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2" r:id="rId2"/>
    <p:sldId id="291" r:id="rId3"/>
    <p:sldId id="293" r:id="rId4"/>
    <p:sldId id="331" r:id="rId5"/>
    <p:sldId id="332" r:id="rId6"/>
    <p:sldId id="333" r:id="rId7"/>
    <p:sldId id="334" r:id="rId8"/>
    <p:sldId id="335" r:id="rId9"/>
    <p:sldId id="336" r:id="rId10"/>
    <p:sldId id="337" r:id="rId11"/>
    <p:sldId id="338" r:id="rId12"/>
    <p:sldId id="329" r:id="rId13"/>
    <p:sldId id="330" r:id="rId14"/>
    <p:sldId id="312" r:id="rId15"/>
    <p:sldId id="257" r:id="rId16"/>
    <p:sldId id="258" r:id="rId17"/>
    <p:sldId id="259" r:id="rId18"/>
    <p:sldId id="260"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74EB769-EC08-468C-B2E3-0C73EB331341}">
          <p14:sldIdLst>
            <p14:sldId id="262"/>
            <p14:sldId id="291"/>
            <p14:sldId id="293"/>
            <p14:sldId id="331"/>
            <p14:sldId id="332"/>
            <p14:sldId id="333"/>
            <p14:sldId id="334"/>
            <p14:sldId id="335"/>
            <p14:sldId id="336"/>
            <p14:sldId id="337"/>
            <p14:sldId id="338"/>
            <p14:sldId id="329"/>
            <p14:sldId id="330"/>
            <p14:sldId id="312"/>
          </p14:sldIdLst>
        </p14:section>
        <p14:section name="Hidden Slides" id="{85053122-2942-474C-8EA5-56C1078BB903}">
          <p14:sldIdLst>
            <p14:sldId id="257"/>
            <p14:sldId id="258"/>
            <p14:sldId id="259"/>
            <p14:sldId id="260"/>
            <p14:sldId id="2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B2"/>
    <a:srgbClr val="2F81BD"/>
    <a:srgbClr val="D5D2E7"/>
    <a:srgbClr val="F894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05" autoAdjust="0"/>
    <p:restoredTop sz="96503"/>
  </p:normalViewPr>
  <p:slideViewPr>
    <p:cSldViewPr snapToGrid="0">
      <p:cViewPr varScale="1">
        <p:scale>
          <a:sx n="155" d="100"/>
          <a:sy n="155" d="100"/>
        </p:scale>
        <p:origin x="84" y="296"/>
      </p:cViewPr>
      <p:guideLst/>
    </p:cSldViewPr>
  </p:slideViewPr>
  <p:notesTextViewPr>
    <p:cViewPr>
      <p:scale>
        <a:sx n="75" d="100"/>
        <a:sy n="75" d="100"/>
      </p:scale>
      <p:origin x="0" y="0"/>
    </p:cViewPr>
  </p:notesTextViewPr>
  <p:notesViewPr>
    <p:cSldViewPr snapToGrid="0">
      <p:cViewPr varScale="1">
        <p:scale>
          <a:sx n="55" d="100"/>
          <a:sy n="55" d="100"/>
        </p:scale>
        <p:origin x="197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89C1A4-9222-4021-B71D-0E14E2D0BF14}" type="datetimeFigureOut">
              <a:rPr lang="en-US" smtClean="0"/>
              <a:t>4/6/2021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533DFC-0BD8-4D2E-BF57-88565C8C895D}" type="slidenum">
              <a:rPr lang="en-US" smtClean="0"/>
              <a:t>‹#›</a:t>
            </a:fld>
            <a:endParaRPr lang="en-US"/>
          </a:p>
        </p:txBody>
      </p:sp>
    </p:spTree>
    <p:extLst>
      <p:ext uri="{BB962C8B-B14F-4D97-AF65-F5344CB8AC3E}">
        <p14:creationId xmlns:p14="http://schemas.microsoft.com/office/powerpoint/2010/main" val="32298651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19147-F1BE-4056-9988-BB21C41B1CE1}" type="datetimeFigureOut">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D1685B-8C2D-4D7A-8828-18CB83A39490}" type="slidenum">
              <a:rPr lang="en-US" smtClean="0"/>
              <a:t>‹#›</a:t>
            </a:fld>
            <a:endParaRPr lang="en-US"/>
          </a:p>
        </p:txBody>
      </p:sp>
    </p:spTree>
    <p:extLst>
      <p:ext uri="{BB962C8B-B14F-4D97-AF65-F5344CB8AC3E}">
        <p14:creationId xmlns:p14="http://schemas.microsoft.com/office/powerpoint/2010/main" val="536982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15</a:t>
            </a:fld>
            <a:endParaRPr lang="id-ID"/>
          </a:p>
        </p:txBody>
      </p:sp>
    </p:spTree>
    <p:extLst>
      <p:ext uri="{BB962C8B-B14F-4D97-AF65-F5344CB8AC3E}">
        <p14:creationId xmlns:p14="http://schemas.microsoft.com/office/powerpoint/2010/main" val="4188159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16</a:t>
            </a:fld>
            <a:endParaRPr lang="id-ID"/>
          </a:p>
        </p:txBody>
      </p:sp>
    </p:spTree>
    <p:extLst>
      <p:ext uri="{BB962C8B-B14F-4D97-AF65-F5344CB8AC3E}">
        <p14:creationId xmlns:p14="http://schemas.microsoft.com/office/powerpoint/2010/main" val="28435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0A7542B8-0205-4AF0-B1F4-C01EC1D9B32A}" type="slidenum">
              <a:rPr lang="id-ID" smtClean="0"/>
              <a:t>18</a:t>
            </a:fld>
            <a:endParaRPr lang="id-ID"/>
          </a:p>
        </p:txBody>
      </p:sp>
    </p:spTree>
    <p:extLst>
      <p:ext uri="{BB962C8B-B14F-4D97-AF65-F5344CB8AC3E}">
        <p14:creationId xmlns:p14="http://schemas.microsoft.com/office/powerpoint/2010/main" val="389508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CFBA3A-766F-43E9-8197-477F2F5C1494}" type="datetimeFigureOut">
              <a:rPr lang="en-US" smtClean="0"/>
              <a:t>4/6/2021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2116926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05741"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38256" y="1804482"/>
            <a:ext cx="2729998" cy="2729998"/>
          </a:xfrm>
          <a:custGeom>
            <a:avLst/>
            <a:gdLst>
              <a:gd name="connsiteX0" fmla="*/ 1364999 w 2729998"/>
              <a:gd name="connsiteY0" fmla="*/ 0 h 2729998"/>
              <a:gd name="connsiteX1" fmla="*/ 2729998 w 2729998"/>
              <a:gd name="connsiteY1" fmla="*/ 1364999 h 2729998"/>
              <a:gd name="connsiteX2" fmla="*/ 1364999 w 2729998"/>
              <a:gd name="connsiteY2" fmla="*/ 2729998 h 2729998"/>
              <a:gd name="connsiteX3" fmla="*/ 0 w 2729998"/>
              <a:gd name="connsiteY3" fmla="*/ 1364999 h 2729998"/>
            </a:gdLst>
            <a:ahLst/>
            <a:cxnLst>
              <a:cxn ang="0">
                <a:pos x="connsiteX0" y="connsiteY0"/>
              </a:cxn>
              <a:cxn ang="0">
                <a:pos x="connsiteX1" y="connsiteY1"/>
              </a:cxn>
              <a:cxn ang="0">
                <a:pos x="connsiteX2" y="connsiteY2"/>
              </a:cxn>
              <a:cxn ang="0">
                <a:pos x="connsiteX3" y="connsiteY3"/>
              </a:cxn>
            </a:cxnLst>
            <a:rect l="l" t="t" r="r" b="b"/>
            <a:pathLst>
              <a:path w="2729998" h="2729998">
                <a:moveTo>
                  <a:pt x="1364999" y="0"/>
                </a:moveTo>
                <a:lnTo>
                  <a:pt x="2729998" y="1364999"/>
                </a:lnTo>
                <a:lnTo>
                  <a:pt x="1364999" y="2729998"/>
                </a:lnTo>
                <a:lnTo>
                  <a:pt x="0" y="1364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975682" y="1751374"/>
            <a:ext cx="2325089" cy="2325090"/>
          </a:xfrm>
          <a:custGeom>
            <a:avLst/>
            <a:gdLst>
              <a:gd name="connsiteX0" fmla="*/ 1162544 w 2325089"/>
              <a:gd name="connsiteY0" fmla="*/ 0 h 2325090"/>
              <a:gd name="connsiteX1" fmla="*/ 2325089 w 2325089"/>
              <a:gd name="connsiteY1" fmla="*/ 1162545 h 2325090"/>
              <a:gd name="connsiteX2" fmla="*/ 1162545 w 2325089"/>
              <a:gd name="connsiteY2" fmla="*/ 2325090 h 2325090"/>
              <a:gd name="connsiteX3" fmla="*/ 0 w 2325089"/>
              <a:gd name="connsiteY3" fmla="*/ 1162545 h 2325090"/>
            </a:gdLst>
            <a:ahLst/>
            <a:cxnLst>
              <a:cxn ang="0">
                <a:pos x="connsiteX0" y="connsiteY0"/>
              </a:cxn>
              <a:cxn ang="0">
                <a:pos x="connsiteX1" y="connsiteY1"/>
              </a:cxn>
              <a:cxn ang="0">
                <a:pos x="connsiteX2" y="connsiteY2"/>
              </a:cxn>
              <a:cxn ang="0">
                <a:pos x="connsiteX3" y="connsiteY3"/>
              </a:cxn>
            </a:cxnLst>
            <a:rect l="l" t="t" r="r" b="b"/>
            <a:pathLst>
              <a:path w="2325089" h="2325090">
                <a:moveTo>
                  <a:pt x="1162544" y="0"/>
                </a:moveTo>
                <a:lnTo>
                  <a:pt x="2325089" y="1162545"/>
                </a:lnTo>
                <a:lnTo>
                  <a:pt x="1162545" y="2325090"/>
                </a:lnTo>
                <a:lnTo>
                  <a:pt x="0" y="1162545"/>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68333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1059541"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6" name="Picture Placeholder 15"/>
          <p:cNvSpPr>
            <a:spLocks noGrp="1"/>
          </p:cNvSpPr>
          <p:nvPr>
            <p:ph type="pic" sz="quarter" idx="11"/>
          </p:nvPr>
        </p:nvSpPr>
        <p:spPr>
          <a:xfrm>
            <a:off x="3614054"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2"/>
          </p:nvPr>
        </p:nvSpPr>
        <p:spPr>
          <a:xfrm>
            <a:off x="6168567"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3"/>
          </p:nvPr>
        </p:nvSpPr>
        <p:spPr>
          <a:xfrm>
            <a:off x="8723080" y="653143"/>
            <a:ext cx="2423885" cy="5551714"/>
          </a:xfrm>
          <a:custGeom>
            <a:avLst/>
            <a:gdLst>
              <a:gd name="connsiteX0" fmla="*/ 0 w 2423885"/>
              <a:gd name="connsiteY0" fmla="*/ 0 h 5551714"/>
              <a:gd name="connsiteX1" fmla="*/ 2423885 w 2423885"/>
              <a:gd name="connsiteY1" fmla="*/ 0 h 5551714"/>
              <a:gd name="connsiteX2" fmla="*/ 2423885 w 2423885"/>
              <a:gd name="connsiteY2" fmla="*/ 5551714 h 5551714"/>
              <a:gd name="connsiteX3" fmla="*/ 0 w 2423885"/>
              <a:gd name="connsiteY3" fmla="*/ 5551714 h 5551714"/>
            </a:gdLst>
            <a:ahLst/>
            <a:cxnLst>
              <a:cxn ang="0">
                <a:pos x="connsiteX0" y="connsiteY0"/>
              </a:cxn>
              <a:cxn ang="0">
                <a:pos x="connsiteX1" y="connsiteY1"/>
              </a:cxn>
              <a:cxn ang="0">
                <a:pos x="connsiteX2" y="connsiteY2"/>
              </a:cxn>
              <a:cxn ang="0">
                <a:pos x="connsiteX3" y="connsiteY3"/>
              </a:cxn>
            </a:cxnLst>
            <a:rect l="l" t="t" r="r" b="b"/>
            <a:pathLst>
              <a:path w="2423885" h="5551714">
                <a:moveTo>
                  <a:pt x="0" y="0"/>
                </a:moveTo>
                <a:lnTo>
                  <a:pt x="2423885" y="0"/>
                </a:lnTo>
                <a:lnTo>
                  <a:pt x="2423885" y="5551714"/>
                </a:lnTo>
                <a:lnTo>
                  <a:pt x="0" y="555171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4840335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545943" y="1596572"/>
            <a:ext cx="4959239" cy="3643080"/>
          </a:xfrm>
          <a:custGeom>
            <a:avLst/>
            <a:gdLst>
              <a:gd name="connsiteX0" fmla="*/ 0 w 4959239"/>
              <a:gd name="connsiteY0" fmla="*/ 0 h 3643080"/>
              <a:gd name="connsiteX1" fmla="*/ 4959239 w 4959239"/>
              <a:gd name="connsiteY1" fmla="*/ 0 h 3643080"/>
              <a:gd name="connsiteX2" fmla="*/ 4959239 w 4959239"/>
              <a:gd name="connsiteY2" fmla="*/ 3643080 h 3643080"/>
              <a:gd name="connsiteX3" fmla="*/ 0 w 4959239"/>
              <a:gd name="connsiteY3" fmla="*/ 3643080 h 3643080"/>
            </a:gdLst>
            <a:ahLst/>
            <a:cxnLst>
              <a:cxn ang="0">
                <a:pos x="connsiteX0" y="connsiteY0"/>
              </a:cxn>
              <a:cxn ang="0">
                <a:pos x="connsiteX1" y="connsiteY1"/>
              </a:cxn>
              <a:cxn ang="0">
                <a:pos x="connsiteX2" y="connsiteY2"/>
              </a:cxn>
              <a:cxn ang="0">
                <a:pos x="connsiteX3" y="connsiteY3"/>
              </a:cxn>
            </a:cxnLst>
            <a:rect l="l" t="t" r="r" b="b"/>
            <a:pathLst>
              <a:path w="4959239" h="3643080">
                <a:moveTo>
                  <a:pt x="0" y="0"/>
                </a:moveTo>
                <a:lnTo>
                  <a:pt x="4959239" y="0"/>
                </a:lnTo>
                <a:lnTo>
                  <a:pt x="4959239" y="3643080"/>
                </a:lnTo>
                <a:lnTo>
                  <a:pt x="0" y="364308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984289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659165"/>
            <a:ext cx="12192000" cy="2869293"/>
          </a:xfrm>
          <a:custGeom>
            <a:avLst/>
            <a:gdLst>
              <a:gd name="connsiteX0" fmla="*/ 0 w 12192000"/>
              <a:gd name="connsiteY0" fmla="*/ 0 h 2869293"/>
              <a:gd name="connsiteX1" fmla="*/ 12192000 w 12192000"/>
              <a:gd name="connsiteY1" fmla="*/ 0 h 2869293"/>
              <a:gd name="connsiteX2" fmla="*/ 12192000 w 12192000"/>
              <a:gd name="connsiteY2" fmla="*/ 2869293 h 2869293"/>
              <a:gd name="connsiteX3" fmla="*/ 0 w 12192000"/>
              <a:gd name="connsiteY3" fmla="*/ 2869293 h 2869293"/>
            </a:gdLst>
            <a:ahLst/>
            <a:cxnLst>
              <a:cxn ang="0">
                <a:pos x="connsiteX0" y="connsiteY0"/>
              </a:cxn>
              <a:cxn ang="0">
                <a:pos x="connsiteX1" y="connsiteY1"/>
              </a:cxn>
              <a:cxn ang="0">
                <a:pos x="connsiteX2" y="connsiteY2"/>
              </a:cxn>
              <a:cxn ang="0">
                <a:pos x="connsiteX3" y="connsiteY3"/>
              </a:cxn>
            </a:cxnLst>
            <a:rect l="l" t="t" r="r" b="b"/>
            <a:pathLst>
              <a:path w="12192000" h="2869293">
                <a:moveTo>
                  <a:pt x="0" y="0"/>
                </a:moveTo>
                <a:lnTo>
                  <a:pt x="12192000" y="0"/>
                </a:lnTo>
                <a:lnTo>
                  <a:pt x="12192000" y="2869293"/>
                </a:lnTo>
                <a:lnTo>
                  <a:pt x="0" y="2869293"/>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3162288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10892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1"/>
          </p:nvPr>
        </p:nvSpPr>
        <p:spPr>
          <a:xfrm>
            <a:off x="4791075" y="2324100"/>
            <a:ext cx="2628900" cy="2933700"/>
          </a:xfrm>
          <a:custGeom>
            <a:avLst/>
            <a:gdLst>
              <a:gd name="connsiteX0" fmla="*/ 0 w 2628900"/>
              <a:gd name="connsiteY0" fmla="*/ 0 h 2933700"/>
              <a:gd name="connsiteX1" fmla="*/ 2628900 w 2628900"/>
              <a:gd name="connsiteY1" fmla="*/ 0 h 2933700"/>
              <a:gd name="connsiteX2" fmla="*/ 2628900 w 2628900"/>
              <a:gd name="connsiteY2" fmla="*/ 2933700 h 2933700"/>
              <a:gd name="connsiteX3" fmla="*/ 0 w 2628900"/>
              <a:gd name="connsiteY3" fmla="*/ 2933700 h 2933700"/>
            </a:gdLst>
            <a:ahLst/>
            <a:cxnLst>
              <a:cxn ang="0">
                <a:pos x="connsiteX0" y="connsiteY0"/>
              </a:cxn>
              <a:cxn ang="0">
                <a:pos x="connsiteX1" y="connsiteY1"/>
              </a:cxn>
              <a:cxn ang="0">
                <a:pos x="connsiteX2" y="connsiteY2"/>
              </a:cxn>
              <a:cxn ang="0">
                <a:pos x="connsiteX3" y="connsiteY3"/>
              </a:cxn>
            </a:cxnLst>
            <a:rect l="l" t="t" r="r" b="b"/>
            <a:pathLst>
              <a:path w="2628900" h="2933700">
                <a:moveTo>
                  <a:pt x="0" y="0"/>
                </a:moveTo>
                <a:lnTo>
                  <a:pt x="2628900" y="0"/>
                </a:lnTo>
                <a:lnTo>
                  <a:pt x="2628900" y="2933700"/>
                </a:lnTo>
                <a:lnTo>
                  <a:pt x="0" y="29337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2"/>
          </p:nvPr>
        </p:nvSpPr>
        <p:spPr>
          <a:xfrm>
            <a:off x="8747979" y="2024897"/>
            <a:ext cx="2354142" cy="2627086"/>
          </a:xfrm>
          <a:custGeom>
            <a:avLst/>
            <a:gdLst>
              <a:gd name="connsiteX0" fmla="*/ 0 w 2354142"/>
              <a:gd name="connsiteY0" fmla="*/ 0 h 2627086"/>
              <a:gd name="connsiteX1" fmla="*/ 2354142 w 2354142"/>
              <a:gd name="connsiteY1" fmla="*/ 0 h 2627086"/>
              <a:gd name="connsiteX2" fmla="*/ 2354142 w 2354142"/>
              <a:gd name="connsiteY2" fmla="*/ 2627086 h 2627086"/>
              <a:gd name="connsiteX3" fmla="*/ 0 w 2354142"/>
              <a:gd name="connsiteY3" fmla="*/ 2627086 h 2627086"/>
            </a:gdLst>
            <a:ahLst/>
            <a:cxnLst>
              <a:cxn ang="0">
                <a:pos x="connsiteX0" y="connsiteY0"/>
              </a:cxn>
              <a:cxn ang="0">
                <a:pos x="connsiteX1" y="connsiteY1"/>
              </a:cxn>
              <a:cxn ang="0">
                <a:pos x="connsiteX2" y="connsiteY2"/>
              </a:cxn>
              <a:cxn ang="0">
                <a:pos x="connsiteX3" y="connsiteY3"/>
              </a:cxn>
            </a:cxnLst>
            <a:rect l="l" t="t" r="r" b="b"/>
            <a:pathLst>
              <a:path w="2354142" h="2627086">
                <a:moveTo>
                  <a:pt x="0" y="0"/>
                </a:moveTo>
                <a:lnTo>
                  <a:pt x="2354142" y="0"/>
                </a:lnTo>
                <a:lnTo>
                  <a:pt x="2354142" y="2627086"/>
                </a:lnTo>
                <a:lnTo>
                  <a:pt x="0" y="262708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717484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551543"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4363962"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8176381" y="506186"/>
            <a:ext cx="3464076" cy="5845628"/>
          </a:xfrm>
          <a:custGeom>
            <a:avLst/>
            <a:gdLst>
              <a:gd name="connsiteX0" fmla="*/ 0 w 3464076"/>
              <a:gd name="connsiteY0" fmla="*/ 0 h 5845628"/>
              <a:gd name="connsiteX1" fmla="*/ 3464076 w 3464076"/>
              <a:gd name="connsiteY1" fmla="*/ 0 h 5845628"/>
              <a:gd name="connsiteX2" fmla="*/ 3464076 w 3464076"/>
              <a:gd name="connsiteY2" fmla="*/ 5845628 h 5845628"/>
              <a:gd name="connsiteX3" fmla="*/ 0 w 3464076"/>
              <a:gd name="connsiteY3" fmla="*/ 5845628 h 5845628"/>
            </a:gdLst>
            <a:ahLst/>
            <a:cxnLst>
              <a:cxn ang="0">
                <a:pos x="connsiteX0" y="connsiteY0"/>
              </a:cxn>
              <a:cxn ang="0">
                <a:pos x="connsiteX1" y="connsiteY1"/>
              </a:cxn>
              <a:cxn ang="0">
                <a:pos x="connsiteX2" y="connsiteY2"/>
              </a:cxn>
              <a:cxn ang="0">
                <a:pos x="connsiteX3" y="connsiteY3"/>
              </a:cxn>
            </a:cxnLst>
            <a:rect l="l" t="t" r="r" b="b"/>
            <a:pathLst>
              <a:path w="3464076" h="5845628">
                <a:moveTo>
                  <a:pt x="0" y="0"/>
                </a:moveTo>
                <a:lnTo>
                  <a:pt x="3464076" y="0"/>
                </a:lnTo>
                <a:lnTo>
                  <a:pt x="3464076" y="5845628"/>
                </a:lnTo>
                <a:lnTo>
                  <a:pt x="0" y="584562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22851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590550" y="2762250"/>
            <a:ext cx="2617134" cy="2057400"/>
          </a:xfrm>
          <a:custGeom>
            <a:avLst/>
            <a:gdLst>
              <a:gd name="connsiteX0" fmla="*/ 0 w 2617134"/>
              <a:gd name="connsiteY0" fmla="*/ 0 h 2057400"/>
              <a:gd name="connsiteX1" fmla="*/ 2617134 w 2617134"/>
              <a:gd name="connsiteY1" fmla="*/ 0 h 2057400"/>
              <a:gd name="connsiteX2" fmla="*/ 2617134 w 2617134"/>
              <a:gd name="connsiteY2" fmla="*/ 2057400 h 2057400"/>
              <a:gd name="connsiteX3" fmla="*/ 0 w 2617134"/>
              <a:gd name="connsiteY3" fmla="*/ 2057400 h 2057400"/>
            </a:gdLst>
            <a:ahLst/>
            <a:cxnLst>
              <a:cxn ang="0">
                <a:pos x="connsiteX0" y="connsiteY0"/>
              </a:cxn>
              <a:cxn ang="0">
                <a:pos x="connsiteX1" y="connsiteY1"/>
              </a:cxn>
              <a:cxn ang="0">
                <a:pos x="connsiteX2" y="connsiteY2"/>
              </a:cxn>
              <a:cxn ang="0">
                <a:pos x="connsiteX3" y="connsiteY3"/>
              </a:cxn>
            </a:cxnLst>
            <a:rect l="l" t="t" r="r" b="b"/>
            <a:pathLst>
              <a:path w="2617134" h="2057400">
                <a:moveTo>
                  <a:pt x="0" y="0"/>
                </a:moveTo>
                <a:lnTo>
                  <a:pt x="2617134" y="0"/>
                </a:lnTo>
                <a:lnTo>
                  <a:pt x="2617134" y="2057400"/>
                </a:lnTo>
                <a:lnTo>
                  <a:pt x="0" y="20574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2" name="Picture Placeholder 11"/>
          <p:cNvSpPr>
            <a:spLocks noGrp="1"/>
          </p:cNvSpPr>
          <p:nvPr>
            <p:ph type="pic" sz="quarter" idx="11"/>
          </p:nvPr>
        </p:nvSpPr>
        <p:spPr>
          <a:xfrm>
            <a:off x="590550" y="0"/>
            <a:ext cx="3295650" cy="2590800"/>
          </a:xfrm>
          <a:custGeom>
            <a:avLst/>
            <a:gdLst>
              <a:gd name="connsiteX0" fmla="*/ 0 w 3295650"/>
              <a:gd name="connsiteY0" fmla="*/ 0 h 2590800"/>
              <a:gd name="connsiteX1" fmla="*/ 3295650 w 3295650"/>
              <a:gd name="connsiteY1" fmla="*/ 0 h 2590800"/>
              <a:gd name="connsiteX2" fmla="*/ 3295650 w 3295650"/>
              <a:gd name="connsiteY2" fmla="*/ 2590800 h 2590800"/>
              <a:gd name="connsiteX3" fmla="*/ 0 w 3295650"/>
              <a:gd name="connsiteY3" fmla="*/ 2590800 h 2590800"/>
            </a:gdLst>
            <a:ahLst/>
            <a:cxnLst>
              <a:cxn ang="0">
                <a:pos x="connsiteX0" y="connsiteY0"/>
              </a:cxn>
              <a:cxn ang="0">
                <a:pos x="connsiteX1" y="connsiteY1"/>
              </a:cxn>
              <a:cxn ang="0">
                <a:pos x="connsiteX2" y="connsiteY2"/>
              </a:cxn>
              <a:cxn ang="0">
                <a:pos x="connsiteX3" y="connsiteY3"/>
              </a:cxn>
            </a:cxnLst>
            <a:rect l="l" t="t" r="r" b="b"/>
            <a:pathLst>
              <a:path w="3295650" h="2590800">
                <a:moveTo>
                  <a:pt x="0" y="0"/>
                </a:moveTo>
                <a:lnTo>
                  <a:pt x="3295650" y="0"/>
                </a:lnTo>
                <a:lnTo>
                  <a:pt x="3295650" y="2590800"/>
                </a:lnTo>
                <a:lnTo>
                  <a:pt x="0" y="2590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4" name="Picture Placeholder 13"/>
          <p:cNvSpPr>
            <a:spLocks noGrp="1"/>
          </p:cNvSpPr>
          <p:nvPr>
            <p:ph type="pic" sz="quarter" idx="12"/>
          </p:nvPr>
        </p:nvSpPr>
        <p:spPr>
          <a:xfrm>
            <a:off x="3390900" y="2762250"/>
            <a:ext cx="2914650" cy="4095750"/>
          </a:xfrm>
          <a:custGeom>
            <a:avLst/>
            <a:gdLst>
              <a:gd name="connsiteX0" fmla="*/ 0 w 2914650"/>
              <a:gd name="connsiteY0" fmla="*/ 0 h 4095750"/>
              <a:gd name="connsiteX1" fmla="*/ 2914650 w 2914650"/>
              <a:gd name="connsiteY1" fmla="*/ 0 h 4095750"/>
              <a:gd name="connsiteX2" fmla="*/ 2914650 w 2914650"/>
              <a:gd name="connsiteY2" fmla="*/ 4095750 h 4095750"/>
              <a:gd name="connsiteX3" fmla="*/ 0 w 2914650"/>
              <a:gd name="connsiteY3" fmla="*/ 4095750 h 4095750"/>
            </a:gdLst>
            <a:ahLst/>
            <a:cxnLst>
              <a:cxn ang="0">
                <a:pos x="connsiteX0" y="connsiteY0"/>
              </a:cxn>
              <a:cxn ang="0">
                <a:pos x="connsiteX1" y="connsiteY1"/>
              </a:cxn>
              <a:cxn ang="0">
                <a:pos x="connsiteX2" y="connsiteY2"/>
              </a:cxn>
              <a:cxn ang="0">
                <a:pos x="connsiteX3" y="connsiteY3"/>
              </a:cxn>
            </a:cxnLst>
            <a:rect l="l" t="t" r="r" b="b"/>
            <a:pathLst>
              <a:path w="2914650" h="4095750">
                <a:moveTo>
                  <a:pt x="0" y="0"/>
                </a:moveTo>
                <a:lnTo>
                  <a:pt x="2914650" y="0"/>
                </a:lnTo>
                <a:lnTo>
                  <a:pt x="2914650" y="4095750"/>
                </a:lnTo>
                <a:lnTo>
                  <a:pt x="0" y="40957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246234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8736663" y="487561"/>
            <a:ext cx="2524395" cy="2524395"/>
          </a:xfrm>
          <a:custGeom>
            <a:avLst/>
            <a:gdLst>
              <a:gd name="connsiteX0" fmla="*/ 1262198 w 2524395"/>
              <a:gd name="connsiteY0" fmla="*/ 0 h 2524395"/>
              <a:gd name="connsiteX1" fmla="*/ 2524395 w 2524395"/>
              <a:gd name="connsiteY1" fmla="*/ 1262198 h 2524395"/>
              <a:gd name="connsiteX2" fmla="*/ 1262198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8" y="0"/>
                </a:moveTo>
                <a:lnTo>
                  <a:pt x="2524395" y="1262198"/>
                </a:lnTo>
                <a:lnTo>
                  <a:pt x="1262198"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736664" y="3865092"/>
            <a:ext cx="2524395" cy="2524395"/>
          </a:xfrm>
          <a:custGeom>
            <a:avLst/>
            <a:gdLst>
              <a:gd name="connsiteX0" fmla="*/ 1262197 w 2524395"/>
              <a:gd name="connsiteY0" fmla="*/ 0 h 2524395"/>
              <a:gd name="connsiteX1" fmla="*/ 2524395 w 2524395"/>
              <a:gd name="connsiteY1" fmla="*/ 1262198 h 2524395"/>
              <a:gd name="connsiteX2" fmla="*/ 1262197 w 2524395"/>
              <a:gd name="connsiteY2" fmla="*/ 2524395 h 2524395"/>
              <a:gd name="connsiteX3" fmla="*/ 0 w 2524395"/>
              <a:gd name="connsiteY3" fmla="*/ 1262198 h 2524395"/>
            </a:gdLst>
            <a:ahLst/>
            <a:cxnLst>
              <a:cxn ang="0">
                <a:pos x="connsiteX0" y="connsiteY0"/>
              </a:cxn>
              <a:cxn ang="0">
                <a:pos x="connsiteX1" y="connsiteY1"/>
              </a:cxn>
              <a:cxn ang="0">
                <a:pos x="connsiteX2" y="connsiteY2"/>
              </a:cxn>
              <a:cxn ang="0">
                <a:pos x="connsiteX3" y="connsiteY3"/>
              </a:cxn>
            </a:cxnLst>
            <a:rect l="l" t="t" r="r" b="b"/>
            <a:pathLst>
              <a:path w="2524395" h="2524395">
                <a:moveTo>
                  <a:pt x="1262197" y="0"/>
                </a:moveTo>
                <a:lnTo>
                  <a:pt x="2524395" y="1262198"/>
                </a:lnTo>
                <a:lnTo>
                  <a:pt x="1262197" y="2524395"/>
                </a:lnTo>
                <a:lnTo>
                  <a:pt x="0" y="12621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6659411" y="1780375"/>
            <a:ext cx="3339448" cy="3339448"/>
          </a:xfrm>
          <a:custGeom>
            <a:avLst/>
            <a:gdLst>
              <a:gd name="connsiteX0" fmla="*/ 1669724 w 3339448"/>
              <a:gd name="connsiteY0" fmla="*/ 0 h 3339448"/>
              <a:gd name="connsiteX1" fmla="*/ 3339448 w 3339448"/>
              <a:gd name="connsiteY1" fmla="*/ 1669724 h 3339448"/>
              <a:gd name="connsiteX2" fmla="*/ 1669724 w 3339448"/>
              <a:gd name="connsiteY2" fmla="*/ 3339448 h 3339448"/>
              <a:gd name="connsiteX3" fmla="*/ 0 w 3339448"/>
              <a:gd name="connsiteY3" fmla="*/ 1669724 h 3339448"/>
            </a:gdLst>
            <a:ahLst/>
            <a:cxnLst>
              <a:cxn ang="0">
                <a:pos x="connsiteX0" y="connsiteY0"/>
              </a:cxn>
              <a:cxn ang="0">
                <a:pos x="connsiteX1" y="connsiteY1"/>
              </a:cxn>
              <a:cxn ang="0">
                <a:pos x="connsiteX2" y="connsiteY2"/>
              </a:cxn>
              <a:cxn ang="0">
                <a:pos x="connsiteX3" y="connsiteY3"/>
              </a:cxn>
            </a:cxnLst>
            <a:rect l="l" t="t" r="r" b="b"/>
            <a:pathLst>
              <a:path w="3339448" h="3339448">
                <a:moveTo>
                  <a:pt x="1669724" y="0"/>
                </a:moveTo>
                <a:lnTo>
                  <a:pt x="3339448" y="1669724"/>
                </a:lnTo>
                <a:lnTo>
                  <a:pt x="1669724" y="3339448"/>
                </a:lnTo>
                <a:lnTo>
                  <a:pt x="0" y="166972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548632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7067118" y="1269570"/>
            <a:ext cx="4382364" cy="4382365"/>
          </a:xfrm>
          <a:custGeom>
            <a:avLst/>
            <a:gdLst>
              <a:gd name="connsiteX0" fmla="*/ 2191182 w 4382364"/>
              <a:gd name="connsiteY0" fmla="*/ 0 h 4382365"/>
              <a:gd name="connsiteX1" fmla="*/ 4382364 w 4382364"/>
              <a:gd name="connsiteY1" fmla="*/ 2191182 h 4382365"/>
              <a:gd name="connsiteX2" fmla="*/ 2191182 w 4382364"/>
              <a:gd name="connsiteY2" fmla="*/ 4382365 h 4382365"/>
              <a:gd name="connsiteX3" fmla="*/ 0 w 4382364"/>
              <a:gd name="connsiteY3" fmla="*/ 2191182 h 4382365"/>
            </a:gdLst>
            <a:ahLst/>
            <a:cxnLst>
              <a:cxn ang="0">
                <a:pos x="connsiteX0" y="connsiteY0"/>
              </a:cxn>
              <a:cxn ang="0">
                <a:pos x="connsiteX1" y="connsiteY1"/>
              </a:cxn>
              <a:cxn ang="0">
                <a:pos x="connsiteX2" y="connsiteY2"/>
              </a:cxn>
              <a:cxn ang="0">
                <a:pos x="connsiteX3" y="connsiteY3"/>
              </a:cxn>
            </a:cxnLst>
            <a:rect l="l" t="t" r="r" b="b"/>
            <a:pathLst>
              <a:path w="4382364" h="4382365">
                <a:moveTo>
                  <a:pt x="2191182" y="0"/>
                </a:moveTo>
                <a:lnTo>
                  <a:pt x="4382364" y="2191182"/>
                </a:lnTo>
                <a:lnTo>
                  <a:pt x="2191182" y="4382365"/>
                </a:lnTo>
                <a:lnTo>
                  <a:pt x="0" y="219118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843883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66765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1"/>
          </p:nvPr>
        </p:nvSpPr>
        <p:spPr>
          <a:xfrm>
            <a:off x="8360227" y="3133271"/>
            <a:ext cx="3170464" cy="2489200"/>
          </a:xfrm>
          <a:custGeom>
            <a:avLst/>
            <a:gdLst>
              <a:gd name="connsiteX0" fmla="*/ 0 w 3170464"/>
              <a:gd name="connsiteY0" fmla="*/ 0 h 2489200"/>
              <a:gd name="connsiteX1" fmla="*/ 3170464 w 3170464"/>
              <a:gd name="connsiteY1" fmla="*/ 0 h 2489200"/>
              <a:gd name="connsiteX2" fmla="*/ 3170464 w 3170464"/>
              <a:gd name="connsiteY2" fmla="*/ 2489200 h 2489200"/>
              <a:gd name="connsiteX3" fmla="*/ 0 w 3170464"/>
              <a:gd name="connsiteY3" fmla="*/ 2489200 h 2489200"/>
            </a:gdLst>
            <a:ahLst/>
            <a:cxnLst>
              <a:cxn ang="0">
                <a:pos x="connsiteX0" y="connsiteY0"/>
              </a:cxn>
              <a:cxn ang="0">
                <a:pos x="connsiteX1" y="connsiteY1"/>
              </a:cxn>
              <a:cxn ang="0">
                <a:pos x="connsiteX2" y="connsiteY2"/>
              </a:cxn>
              <a:cxn ang="0">
                <a:pos x="connsiteX3" y="connsiteY3"/>
              </a:cxn>
            </a:cxnLst>
            <a:rect l="l" t="t" r="r" b="b"/>
            <a:pathLst>
              <a:path w="3170464" h="2489200">
                <a:moveTo>
                  <a:pt x="0" y="0"/>
                </a:moveTo>
                <a:lnTo>
                  <a:pt x="3170464" y="0"/>
                </a:lnTo>
                <a:lnTo>
                  <a:pt x="3170464" y="2489200"/>
                </a:lnTo>
                <a:lnTo>
                  <a:pt x="0" y="24892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3" name="Picture Placeholder 12"/>
          <p:cNvSpPr>
            <a:spLocks noGrp="1"/>
          </p:cNvSpPr>
          <p:nvPr>
            <p:ph type="pic" sz="quarter" idx="12"/>
          </p:nvPr>
        </p:nvSpPr>
        <p:spPr>
          <a:xfrm>
            <a:off x="4255130" y="2930072"/>
            <a:ext cx="3688088" cy="2895598"/>
          </a:xfrm>
          <a:custGeom>
            <a:avLst/>
            <a:gdLst>
              <a:gd name="connsiteX0" fmla="*/ 0 w 3688088"/>
              <a:gd name="connsiteY0" fmla="*/ 0 h 2895598"/>
              <a:gd name="connsiteX1" fmla="*/ 3688088 w 3688088"/>
              <a:gd name="connsiteY1" fmla="*/ 0 h 2895598"/>
              <a:gd name="connsiteX2" fmla="*/ 3688088 w 3688088"/>
              <a:gd name="connsiteY2" fmla="*/ 2895598 h 2895598"/>
              <a:gd name="connsiteX3" fmla="*/ 0 w 3688088"/>
              <a:gd name="connsiteY3" fmla="*/ 2895598 h 2895598"/>
            </a:gdLst>
            <a:ahLst/>
            <a:cxnLst>
              <a:cxn ang="0">
                <a:pos x="connsiteX0" y="connsiteY0"/>
              </a:cxn>
              <a:cxn ang="0">
                <a:pos x="connsiteX1" y="connsiteY1"/>
              </a:cxn>
              <a:cxn ang="0">
                <a:pos x="connsiteX2" y="connsiteY2"/>
              </a:cxn>
              <a:cxn ang="0">
                <a:pos x="connsiteX3" y="connsiteY3"/>
              </a:cxn>
            </a:cxnLst>
            <a:rect l="l" t="t" r="r" b="b"/>
            <a:pathLst>
              <a:path w="3688088" h="2895598">
                <a:moveTo>
                  <a:pt x="0" y="0"/>
                </a:moveTo>
                <a:lnTo>
                  <a:pt x="3688088" y="0"/>
                </a:lnTo>
                <a:lnTo>
                  <a:pt x="3688088" y="2895598"/>
                </a:lnTo>
                <a:lnTo>
                  <a:pt x="0" y="2895598"/>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538888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CFBA3A-766F-43E9-8197-477F2F5C1494}" type="datetimeFigureOut">
              <a:rPr lang="en-US" smtClean="0"/>
              <a:t>4/6/2021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2A508A-8354-4F49-A682-97744D9DD0EF}" type="slidenum">
              <a:rPr lang="en-US" smtClean="0"/>
              <a:t>‹#›</a:t>
            </a:fld>
            <a:endParaRPr lang="en-US"/>
          </a:p>
        </p:txBody>
      </p:sp>
    </p:spTree>
    <p:extLst>
      <p:ext uri="{BB962C8B-B14F-4D97-AF65-F5344CB8AC3E}">
        <p14:creationId xmlns:p14="http://schemas.microsoft.com/office/powerpoint/2010/main" val="1768427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3" name="Picture Placeholder 12"/>
          <p:cNvSpPr>
            <a:spLocks noGrp="1"/>
          </p:cNvSpPr>
          <p:nvPr>
            <p:ph type="pic" sz="quarter" idx="12"/>
          </p:nvPr>
        </p:nvSpPr>
        <p:spPr>
          <a:xfrm>
            <a:off x="3905250" y="-1"/>
            <a:ext cx="8286751" cy="4143376"/>
          </a:xfrm>
          <a:custGeom>
            <a:avLst/>
            <a:gdLst>
              <a:gd name="connsiteX0" fmla="*/ 0 w 8286751"/>
              <a:gd name="connsiteY0" fmla="*/ 0 h 4143376"/>
              <a:gd name="connsiteX1" fmla="*/ 8286751 w 8286751"/>
              <a:gd name="connsiteY1" fmla="*/ 0 h 4143376"/>
              <a:gd name="connsiteX2" fmla="*/ 4143375 w 8286751"/>
              <a:gd name="connsiteY2" fmla="*/ 4143376 h 4143376"/>
            </a:gdLst>
            <a:ahLst/>
            <a:cxnLst>
              <a:cxn ang="0">
                <a:pos x="connsiteX0" y="connsiteY0"/>
              </a:cxn>
              <a:cxn ang="0">
                <a:pos x="connsiteX1" y="connsiteY1"/>
              </a:cxn>
              <a:cxn ang="0">
                <a:pos x="connsiteX2" y="connsiteY2"/>
              </a:cxn>
            </a:cxnLst>
            <a:rect l="l" t="t" r="r" b="b"/>
            <a:pathLst>
              <a:path w="8286751" h="4143376">
                <a:moveTo>
                  <a:pt x="0" y="0"/>
                </a:moveTo>
                <a:lnTo>
                  <a:pt x="8286751" y="0"/>
                </a:lnTo>
                <a:lnTo>
                  <a:pt x="4143375" y="414337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5" name="Picture Placeholder 14"/>
          <p:cNvSpPr>
            <a:spLocks noGrp="1"/>
          </p:cNvSpPr>
          <p:nvPr>
            <p:ph type="pic" sz="quarter" idx="13"/>
          </p:nvPr>
        </p:nvSpPr>
        <p:spPr>
          <a:xfrm>
            <a:off x="5753100" y="3638550"/>
            <a:ext cx="6438900" cy="3219450"/>
          </a:xfrm>
          <a:custGeom>
            <a:avLst/>
            <a:gdLst>
              <a:gd name="connsiteX0" fmla="*/ 3219450 w 6438900"/>
              <a:gd name="connsiteY0" fmla="*/ 0 h 3219450"/>
              <a:gd name="connsiteX1" fmla="*/ 6438900 w 6438900"/>
              <a:gd name="connsiteY1" fmla="*/ 3219450 h 3219450"/>
              <a:gd name="connsiteX2" fmla="*/ 0 w 6438900"/>
              <a:gd name="connsiteY2" fmla="*/ 3219450 h 3219450"/>
            </a:gdLst>
            <a:ahLst/>
            <a:cxnLst>
              <a:cxn ang="0">
                <a:pos x="connsiteX0" y="connsiteY0"/>
              </a:cxn>
              <a:cxn ang="0">
                <a:pos x="connsiteX1" y="connsiteY1"/>
              </a:cxn>
              <a:cxn ang="0">
                <a:pos x="connsiteX2" y="connsiteY2"/>
              </a:cxn>
            </a:cxnLst>
            <a:rect l="l" t="t" r="r" b="b"/>
            <a:pathLst>
              <a:path w="6438900" h="3219450">
                <a:moveTo>
                  <a:pt x="3219450" y="0"/>
                </a:moveTo>
                <a:lnTo>
                  <a:pt x="6438900" y="3219450"/>
                </a:lnTo>
                <a:lnTo>
                  <a:pt x="0" y="321945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7" name="Picture Placeholder 16"/>
          <p:cNvSpPr>
            <a:spLocks noGrp="1"/>
          </p:cNvSpPr>
          <p:nvPr>
            <p:ph type="pic" sz="quarter" idx="14"/>
          </p:nvPr>
        </p:nvSpPr>
        <p:spPr>
          <a:xfrm>
            <a:off x="9174634" y="411634"/>
            <a:ext cx="3017366" cy="6034732"/>
          </a:xfrm>
          <a:custGeom>
            <a:avLst/>
            <a:gdLst>
              <a:gd name="connsiteX0" fmla="*/ 3017366 w 3017366"/>
              <a:gd name="connsiteY0" fmla="*/ 0 h 6034732"/>
              <a:gd name="connsiteX1" fmla="*/ 3017366 w 3017366"/>
              <a:gd name="connsiteY1" fmla="*/ 6034732 h 6034732"/>
              <a:gd name="connsiteX2" fmla="*/ 0 w 3017366"/>
              <a:gd name="connsiteY2" fmla="*/ 3017366 h 6034732"/>
            </a:gdLst>
            <a:ahLst/>
            <a:cxnLst>
              <a:cxn ang="0">
                <a:pos x="connsiteX0" y="connsiteY0"/>
              </a:cxn>
              <a:cxn ang="0">
                <a:pos x="connsiteX1" y="connsiteY1"/>
              </a:cxn>
              <a:cxn ang="0">
                <a:pos x="connsiteX2" y="connsiteY2"/>
              </a:cxn>
            </a:cxnLst>
            <a:rect l="l" t="t" r="r" b="b"/>
            <a:pathLst>
              <a:path w="3017366" h="6034732">
                <a:moveTo>
                  <a:pt x="3017366" y="0"/>
                </a:moveTo>
                <a:lnTo>
                  <a:pt x="3017366" y="6034732"/>
                </a:lnTo>
                <a:lnTo>
                  <a:pt x="0" y="3017366"/>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94350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id-ID"/>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5BC0E51-C472-4346-8721-02BD5E6A39A1}" type="datetimeFigureOut">
              <a:rPr lang="id-ID" smtClean="0"/>
              <a:t>06/04/2021</a:t>
            </a:fld>
            <a:endParaRPr lang="id-ID"/>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id-ID"/>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480F3B66-5F8B-4357-98BC-5F5BDCD51A8A}" type="slidenum">
              <a:rPr lang="id-ID" smtClean="0"/>
              <a:t>‹#›</a:t>
            </a:fld>
            <a:endParaRPr lang="id-ID"/>
          </a:p>
        </p:txBody>
      </p:sp>
    </p:spTree>
    <p:extLst>
      <p:ext uri="{BB962C8B-B14F-4D97-AF65-F5344CB8AC3E}">
        <p14:creationId xmlns:p14="http://schemas.microsoft.com/office/powerpoint/2010/main" val="2900444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a:pattFill prst="divot">
            <a:fgClr>
              <a:schemeClr val="accent1"/>
            </a:fgClr>
            <a:bgClr>
              <a:schemeClr val="bg1"/>
            </a:bgClr>
          </a:pattFill>
        </p:spPr>
        <p:txBody>
          <a:bodyPr anchor="ctr">
            <a:normAutofit/>
          </a:bodyPr>
          <a:lstStyle>
            <a:lvl1pPr marL="0" indent="0" algn="ctr">
              <a:buFontTx/>
              <a:buNone/>
              <a:defRPr sz="1100"/>
            </a:lvl1pPr>
          </a:lstStyle>
          <a:p>
            <a:endParaRPr lang="en-US"/>
          </a:p>
        </p:txBody>
      </p:sp>
    </p:spTree>
    <p:extLst>
      <p:ext uri="{BB962C8B-B14F-4D97-AF65-F5344CB8AC3E}">
        <p14:creationId xmlns:p14="http://schemas.microsoft.com/office/powerpoint/2010/main" val="2689582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986740" y="1088342"/>
            <a:ext cx="4703089" cy="4703089"/>
          </a:xfrm>
          <a:custGeom>
            <a:avLst/>
            <a:gdLst>
              <a:gd name="connsiteX0" fmla="*/ 2351544 w 4703089"/>
              <a:gd name="connsiteY0" fmla="*/ 0 h 4703089"/>
              <a:gd name="connsiteX1" fmla="*/ 4703089 w 4703089"/>
              <a:gd name="connsiteY1" fmla="*/ 2351544 h 4703089"/>
              <a:gd name="connsiteX2" fmla="*/ 2351544 w 4703089"/>
              <a:gd name="connsiteY2" fmla="*/ 4703089 h 4703089"/>
              <a:gd name="connsiteX3" fmla="*/ 0 w 4703089"/>
              <a:gd name="connsiteY3" fmla="*/ 2351544 h 4703089"/>
            </a:gdLst>
            <a:ahLst/>
            <a:cxnLst>
              <a:cxn ang="0">
                <a:pos x="connsiteX0" y="connsiteY0"/>
              </a:cxn>
              <a:cxn ang="0">
                <a:pos x="connsiteX1" y="connsiteY1"/>
              </a:cxn>
              <a:cxn ang="0">
                <a:pos x="connsiteX2" y="connsiteY2"/>
              </a:cxn>
              <a:cxn ang="0">
                <a:pos x="connsiteX3" y="connsiteY3"/>
              </a:cxn>
            </a:cxnLst>
            <a:rect l="l" t="t" r="r" b="b"/>
            <a:pathLst>
              <a:path w="4703089" h="4703089">
                <a:moveTo>
                  <a:pt x="2351544" y="0"/>
                </a:moveTo>
                <a:lnTo>
                  <a:pt x="4703089" y="2351544"/>
                </a:lnTo>
                <a:lnTo>
                  <a:pt x="2351544" y="4703089"/>
                </a:lnTo>
                <a:lnTo>
                  <a:pt x="0" y="235154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3676119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7384913" y="-321640"/>
            <a:ext cx="8643330" cy="7546328"/>
          </a:xfrm>
          <a:custGeom>
            <a:avLst/>
            <a:gdLst>
              <a:gd name="connsiteX0" fmla="*/ 2428658 w 8643330"/>
              <a:gd name="connsiteY0" fmla="*/ 1344503 h 7546328"/>
              <a:gd name="connsiteX1" fmla="*/ 2803206 w 8643330"/>
              <a:gd name="connsiteY1" fmla="*/ 1719051 h 7546328"/>
              <a:gd name="connsiteX2" fmla="*/ 755118 w 8643330"/>
              <a:gd name="connsiteY2" fmla="*/ 3767139 h 7546328"/>
              <a:gd name="connsiteX3" fmla="*/ 2809231 w 8643330"/>
              <a:gd name="connsiteY3" fmla="*/ 5821252 h 7546328"/>
              <a:gd name="connsiteX4" fmla="*/ 2428661 w 8643330"/>
              <a:gd name="connsiteY4" fmla="*/ 6201823 h 7546328"/>
              <a:gd name="connsiteX5" fmla="*/ 0 w 8643330"/>
              <a:gd name="connsiteY5" fmla="*/ 3773162 h 7546328"/>
              <a:gd name="connsiteX6" fmla="*/ 4870166 w 8643330"/>
              <a:gd name="connsiteY6" fmla="*/ 0 h 7546328"/>
              <a:gd name="connsiteX7" fmla="*/ 8643330 w 8643330"/>
              <a:gd name="connsiteY7" fmla="*/ 3773164 h 7546328"/>
              <a:gd name="connsiteX8" fmla="*/ 4870166 w 8643330"/>
              <a:gd name="connsiteY8" fmla="*/ 7546328 h 7546328"/>
              <a:gd name="connsiteX9" fmla="*/ 1097002 w 8643330"/>
              <a:gd name="connsiteY9" fmla="*/ 3773164 h 754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3330" h="7546328">
                <a:moveTo>
                  <a:pt x="2428658" y="1344503"/>
                </a:moveTo>
                <a:lnTo>
                  <a:pt x="2803206" y="1719051"/>
                </a:lnTo>
                <a:lnTo>
                  <a:pt x="755118" y="3767139"/>
                </a:lnTo>
                <a:lnTo>
                  <a:pt x="2809231" y="5821252"/>
                </a:lnTo>
                <a:lnTo>
                  <a:pt x="2428661" y="6201823"/>
                </a:lnTo>
                <a:lnTo>
                  <a:pt x="0" y="3773162"/>
                </a:lnTo>
                <a:close/>
                <a:moveTo>
                  <a:pt x="4870166" y="0"/>
                </a:moveTo>
                <a:lnTo>
                  <a:pt x="8643330" y="3773164"/>
                </a:lnTo>
                <a:lnTo>
                  <a:pt x="4870166" y="7546328"/>
                </a:lnTo>
                <a:lnTo>
                  <a:pt x="1097002" y="3773164"/>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4064336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488072" y="1000922"/>
            <a:ext cx="3757898" cy="4848900"/>
          </a:xfrm>
          <a:custGeom>
            <a:avLst/>
            <a:gdLst>
              <a:gd name="connsiteX0" fmla="*/ 0 w 3757898"/>
              <a:gd name="connsiteY0" fmla="*/ 0 h 4848900"/>
              <a:gd name="connsiteX1" fmla="*/ 3757898 w 3757898"/>
              <a:gd name="connsiteY1" fmla="*/ 0 h 4848900"/>
              <a:gd name="connsiteX2" fmla="*/ 3757898 w 3757898"/>
              <a:gd name="connsiteY2" fmla="*/ 4848900 h 4848900"/>
              <a:gd name="connsiteX3" fmla="*/ 0 w 3757898"/>
              <a:gd name="connsiteY3" fmla="*/ 4848900 h 4848900"/>
            </a:gdLst>
            <a:ahLst/>
            <a:cxnLst>
              <a:cxn ang="0">
                <a:pos x="connsiteX0" y="connsiteY0"/>
              </a:cxn>
              <a:cxn ang="0">
                <a:pos x="connsiteX1" y="connsiteY1"/>
              </a:cxn>
              <a:cxn ang="0">
                <a:pos x="connsiteX2" y="connsiteY2"/>
              </a:cxn>
              <a:cxn ang="0">
                <a:pos x="connsiteX3" y="connsiteY3"/>
              </a:cxn>
            </a:cxnLst>
            <a:rect l="l" t="t" r="r" b="b"/>
            <a:pathLst>
              <a:path w="3757898" h="4848900">
                <a:moveTo>
                  <a:pt x="0" y="0"/>
                </a:moveTo>
                <a:lnTo>
                  <a:pt x="3757898" y="0"/>
                </a:lnTo>
                <a:lnTo>
                  <a:pt x="3757898" y="4848900"/>
                </a:lnTo>
                <a:lnTo>
                  <a:pt x="0" y="4848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584434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143626" y="2"/>
            <a:ext cx="6048374" cy="6857999"/>
          </a:xfrm>
          <a:custGeom>
            <a:avLst/>
            <a:gdLst>
              <a:gd name="connsiteX0" fmla="*/ 2120378 w 6048374"/>
              <a:gd name="connsiteY0" fmla="*/ 0 h 6857999"/>
              <a:gd name="connsiteX1" fmla="*/ 6048374 w 6048374"/>
              <a:gd name="connsiteY1" fmla="*/ 0 h 6857999"/>
              <a:gd name="connsiteX2" fmla="*/ 3927995 w 6048374"/>
              <a:gd name="connsiteY2" fmla="*/ 6857999 h 6857999"/>
              <a:gd name="connsiteX3" fmla="*/ 0 w 6048374"/>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6048374" h="6857999">
                <a:moveTo>
                  <a:pt x="2120378" y="0"/>
                </a:moveTo>
                <a:lnTo>
                  <a:pt x="6048374" y="0"/>
                </a:lnTo>
                <a:lnTo>
                  <a:pt x="3927995" y="6857999"/>
                </a:lnTo>
                <a:lnTo>
                  <a:pt x="0" y="6857999"/>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2159360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62170" y="870842"/>
            <a:ext cx="4364404" cy="4364404"/>
          </a:xfrm>
          <a:custGeom>
            <a:avLst/>
            <a:gdLst>
              <a:gd name="connsiteX0" fmla="*/ 2182202 w 4364404"/>
              <a:gd name="connsiteY0" fmla="*/ 0 h 4364404"/>
              <a:gd name="connsiteX1" fmla="*/ 4364404 w 4364404"/>
              <a:gd name="connsiteY1" fmla="*/ 2182202 h 4364404"/>
              <a:gd name="connsiteX2" fmla="*/ 2182202 w 4364404"/>
              <a:gd name="connsiteY2" fmla="*/ 4364404 h 4364404"/>
              <a:gd name="connsiteX3" fmla="*/ 0 w 4364404"/>
              <a:gd name="connsiteY3" fmla="*/ 2182202 h 4364404"/>
            </a:gdLst>
            <a:ahLst/>
            <a:cxnLst>
              <a:cxn ang="0">
                <a:pos x="connsiteX0" y="connsiteY0"/>
              </a:cxn>
              <a:cxn ang="0">
                <a:pos x="connsiteX1" y="connsiteY1"/>
              </a:cxn>
              <a:cxn ang="0">
                <a:pos x="connsiteX2" y="connsiteY2"/>
              </a:cxn>
              <a:cxn ang="0">
                <a:pos x="connsiteX3" y="connsiteY3"/>
              </a:cxn>
            </a:cxnLst>
            <a:rect l="l" t="t" r="r" b="b"/>
            <a:pathLst>
              <a:path w="4364404" h="4364404">
                <a:moveTo>
                  <a:pt x="2182202" y="0"/>
                </a:moveTo>
                <a:lnTo>
                  <a:pt x="4364404" y="2182202"/>
                </a:lnTo>
                <a:lnTo>
                  <a:pt x="2182202" y="4364404"/>
                </a:lnTo>
                <a:lnTo>
                  <a:pt x="0" y="2182202"/>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
        <p:nvSpPr>
          <p:cNvPr id="11" name="Picture Placeholder 10"/>
          <p:cNvSpPr>
            <a:spLocks noGrp="1"/>
          </p:cNvSpPr>
          <p:nvPr>
            <p:ph type="pic" sz="quarter" idx="11"/>
          </p:nvPr>
        </p:nvSpPr>
        <p:spPr>
          <a:xfrm>
            <a:off x="2230072" y="2832087"/>
            <a:ext cx="2971800" cy="2971800"/>
          </a:xfrm>
          <a:custGeom>
            <a:avLst/>
            <a:gdLst>
              <a:gd name="connsiteX0" fmla="*/ 1485900 w 2971800"/>
              <a:gd name="connsiteY0" fmla="*/ 0 h 2971800"/>
              <a:gd name="connsiteX1" fmla="*/ 2971800 w 2971800"/>
              <a:gd name="connsiteY1" fmla="*/ 1485900 h 2971800"/>
              <a:gd name="connsiteX2" fmla="*/ 1485900 w 2971800"/>
              <a:gd name="connsiteY2" fmla="*/ 2971800 h 2971800"/>
              <a:gd name="connsiteX3" fmla="*/ 0 w 2971800"/>
              <a:gd name="connsiteY3" fmla="*/ 1485900 h 2971800"/>
            </a:gdLst>
            <a:ahLst/>
            <a:cxnLst>
              <a:cxn ang="0">
                <a:pos x="connsiteX0" y="connsiteY0"/>
              </a:cxn>
              <a:cxn ang="0">
                <a:pos x="connsiteX1" y="connsiteY1"/>
              </a:cxn>
              <a:cxn ang="0">
                <a:pos x="connsiteX2" y="connsiteY2"/>
              </a:cxn>
              <a:cxn ang="0">
                <a:pos x="connsiteX3" y="connsiteY3"/>
              </a:cxn>
            </a:cxnLst>
            <a:rect l="l" t="t" r="r" b="b"/>
            <a:pathLst>
              <a:path w="2971800" h="2971800">
                <a:moveTo>
                  <a:pt x="1485900" y="0"/>
                </a:moveTo>
                <a:lnTo>
                  <a:pt x="2971800" y="1485900"/>
                </a:lnTo>
                <a:lnTo>
                  <a:pt x="1485900" y="2971800"/>
                </a:lnTo>
                <a:lnTo>
                  <a:pt x="0" y="14859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642157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952344" y="740228"/>
            <a:ext cx="4354286" cy="5384800"/>
          </a:xfrm>
          <a:custGeom>
            <a:avLst/>
            <a:gdLst>
              <a:gd name="connsiteX0" fmla="*/ 0 w 4354286"/>
              <a:gd name="connsiteY0" fmla="*/ 0 h 5384800"/>
              <a:gd name="connsiteX1" fmla="*/ 4354286 w 4354286"/>
              <a:gd name="connsiteY1" fmla="*/ 0 h 5384800"/>
              <a:gd name="connsiteX2" fmla="*/ 4354286 w 4354286"/>
              <a:gd name="connsiteY2" fmla="*/ 5384800 h 5384800"/>
              <a:gd name="connsiteX3" fmla="*/ 0 w 4354286"/>
              <a:gd name="connsiteY3" fmla="*/ 5384800 h 5384800"/>
            </a:gdLst>
            <a:ahLst/>
            <a:cxnLst>
              <a:cxn ang="0">
                <a:pos x="connsiteX0" y="connsiteY0"/>
              </a:cxn>
              <a:cxn ang="0">
                <a:pos x="connsiteX1" y="connsiteY1"/>
              </a:cxn>
              <a:cxn ang="0">
                <a:pos x="connsiteX2" y="connsiteY2"/>
              </a:cxn>
              <a:cxn ang="0">
                <a:pos x="connsiteX3" y="connsiteY3"/>
              </a:cxn>
            </a:cxnLst>
            <a:rect l="l" t="t" r="r" b="b"/>
            <a:pathLst>
              <a:path w="4354286" h="5384800">
                <a:moveTo>
                  <a:pt x="0" y="0"/>
                </a:moveTo>
                <a:lnTo>
                  <a:pt x="4354286" y="0"/>
                </a:lnTo>
                <a:lnTo>
                  <a:pt x="4354286" y="5384800"/>
                </a:lnTo>
                <a:lnTo>
                  <a:pt x="0" y="5384800"/>
                </a:lnTo>
                <a:close/>
              </a:path>
            </a:pathLst>
          </a:custGeom>
          <a:pattFill prst="divot">
            <a:fgClr>
              <a:schemeClr val="accent1"/>
            </a:fgClr>
            <a:bgClr>
              <a:schemeClr val="bg1"/>
            </a:bgClr>
          </a:pattFill>
        </p:spPr>
        <p:txBody>
          <a:bodyPr wrap="square" anchor="ctr">
            <a:noAutofit/>
          </a:bodyPr>
          <a:lstStyle>
            <a:lvl1pPr marL="0" indent="0" algn="ctr">
              <a:buFontTx/>
              <a:buNone/>
              <a:defRPr sz="1100"/>
            </a:lvl1pPr>
          </a:lstStyle>
          <a:p>
            <a:endParaRPr lang="en-US"/>
          </a:p>
        </p:txBody>
      </p:sp>
    </p:spTree>
    <p:extLst>
      <p:ext uri="{BB962C8B-B14F-4D97-AF65-F5344CB8AC3E}">
        <p14:creationId xmlns:p14="http://schemas.microsoft.com/office/powerpoint/2010/main" val="1991429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FBA3A-766F-43E9-8197-477F2F5C1494}" type="datetimeFigureOut">
              <a:rPr lang="en-US" smtClean="0"/>
              <a:t>4/6/2021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A508A-8354-4F49-A682-97744D9DD0EF}" type="slidenum">
              <a:rPr lang="en-US" smtClean="0"/>
              <a:t>‹#›</a:t>
            </a:fld>
            <a:endParaRPr lang="en-US"/>
          </a:p>
        </p:txBody>
      </p:sp>
    </p:spTree>
    <p:extLst>
      <p:ext uri="{BB962C8B-B14F-4D97-AF65-F5344CB8AC3E}">
        <p14:creationId xmlns:p14="http://schemas.microsoft.com/office/powerpoint/2010/main" val="37025890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6"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cbenge509.github.io/BERTVision/" TargetMode="External"/><Relationship Id="rId2" Type="http://schemas.openxmlformats.org/officeDocument/2006/relationships/hyperlink" Target="https://www.overleaf.com/read/tcvnwyffxqrd"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1810.04805" TargetMode="External"/><Relationship Id="rId2" Type="http://schemas.openxmlformats.org/officeDocument/2006/relationships/hyperlink" Target="https://arxiv.org/abs/1905.05950" TargetMode="External"/><Relationship Id="rId1" Type="http://schemas.openxmlformats.org/officeDocument/2006/relationships/slideLayout" Target="../slideLayouts/slideLayout3.xml"/><Relationship Id="rId5" Type="http://schemas.openxmlformats.org/officeDocument/2006/relationships/hyperlink" Target="https://arxiv.org/abs/2006.11316" TargetMode="External"/><Relationship Id="rId4" Type="http://schemas.openxmlformats.org/officeDocument/2006/relationships/hyperlink" Target="https://arxiv.org/abs/1902.0075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rxiv.org/abs/1810.04805"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Text&#10;&#10;Description automatically generated">
            <a:extLst>
              <a:ext uri="{FF2B5EF4-FFF2-40B4-BE49-F238E27FC236}">
                <a16:creationId xmlns:a16="http://schemas.microsoft.com/office/drawing/2014/main" id="{409C2D59-1000-4CFE-9349-914CAEA70D1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10885"/>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rot="2700000">
            <a:off x="4022843" y="1366729"/>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685143" y="3701765"/>
            <a:ext cx="6821714" cy="616066"/>
          </a:xfrm>
          <a:prstGeom prst="rect">
            <a:avLst/>
          </a:prstGeom>
          <a:noFill/>
        </p:spPr>
        <p:txBody>
          <a:bodyPr wrap="square" rtlCol="0">
            <a:spAutoFit/>
          </a:bodyPr>
          <a:lstStyle/>
          <a:p>
            <a:pPr algn="ctr">
              <a:lnSpc>
                <a:spcPct val="150000"/>
              </a:lnSpc>
            </a:pPr>
            <a:r>
              <a:rPr lang="en-US" sz="1200" dirty="0"/>
              <a:t>Improving performance on a wide range of </a:t>
            </a:r>
            <a:r>
              <a:rPr lang="en-US" sz="1200" b="1" dirty="0">
                <a:solidFill>
                  <a:schemeClr val="tx1">
                    <a:lumMod val="75000"/>
                    <a:lumOff val="25000"/>
                  </a:schemeClr>
                </a:solidFill>
              </a:rPr>
              <a:t>N</a:t>
            </a:r>
            <a:r>
              <a:rPr lang="en-US" sz="1200" dirty="0"/>
              <a:t>atural </a:t>
            </a:r>
            <a:r>
              <a:rPr lang="en-US" sz="1200" b="1" dirty="0">
                <a:solidFill>
                  <a:schemeClr val="tx1">
                    <a:lumMod val="75000"/>
                    <a:lumOff val="25000"/>
                  </a:schemeClr>
                </a:solidFill>
              </a:rPr>
              <a:t>L</a:t>
            </a:r>
            <a:r>
              <a:rPr lang="en-US" sz="1200" dirty="0"/>
              <a:t>anguage </a:t>
            </a:r>
            <a:r>
              <a:rPr lang="en-US" sz="1200" b="1" dirty="0">
                <a:solidFill>
                  <a:schemeClr val="tx1">
                    <a:lumMod val="75000"/>
                    <a:lumOff val="25000"/>
                  </a:schemeClr>
                </a:solidFill>
              </a:rPr>
              <a:t>P</a:t>
            </a:r>
            <a:r>
              <a:rPr lang="en-US" sz="1200" dirty="0"/>
              <a:t>rocessing tasks using parameter-efficient model architectures training on BERT’s hidden state activations</a:t>
            </a:r>
            <a:endParaRPr lang="en-US" sz="1200" dirty="0">
              <a:latin typeface="+mj-lt"/>
            </a:endParaRPr>
          </a:p>
        </p:txBody>
      </p:sp>
      <p:sp>
        <p:nvSpPr>
          <p:cNvPr id="13" name="TextBox 12">
            <a:extLst>
              <a:ext uri="{FF2B5EF4-FFF2-40B4-BE49-F238E27FC236}">
                <a16:creationId xmlns:a16="http://schemas.microsoft.com/office/drawing/2014/main" id="{1E1A148F-18F0-4151-9B83-B1E48AA72369}"/>
              </a:ext>
            </a:extLst>
          </p:cNvPr>
          <p:cNvSpPr txBox="1"/>
          <p:nvPr/>
        </p:nvSpPr>
        <p:spPr>
          <a:xfrm>
            <a:off x="3596350" y="2290993"/>
            <a:ext cx="5187297" cy="1107996"/>
          </a:xfrm>
          <a:prstGeom prst="rect">
            <a:avLst/>
          </a:prstGeom>
          <a:noFill/>
        </p:spPr>
        <p:txBody>
          <a:bodyPr wrap="square" rtlCol="0">
            <a:spAutoFit/>
          </a:bodyPr>
          <a:lstStyle/>
          <a:p>
            <a:pPr algn="ctr"/>
            <a:r>
              <a:rPr lang="en-US" sz="6600" dirty="0">
                <a:solidFill>
                  <a:srgbClr val="F89406"/>
                </a:solidFill>
                <a:effectLst>
                  <a:outerShdw blurRad="50800" dist="38100" dir="8100000" algn="tr" rotWithShape="0">
                    <a:prstClr val="black">
                      <a:alpha val="40000"/>
                    </a:prstClr>
                  </a:outerShdw>
                </a:effectLst>
                <a:latin typeface="+mj-lt"/>
              </a:rPr>
              <a:t>BERT</a:t>
            </a:r>
            <a:r>
              <a:rPr lang="en-US" sz="6600" dirty="0">
                <a:effectLst>
                  <a:outerShdw blurRad="50800" dist="38100" dir="8100000" algn="tr" rotWithShape="0">
                    <a:prstClr val="black">
                      <a:alpha val="40000"/>
                    </a:prstClr>
                  </a:outerShdw>
                </a:effectLst>
                <a:latin typeface="+mj-lt"/>
              </a:rPr>
              <a:t>Vision</a:t>
            </a:r>
          </a:p>
        </p:txBody>
      </p:sp>
      <p:sp>
        <p:nvSpPr>
          <p:cNvPr id="18" name="TextBox 17">
            <a:extLst>
              <a:ext uri="{FF2B5EF4-FFF2-40B4-BE49-F238E27FC236}">
                <a16:creationId xmlns:a16="http://schemas.microsoft.com/office/drawing/2014/main" id="{D8B48D90-0D03-46D3-8C9B-19674F59A3F3}"/>
              </a:ext>
            </a:extLst>
          </p:cNvPr>
          <p:cNvSpPr txBox="1"/>
          <p:nvPr/>
        </p:nvSpPr>
        <p:spPr>
          <a:xfrm>
            <a:off x="9243930" y="148566"/>
            <a:ext cx="598241" cy="276999"/>
          </a:xfrm>
          <a:prstGeom prst="rect">
            <a:avLst/>
          </a:prstGeom>
          <a:noFill/>
        </p:spPr>
        <p:txBody>
          <a:bodyPr wrap="none" rtlCol="0">
            <a:spAutoFit/>
          </a:bodyPr>
          <a:lstStyle/>
          <a:p>
            <a:pPr algn="ct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W210</a:t>
            </a:r>
          </a:p>
        </p:txBody>
      </p:sp>
      <p:sp>
        <p:nvSpPr>
          <p:cNvPr id="19" name="TextBox 18">
            <a:extLst>
              <a:ext uri="{FF2B5EF4-FFF2-40B4-BE49-F238E27FC236}">
                <a16:creationId xmlns:a16="http://schemas.microsoft.com/office/drawing/2014/main" id="{46024245-E3EE-4C2F-B9D3-FE36E711136C}"/>
              </a:ext>
            </a:extLst>
          </p:cNvPr>
          <p:cNvSpPr txBox="1"/>
          <p:nvPr/>
        </p:nvSpPr>
        <p:spPr>
          <a:xfrm>
            <a:off x="9782580" y="148566"/>
            <a:ext cx="1821332" cy="276999"/>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Capstone Presentation</a:t>
            </a:r>
          </a:p>
        </p:txBody>
      </p:sp>
      <p:sp>
        <p:nvSpPr>
          <p:cNvPr id="20" name="Equals 19">
            <a:extLst>
              <a:ext uri="{FF2B5EF4-FFF2-40B4-BE49-F238E27FC236}">
                <a16:creationId xmlns:a16="http://schemas.microsoft.com/office/drawing/2014/main" id="{136F677C-DF9C-4AE2-9BA9-16110C6A1025}"/>
              </a:ext>
            </a:extLst>
          </p:cNvPr>
          <p:cNvSpPr/>
          <p:nvPr/>
        </p:nvSpPr>
        <p:spPr>
          <a:xfrm>
            <a:off x="11580125" y="148568"/>
            <a:ext cx="450375" cy="27699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ndParaRPr>
          </a:p>
        </p:txBody>
      </p:sp>
      <p:sp>
        <p:nvSpPr>
          <p:cNvPr id="11" name="TextBox 10">
            <a:extLst>
              <a:ext uri="{FF2B5EF4-FFF2-40B4-BE49-F238E27FC236}">
                <a16:creationId xmlns:a16="http://schemas.microsoft.com/office/drawing/2014/main" id="{6CE96B49-3E9A-4594-975C-7A2AEC7ACB95}"/>
              </a:ext>
            </a:extLst>
          </p:cNvPr>
          <p:cNvSpPr txBox="1"/>
          <p:nvPr/>
        </p:nvSpPr>
        <p:spPr>
          <a:xfrm>
            <a:off x="129150" y="6302215"/>
            <a:ext cx="11901350" cy="421847"/>
          </a:xfrm>
          <a:prstGeom prst="rect">
            <a:avLst/>
          </a:prstGeom>
          <a:noFill/>
        </p:spPr>
        <p:txBody>
          <a:bodyPr wrap="square" rtlCol="0">
            <a:spAutoFit/>
          </a:bodyPr>
          <a:lstStyle/>
          <a:p>
            <a:pPr algn="ctr">
              <a:lnSpc>
                <a:spcPct val="150000"/>
              </a:lnSpc>
            </a:pPr>
            <a:r>
              <a:rPr lang="en-US" sz="1600" b="1" dirty="0">
                <a:solidFill>
                  <a:srgbClr val="F89406"/>
                </a:solidFill>
                <a:effectLst>
                  <a:outerShdw blurRad="50800" dist="38100" dir="8100000" algn="tr" rotWithShape="0">
                    <a:prstClr val="black">
                      <a:alpha val="40000"/>
                    </a:prstClr>
                  </a:outerShdw>
                </a:effectLst>
              </a:rPr>
              <a:t>Andrew</a:t>
            </a:r>
            <a:r>
              <a:rPr lang="en-US" sz="1600" b="1" dirty="0">
                <a:effectLst>
                  <a:outerShdw blurRad="50800" dist="38100" dir="8100000" algn="tr" rotWithShape="0">
                    <a:prstClr val="black">
                      <a:alpha val="40000"/>
                    </a:prstClr>
                  </a:outerShdw>
                </a:effectLst>
              </a:rPr>
              <a:t> Fogarty </a:t>
            </a:r>
            <a:r>
              <a:rPr lang="en-US" sz="1600" i="1" dirty="0">
                <a:solidFill>
                  <a:schemeClr val="tx2">
                    <a:lumMod val="75000"/>
                    <a:lumOff val="25000"/>
                  </a:schemeClr>
                </a:solidFill>
                <a:effectLst>
                  <a:outerShdw blurRad="50800" dist="38100" dir="8100000" algn="tr" rotWithShape="0">
                    <a:prstClr val="black">
                      <a:alpha val="40000"/>
                    </a:prstClr>
                  </a:outerShdw>
                </a:effectLst>
              </a:rPr>
              <a:t>and</a:t>
            </a:r>
            <a:r>
              <a:rPr lang="en-US" sz="1600" b="1" dirty="0">
                <a:effectLst>
                  <a:outerShdw blurRad="50800" dist="38100" dir="8100000" algn="tr" rotWithShape="0">
                    <a:prstClr val="black">
                      <a:alpha val="40000"/>
                    </a:prstClr>
                  </a:outerShdw>
                </a:effectLst>
              </a:rPr>
              <a:t> </a:t>
            </a:r>
            <a:r>
              <a:rPr lang="en-US" sz="1600" b="1" dirty="0">
                <a:solidFill>
                  <a:srgbClr val="F89406"/>
                </a:solidFill>
                <a:effectLst>
                  <a:outerShdw blurRad="50800" dist="38100" dir="8100000" algn="tr" rotWithShape="0">
                    <a:prstClr val="black">
                      <a:alpha val="40000"/>
                    </a:prstClr>
                  </a:outerShdw>
                </a:effectLst>
              </a:rPr>
              <a:t>Cris</a:t>
            </a:r>
            <a:r>
              <a:rPr lang="en-US" sz="1600" b="1" dirty="0">
                <a:effectLst>
                  <a:outerShdw blurRad="50800" dist="38100" dir="8100000" algn="tr" rotWithShape="0">
                    <a:prstClr val="black">
                      <a:alpha val="40000"/>
                    </a:prstClr>
                  </a:outerShdw>
                </a:effectLst>
              </a:rPr>
              <a:t>topher Benge </a:t>
            </a:r>
            <a:r>
              <a:rPr lang="en-US" sz="1600" i="1" dirty="0">
                <a:solidFill>
                  <a:schemeClr val="tx2">
                    <a:lumMod val="75000"/>
                    <a:lumOff val="25000"/>
                  </a:schemeClr>
                </a:solidFill>
                <a:effectLst>
                  <a:outerShdw blurRad="50800" dist="38100" dir="8100000" algn="tr" rotWithShape="0">
                    <a:prstClr val="black">
                      <a:alpha val="40000"/>
                    </a:prstClr>
                  </a:outerShdw>
                </a:effectLst>
              </a:rPr>
              <a:t>and </a:t>
            </a:r>
            <a:r>
              <a:rPr lang="en-US" sz="1600" b="1" dirty="0">
                <a:effectLst>
                  <a:outerShdw blurRad="50800" dist="38100" dir="8100000" algn="tr" rotWithShape="0">
                    <a:prstClr val="black">
                      <a:alpha val="40000"/>
                    </a:prstClr>
                  </a:outerShdw>
                </a:effectLst>
              </a:rPr>
              <a:t>Siduo </a:t>
            </a:r>
            <a:r>
              <a:rPr lang="en-US" sz="1600" b="1" dirty="0">
                <a:solidFill>
                  <a:srgbClr val="F89406"/>
                </a:solidFill>
                <a:effectLst>
                  <a:outerShdw blurRad="50800" dist="38100" dir="8100000" algn="tr" rotWithShape="0">
                    <a:prstClr val="black">
                      <a:alpha val="40000"/>
                    </a:prstClr>
                  </a:outerShdw>
                </a:effectLst>
              </a:rPr>
              <a:t>Stone</a:t>
            </a:r>
            <a:r>
              <a:rPr lang="en-US" sz="1600" b="1" dirty="0">
                <a:effectLst>
                  <a:outerShdw blurRad="50800" dist="38100" dir="8100000" algn="tr" rotWithShape="0">
                    <a:prstClr val="black">
                      <a:alpha val="40000"/>
                    </a:prstClr>
                  </a:outerShdw>
                </a:effectLst>
              </a:rPr>
              <a:t> Jiang </a:t>
            </a:r>
            <a:r>
              <a:rPr lang="en-US" sz="1600" i="1" dirty="0">
                <a:solidFill>
                  <a:schemeClr val="tx2">
                    <a:lumMod val="75000"/>
                    <a:lumOff val="25000"/>
                  </a:schemeClr>
                </a:solidFill>
                <a:effectLst>
                  <a:outerShdw blurRad="50800" dist="38100" dir="8100000" algn="tr" rotWithShape="0">
                    <a:prstClr val="black">
                      <a:alpha val="40000"/>
                    </a:prstClr>
                  </a:outerShdw>
                </a:effectLst>
              </a:rPr>
              <a:t>and</a:t>
            </a:r>
            <a:r>
              <a:rPr lang="en-US" sz="1600" b="1" dirty="0">
                <a:effectLst>
                  <a:outerShdw blurRad="50800" dist="38100" dir="8100000" algn="tr" rotWithShape="0">
                    <a:prstClr val="black">
                      <a:alpha val="40000"/>
                    </a:prstClr>
                  </a:outerShdw>
                </a:effectLst>
              </a:rPr>
              <a:t> William </a:t>
            </a:r>
            <a:r>
              <a:rPr lang="en-US" sz="1600" b="1" dirty="0">
                <a:solidFill>
                  <a:srgbClr val="F89406"/>
                </a:solidFill>
                <a:effectLst>
                  <a:outerShdw blurRad="50800" dist="38100" dir="8100000" algn="tr" rotWithShape="0">
                    <a:prstClr val="black">
                      <a:alpha val="40000"/>
                    </a:prstClr>
                  </a:outerShdw>
                </a:effectLst>
              </a:rPr>
              <a:t>Casey</a:t>
            </a:r>
            <a:r>
              <a:rPr lang="en-US" sz="1600" b="1" dirty="0">
                <a:effectLst>
                  <a:outerShdw blurRad="50800" dist="38100" dir="8100000" algn="tr" rotWithShape="0">
                    <a:prstClr val="black">
                      <a:alpha val="40000"/>
                    </a:prstClr>
                  </a:outerShdw>
                </a:effectLst>
              </a:rPr>
              <a:t> King</a:t>
            </a:r>
            <a:endParaRPr lang="en-US" sz="1600" b="1" dirty="0">
              <a:effectLst>
                <a:outerShdw blurRad="50800" dist="38100" dir="8100000" algn="tr" rotWithShape="0">
                  <a:prstClr val="black">
                    <a:alpha val="40000"/>
                  </a:prstClr>
                </a:outerShdw>
              </a:effectLst>
              <a:latin typeface="+mj-lt"/>
            </a:endParaRPr>
          </a:p>
        </p:txBody>
      </p:sp>
    </p:spTree>
    <p:extLst>
      <p:ext uri="{BB962C8B-B14F-4D97-AF65-F5344CB8AC3E}">
        <p14:creationId xmlns:p14="http://schemas.microsoft.com/office/powerpoint/2010/main" val="1918245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7180" y="504577"/>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Results</a:t>
            </a:r>
          </a:p>
        </p:txBody>
      </p:sp>
      <p:sp>
        <p:nvSpPr>
          <p:cNvPr id="8" name="Rectangle 7">
            <a:extLst>
              <a:ext uri="{FF2B5EF4-FFF2-40B4-BE49-F238E27FC236}">
                <a16:creationId xmlns:a16="http://schemas.microsoft.com/office/drawing/2014/main" id="{785D3D63-A356-D24B-A28E-18BF08D2046A}"/>
              </a:ext>
            </a:extLst>
          </p:cNvPr>
          <p:cNvSpPr/>
          <p:nvPr/>
        </p:nvSpPr>
        <p:spPr>
          <a:xfrm>
            <a:off x="5288325" y="1084315"/>
            <a:ext cx="2321165" cy="461665"/>
          </a:xfrm>
          <a:prstGeom prst="rect">
            <a:avLst/>
          </a:prstGeom>
        </p:spPr>
        <p:txBody>
          <a:bodyPr wrap="square">
            <a:spAutoFit/>
          </a:bodyPr>
          <a:lstStyle/>
          <a:p>
            <a:r>
              <a:rPr lang="en-US" sz="1200" b="1" dirty="0">
                <a:solidFill>
                  <a:schemeClr val="accent6">
                    <a:lumMod val="75000"/>
                    <a:lumOff val="25000"/>
                  </a:schemeClr>
                </a:solidFill>
              </a:rPr>
              <a:t>Results per task</a:t>
            </a:r>
          </a:p>
          <a:p>
            <a:endParaRPr lang="en-US" sz="1200" dirty="0"/>
          </a:p>
        </p:txBody>
      </p:sp>
      <p:pic>
        <p:nvPicPr>
          <p:cNvPr id="4" name="Picture 3">
            <a:extLst>
              <a:ext uri="{FF2B5EF4-FFF2-40B4-BE49-F238E27FC236}">
                <a16:creationId xmlns:a16="http://schemas.microsoft.com/office/drawing/2014/main" id="{99E3DB3A-EBC4-4A1F-9778-4C5C1232A346}"/>
              </a:ext>
            </a:extLst>
          </p:cNvPr>
          <p:cNvPicPr>
            <a:picLocks noChangeAspect="1"/>
          </p:cNvPicPr>
          <p:nvPr/>
        </p:nvPicPr>
        <p:blipFill>
          <a:blip r:embed="rId2"/>
          <a:stretch>
            <a:fillRect/>
          </a:stretch>
        </p:blipFill>
        <p:spPr>
          <a:xfrm>
            <a:off x="2293504" y="1493347"/>
            <a:ext cx="7604992" cy="5201773"/>
          </a:xfrm>
          <a:prstGeom prst="rect">
            <a:avLst/>
          </a:prstGeom>
        </p:spPr>
      </p:pic>
    </p:spTree>
    <p:extLst>
      <p:ext uri="{BB962C8B-B14F-4D97-AF65-F5344CB8AC3E}">
        <p14:creationId xmlns:p14="http://schemas.microsoft.com/office/powerpoint/2010/main" val="2472611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7180" y="504577"/>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Results</a:t>
            </a:r>
          </a:p>
        </p:txBody>
      </p:sp>
      <p:sp>
        <p:nvSpPr>
          <p:cNvPr id="8" name="Rectangle 7">
            <a:extLst>
              <a:ext uri="{FF2B5EF4-FFF2-40B4-BE49-F238E27FC236}">
                <a16:creationId xmlns:a16="http://schemas.microsoft.com/office/drawing/2014/main" id="{A538EE9B-4DCA-D24B-A815-4A51F5B6B965}"/>
              </a:ext>
            </a:extLst>
          </p:cNvPr>
          <p:cNvSpPr/>
          <p:nvPr/>
        </p:nvSpPr>
        <p:spPr>
          <a:xfrm>
            <a:off x="4563112" y="1084315"/>
            <a:ext cx="3634958" cy="461665"/>
          </a:xfrm>
          <a:prstGeom prst="rect">
            <a:avLst/>
          </a:prstGeom>
        </p:spPr>
        <p:txBody>
          <a:bodyPr wrap="square">
            <a:spAutoFit/>
          </a:bodyPr>
          <a:lstStyle/>
          <a:p>
            <a:r>
              <a:rPr lang="en-US" sz="1200" b="1" dirty="0">
                <a:solidFill>
                  <a:schemeClr val="accent6">
                    <a:lumMod val="75000"/>
                    <a:lumOff val="25000"/>
                  </a:schemeClr>
                </a:solidFill>
              </a:rPr>
              <a:t>Overall results compared to other work</a:t>
            </a:r>
          </a:p>
          <a:p>
            <a:endParaRPr lang="en-US" sz="1200" dirty="0"/>
          </a:p>
        </p:txBody>
      </p:sp>
      <p:pic>
        <p:nvPicPr>
          <p:cNvPr id="4" name="Picture 3" descr="Table&#10;&#10;Description automatically generated">
            <a:extLst>
              <a:ext uri="{FF2B5EF4-FFF2-40B4-BE49-F238E27FC236}">
                <a16:creationId xmlns:a16="http://schemas.microsoft.com/office/drawing/2014/main" id="{EA90FFB8-3826-8542-A57D-9DA9A787F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160" y="1936532"/>
            <a:ext cx="9948862" cy="4071381"/>
          </a:xfrm>
          <a:prstGeom prst="rect">
            <a:avLst/>
          </a:prstGeom>
        </p:spPr>
      </p:pic>
      <p:pic>
        <p:nvPicPr>
          <p:cNvPr id="10" name="Picture 9">
            <a:extLst>
              <a:ext uri="{FF2B5EF4-FFF2-40B4-BE49-F238E27FC236}">
                <a16:creationId xmlns:a16="http://schemas.microsoft.com/office/drawing/2014/main" id="{C14DA63B-7121-7447-8B79-715E126F7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3507" y="2754508"/>
            <a:ext cx="1394686" cy="225611"/>
          </a:xfrm>
          <a:prstGeom prst="rect">
            <a:avLst/>
          </a:prstGeom>
        </p:spPr>
      </p:pic>
    </p:spTree>
    <p:extLst>
      <p:ext uri="{BB962C8B-B14F-4D97-AF65-F5344CB8AC3E}">
        <p14:creationId xmlns:p14="http://schemas.microsoft.com/office/powerpoint/2010/main" val="3493665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rot="2700000">
            <a:off x="-1387861" y="3507269"/>
            <a:ext cx="4146312" cy="41463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rot="2700000">
            <a:off x="10166317" y="-626104"/>
            <a:ext cx="3480112" cy="34801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C426C63-E223-2747-B2A8-0A35E4C40EEF}"/>
              </a:ext>
            </a:extLst>
          </p:cNvPr>
          <p:cNvSpPr txBox="1"/>
          <p:nvPr/>
        </p:nvSpPr>
        <p:spPr>
          <a:xfrm>
            <a:off x="1683744" y="1730646"/>
            <a:ext cx="8824511" cy="4247317"/>
          </a:xfrm>
          <a:prstGeom prst="rect">
            <a:avLst/>
          </a:prstGeom>
          <a:noFill/>
        </p:spPr>
        <p:txBody>
          <a:bodyPr wrap="square" rtlCol="0">
            <a:spAutoFit/>
          </a:bodyPr>
          <a:lstStyle/>
          <a:p>
            <a:pPr marL="285750" indent="-285750" algn="l">
              <a:buFont typeface="Arial" panose="020B0604020202020204" pitchFamily="34" charset="0"/>
              <a:buChar char="•"/>
            </a:pPr>
            <a:r>
              <a:rPr lang="en-US" sz="1500" b="0" i="0" dirty="0">
                <a:solidFill>
                  <a:srgbClr val="4B4B5A"/>
                </a:solidFill>
                <a:effectLst/>
              </a:rPr>
              <a:t>In recent years, transformer-based language models have yielded substantial progress in many natural language processing tasks.</a:t>
            </a:r>
          </a:p>
          <a:p>
            <a:pPr marL="285750" indent="-285750" algn="l">
              <a:buFont typeface="Arial" panose="020B0604020202020204" pitchFamily="34" charset="0"/>
              <a:buChar char="•"/>
            </a:pPr>
            <a:endParaRPr lang="en-US" sz="1500" dirty="0">
              <a:solidFill>
                <a:srgbClr val="4B4B5A"/>
              </a:solidFill>
            </a:endParaRPr>
          </a:p>
          <a:p>
            <a:pPr marL="285750" indent="-285750" algn="l">
              <a:buFont typeface="Arial" panose="020B0604020202020204" pitchFamily="34" charset="0"/>
              <a:buChar char="•"/>
            </a:pPr>
            <a:r>
              <a:rPr lang="en-US" sz="1500" b="0" i="0" dirty="0">
                <a:solidFill>
                  <a:srgbClr val="4B4B5A"/>
                </a:solidFill>
                <a:effectLst/>
              </a:rPr>
              <a:t>Self-supervised pre-training via variants of language modeling losses means models trained on broad corpora can improve downstream performance on a wide range of tasks.  </a:t>
            </a:r>
          </a:p>
          <a:p>
            <a:pPr marL="285750" indent="-285750" algn="l">
              <a:buFont typeface="Arial" panose="020B0604020202020204" pitchFamily="34" charset="0"/>
              <a:buChar char="•"/>
            </a:pPr>
            <a:endParaRPr lang="en-US" sz="1500" dirty="0">
              <a:solidFill>
                <a:srgbClr val="4B4B5A"/>
              </a:solidFill>
            </a:endParaRPr>
          </a:p>
          <a:p>
            <a:pPr marL="285750" indent="-285750" algn="l">
              <a:buFont typeface="Arial" panose="020B0604020202020204" pitchFamily="34" charset="0"/>
              <a:buChar char="•"/>
            </a:pPr>
            <a:r>
              <a:rPr lang="en-US" sz="1500" b="0" i="0" dirty="0">
                <a:solidFill>
                  <a:srgbClr val="4B4B5A"/>
                </a:solidFill>
                <a:effectLst/>
              </a:rPr>
              <a:t>However, high parameter counts, and a large computational footprint mean production deployment of BERT and friends remains difficult.  </a:t>
            </a:r>
          </a:p>
          <a:p>
            <a:pPr marL="285750" indent="-285750" algn="l">
              <a:buFont typeface="Arial" panose="020B0604020202020204" pitchFamily="34" charset="0"/>
              <a:buChar char="•"/>
            </a:pPr>
            <a:endParaRPr lang="en-US" sz="1500" dirty="0">
              <a:solidFill>
                <a:srgbClr val="4B4B5A"/>
              </a:solidFill>
            </a:endParaRPr>
          </a:p>
          <a:p>
            <a:pPr marL="285750" indent="-285750" algn="l">
              <a:buFont typeface="Arial" panose="020B0604020202020204" pitchFamily="34" charset="0"/>
              <a:buChar char="•"/>
            </a:pPr>
            <a:r>
              <a:rPr lang="en-US" sz="1500" dirty="0">
                <a:solidFill>
                  <a:srgbClr val="4B4B5A"/>
                </a:solidFill>
              </a:rPr>
              <a:t>T</a:t>
            </a:r>
            <a:r>
              <a:rPr lang="en-US" sz="1500" b="0" i="0" dirty="0">
                <a:solidFill>
                  <a:srgbClr val="4B4B5A"/>
                </a:solidFill>
                <a:effectLst/>
              </a:rPr>
              <a:t>he past 2 years have seen the development of a diverse variety of techniques to ease the pain and yield faster prediction times. </a:t>
            </a:r>
          </a:p>
          <a:p>
            <a:pPr marL="285750" indent="-285750" algn="l">
              <a:buFont typeface="Arial" panose="020B0604020202020204" pitchFamily="34" charset="0"/>
              <a:buChar char="•"/>
            </a:pPr>
            <a:endParaRPr lang="en-US" sz="1500" dirty="0">
              <a:solidFill>
                <a:srgbClr val="4B4B5A"/>
              </a:solidFill>
            </a:endParaRPr>
          </a:p>
          <a:p>
            <a:pPr marL="285750" indent="-285750" algn="l">
              <a:buFont typeface="Arial" panose="020B0604020202020204" pitchFamily="34" charset="0"/>
              <a:buChar char="•"/>
            </a:pPr>
            <a:r>
              <a:rPr lang="en-US" sz="1500" b="0" i="0" dirty="0">
                <a:solidFill>
                  <a:srgbClr val="4B4B5A"/>
                </a:solidFill>
                <a:effectLst/>
              </a:rPr>
              <a:t>A comparison of the suite of smaller parameter models established BERTVision as producing state of the art results with orders of magnitude smaller number of parameters.  </a:t>
            </a:r>
          </a:p>
          <a:p>
            <a:pPr marL="285750" indent="-285750" algn="l">
              <a:buFont typeface="Arial" panose="020B0604020202020204" pitchFamily="34" charset="0"/>
              <a:buChar char="•"/>
            </a:pPr>
            <a:endParaRPr lang="en-US" sz="1500" b="0" i="0" dirty="0">
              <a:solidFill>
                <a:srgbClr val="4B4B5A"/>
              </a:solidFill>
              <a:effectLst/>
            </a:endParaRPr>
          </a:p>
          <a:p>
            <a:pPr marL="285750" indent="-285750" algn="l">
              <a:buFont typeface="Arial" panose="020B0604020202020204" pitchFamily="34" charset="0"/>
              <a:buChar char="•"/>
            </a:pPr>
            <a:r>
              <a:rPr lang="en-US" sz="1500" b="0" i="0" dirty="0">
                <a:solidFill>
                  <a:srgbClr val="4B4B5A"/>
                </a:solidFill>
                <a:effectLst/>
              </a:rPr>
              <a:t>We are the current leaders when combining considerations of  parameter-size and performance.</a:t>
            </a:r>
            <a:br>
              <a:rPr lang="en-US" sz="1500" b="0" i="0" dirty="0">
                <a:solidFill>
                  <a:srgbClr val="4B4B5A"/>
                </a:solidFill>
                <a:effectLst/>
              </a:rPr>
            </a:br>
            <a:endParaRPr lang="en-US" sz="1500" b="0" i="0" dirty="0">
              <a:solidFill>
                <a:srgbClr val="4B4B5A"/>
              </a:solidFill>
              <a:effectLst/>
            </a:endParaRPr>
          </a:p>
        </p:txBody>
      </p:sp>
      <p:sp>
        <p:nvSpPr>
          <p:cNvPr id="6" name="TextBox 5">
            <a:extLst>
              <a:ext uri="{FF2B5EF4-FFF2-40B4-BE49-F238E27FC236}">
                <a16:creationId xmlns:a16="http://schemas.microsoft.com/office/drawing/2014/main" id="{CAEE3FA9-3921-4B9C-8289-2A00A22C2674}"/>
              </a:ext>
            </a:extLst>
          </p:cNvPr>
          <p:cNvSpPr txBox="1"/>
          <p:nvPr/>
        </p:nvSpPr>
        <p:spPr>
          <a:xfrm>
            <a:off x="0" y="504577"/>
            <a:ext cx="12192000" cy="646331"/>
          </a:xfrm>
          <a:prstGeom prst="rect">
            <a:avLst/>
          </a:prstGeom>
          <a:noFill/>
        </p:spPr>
        <p:txBody>
          <a:bodyPr wrap="square" rtlCol="0">
            <a:spAutoFit/>
          </a:bodyPr>
          <a:lstStyle/>
          <a:p>
            <a:pPr algn="ctr"/>
            <a:r>
              <a:rPr lang="en-US" sz="3600" b="1" dirty="0">
                <a:solidFill>
                  <a:schemeClr val="accent1"/>
                </a:solidFill>
                <a:latin typeface="+mj-lt"/>
              </a:rPr>
              <a:t>Con</a:t>
            </a:r>
            <a:r>
              <a:rPr lang="en-US" sz="3600" b="1" dirty="0">
                <a:latin typeface="+mj-lt"/>
              </a:rPr>
              <a:t>clusion</a:t>
            </a:r>
          </a:p>
        </p:txBody>
      </p:sp>
      <p:sp>
        <p:nvSpPr>
          <p:cNvPr id="7" name="Rectangle 6">
            <a:extLst>
              <a:ext uri="{FF2B5EF4-FFF2-40B4-BE49-F238E27FC236}">
                <a16:creationId xmlns:a16="http://schemas.microsoft.com/office/drawing/2014/main" id="{40AB8FDF-7022-4944-9197-D31E0285AA7D}"/>
              </a:ext>
            </a:extLst>
          </p:cNvPr>
          <p:cNvSpPr/>
          <p:nvPr/>
        </p:nvSpPr>
        <p:spPr>
          <a:xfrm>
            <a:off x="0" y="1084315"/>
            <a:ext cx="12192000" cy="461665"/>
          </a:xfrm>
          <a:prstGeom prst="rect">
            <a:avLst/>
          </a:prstGeom>
        </p:spPr>
        <p:txBody>
          <a:bodyPr wrap="square">
            <a:spAutoFit/>
          </a:bodyPr>
          <a:lstStyle/>
          <a:p>
            <a:pPr algn="ctr"/>
            <a:r>
              <a:rPr lang="en-US" sz="1200" b="1" dirty="0">
                <a:solidFill>
                  <a:schemeClr val="accent6">
                    <a:lumMod val="75000"/>
                    <a:lumOff val="25000"/>
                  </a:schemeClr>
                </a:solidFill>
              </a:rPr>
              <a:t>Summary thoughts on our research</a:t>
            </a:r>
          </a:p>
          <a:p>
            <a:endParaRPr lang="en-US" sz="1200" dirty="0"/>
          </a:p>
        </p:txBody>
      </p:sp>
    </p:spTree>
    <p:extLst>
      <p:ext uri="{BB962C8B-B14F-4D97-AF65-F5344CB8AC3E}">
        <p14:creationId xmlns:p14="http://schemas.microsoft.com/office/powerpoint/2010/main" val="1475552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57EACD-9B0A-40F6-B5C2-3E2A5698B23D}"/>
              </a:ext>
            </a:extLst>
          </p:cNvPr>
          <p:cNvSpPr txBox="1"/>
          <p:nvPr/>
        </p:nvSpPr>
        <p:spPr>
          <a:xfrm>
            <a:off x="0" y="504577"/>
            <a:ext cx="12192000" cy="646331"/>
          </a:xfrm>
          <a:prstGeom prst="rect">
            <a:avLst/>
          </a:prstGeom>
          <a:noFill/>
        </p:spPr>
        <p:txBody>
          <a:bodyPr wrap="square" rtlCol="0">
            <a:spAutoFit/>
          </a:bodyPr>
          <a:lstStyle/>
          <a:p>
            <a:pPr algn="ctr"/>
            <a:r>
              <a:rPr lang="en-US" sz="3600" b="1" dirty="0">
                <a:solidFill>
                  <a:schemeClr val="accent1"/>
                </a:solidFill>
                <a:latin typeface="+mj-lt"/>
              </a:rPr>
              <a:t>Future </a:t>
            </a:r>
            <a:r>
              <a:rPr lang="en-US" sz="3600" b="1" dirty="0">
                <a:latin typeface="+mj-lt"/>
              </a:rPr>
              <a:t>Work</a:t>
            </a:r>
          </a:p>
        </p:txBody>
      </p:sp>
      <p:sp>
        <p:nvSpPr>
          <p:cNvPr id="6" name="Rectangle 5">
            <a:extLst>
              <a:ext uri="{FF2B5EF4-FFF2-40B4-BE49-F238E27FC236}">
                <a16:creationId xmlns:a16="http://schemas.microsoft.com/office/drawing/2014/main" id="{39B68374-CAB4-454E-A080-4E1AD348A67A}"/>
              </a:ext>
            </a:extLst>
          </p:cNvPr>
          <p:cNvSpPr/>
          <p:nvPr/>
        </p:nvSpPr>
        <p:spPr>
          <a:xfrm>
            <a:off x="0" y="1084315"/>
            <a:ext cx="12192000" cy="461665"/>
          </a:xfrm>
          <a:prstGeom prst="rect">
            <a:avLst/>
          </a:prstGeom>
        </p:spPr>
        <p:txBody>
          <a:bodyPr wrap="square">
            <a:spAutoFit/>
          </a:bodyPr>
          <a:lstStyle/>
          <a:p>
            <a:pPr algn="ctr"/>
            <a:r>
              <a:rPr lang="en-US" sz="1200" b="1" dirty="0">
                <a:solidFill>
                  <a:schemeClr val="accent6">
                    <a:lumMod val="75000"/>
                    <a:lumOff val="25000"/>
                  </a:schemeClr>
                </a:solidFill>
              </a:rPr>
              <a:t>Proposed ideas on continued research</a:t>
            </a:r>
          </a:p>
          <a:p>
            <a:endParaRPr lang="en-US" sz="1200" dirty="0"/>
          </a:p>
        </p:txBody>
      </p:sp>
      <p:sp>
        <p:nvSpPr>
          <p:cNvPr id="7" name="TextBox 6">
            <a:extLst>
              <a:ext uri="{FF2B5EF4-FFF2-40B4-BE49-F238E27FC236}">
                <a16:creationId xmlns:a16="http://schemas.microsoft.com/office/drawing/2014/main" id="{9C24C312-2599-43D2-90CF-50FA857EFE18}"/>
              </a:ext>
            </a:extLst>
          </p:cNvPr>
          <p:cNvSpPr txBox="1"/>
          <p:nvPr/>
        </p:nvSpPr>
        <p:spPr>
          <a:xfrm>
            <a:off x="1683744" y="1730646"/>
            <a:ext cx="8824511" cy="4016484"/>
          </a:xfrm>
          <a:prstGeom prst="rect">
            <a:avLst/>
          </a:prstGeom>
          <a:noFill/>
        </p:spPr>
        <p:txBody>
          <a:bodyPr wrap="square" rtlCol="0">
            <a:spAutoFit/>
          </a:bodyPr>
          <a:lstStyle/>
          <a:p>
            <a:pPr marL="285750" indent="-285750" algn="l">
              <a:buFont typeface="Arial" panose="020B0604020202020204" pitchFamily="34" charset="0"/>
              <a:buChar char="•"/>
            </a:pPr>
            <a:r>
              <a:rPr lang="en-US" sz="1500" b="0" i="0" dirty="0">
                <a:solidFill>
                  <a:srgbClr val="4B4B5A"/>
                </a:solidFill>
                <a:effectLst/>
              </a:rPr>
              <a:t>BERTVision currently requires use of storage space for embeddings taken from fine-tuned BERT as a pre-step to training the AdapterPooler</a:t>
            </a:r>
            <a:r>
              <a:rPr lang="en-US" sz="1500" dirty="0">
                <a:solidFill>
                  <a:srgbClr val="4B4B5A"/>
                </a:solidFill>
              </a:rPr>
              <a:t> model.  To improve efficiency in approach, refactoring to incorporate the AdapterPooler in-line between transformer layers within BERT (much as AdpaterBERT does) would eliminate the requirement for storage and the additional steps required to generate the embeddings.</a:t>
            </a:r>
          </a:p>
          <a:p>
            <a:pPr algn="l"/>
            <a:endParaRPr lang="en-US" sz="1500" b="0" i="0" dirty="0">
              <a:solidFill>
                <a:srgbClr val="4B4B5A"/>
              </a:solidFill>
              <a:effectLst/>
            </a:endParaRPr>
          </a:p>
          <a:p>
            <a:pPr marL="285750" indent="-285750" algn="l">
              <a:buFont typeface="Arial" panose="020B0604020202020204" pitchFamily="34" charset="0"/>
              <a:buChar char="•"/>
            </a:pPr>
            <a:r>
              <a:rPr lang="en-US" sz="1500" b="0" i="0" dirty="0">
                <a:solidFill>
                  <a:srgbClr val="4B4B5A"/>
                </a:solidFill>
                <a:effectLst/>
              </a:rPr>
              <a:t>BERTVision currently uses all hidden activation layers for all NLP tasks, but from Tenney et al. we know that some layers are more or less important depending on the specific NLP task of interest.  A proposed area of research would be to intelligently select the embeddings on a per-task basis, further improving efficiency and possibly performance.</a:t>
            </a:r>
          </a:p>
          <a:p>
            <a:pPr algn="l"/>
            <a:endParaRPr lang="en-US" sz="1500" dirty="0">
              <a:solidFill>
                <a:srgbClr val="4B4B5A"/>
              </a:solidFill>
            </a:endParaRPr>
          </a:p>
          <a:p>
            <a:pPr marL="285750" indent="-285750" algn="l">
              <a:buFont typeface="Arial" panose="020B0604020202020204" pitchFamily="34" charset="0"/>
              <a:buChar char="•"/>
            </a:pPr>
            <a:r>
              <a:rPr lang="en-US" sz="1500" dirty="0">
                <a:solidFill>
                  <a:srgbClr val="4B4B5A"/>
                </a:solidFill>
              </a:rPr>
              <a:t>The BERT [minimal] fine-tuning step is the largest pain-point for BERTVision.  Over-parameterization within large transformer models is a key reason for this pain; exploration of randomly freezing percentages of weights or specific layers on a per-task basis and evaluating where performance starts to drop is a fertile area of research that would further improve the efficiency of the BERTVision approach.</a:t>
            </a:r>
            <a:br>
              <a:rPr lang="en-US" sz="1500" b="0" i="0" dirty="0">
                <a:solidFill>
                  <a:srgbClr val="4B4B5A"/>
                </a:solidFill>
                <a:effectLst/>
              </a:rPr>
            </a:br>
            <a:endParaRPr lang="en-US" sz="1500" b="0" i="0" dirty="0">
              <a:solidFill>
                <a:srgbClr val="4B4B5A"/>
              </a:solidFill>
              <a:effectLst/>
            </a:endParaRPr>
          </a:p>
        </p:txBody>
      </p:sp>
    </p:spTree>
    <p:extLst>
      <p:ext uri="{BB962C8B-B14F-4D97-AF65-F5344CB8AC3E}">
        <p14:creationId xmlns:p14="http://schemas.microsoft.com/office/powerpoint/2010/main" val="4061561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ext&#10;&#10;Description automatically generated">
            <a:extLst>
              <a:ext uri="{FF2B5EF4-FFF2-40B4-BE49-F238E27FC236}">
                <a16:creationId xmlns:a16="http://schemas.microsoft.com/office/drawing/2014/main" id="{116EA7F0-9F45-4E39-AFF6-D357B432D48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500" b="12500"/>
          <a:stretch>
            <a:fillRect/>
          </a:stretch>
        </p:blipFill>
        <p:spPr/>
      </p:pic>
      <p:sp>
        <p:nvSpPr>
          <p:cNvPr id="4" name="Rectangle 3"/>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rot="2700000">
            <a:off x="4022844" y="1366730"/>
            <a:ext cx="4146312" cy="4146312"/>
          </a:xfrm>
          <a:prstGeom prst="rect">
            <a:avLst/>
          </a:prstGeom>
          <a:noFill/>
          <a:ln w="50800">
            <a:solidFill>
              <a:schemeClr val="bg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2685143" y="1864839"/>
            <a:ext cx="6821714" cy="2161479"/>
            <a:chOff x="2685143" y="1864839"/>
            <a:chExt cx="6821714" cy="2161479"/>
          </a:xfrm>
        </p:grpSpPr>
        <p:sp>
          <p:nvSpPr>
            <p:cNvPr id="5" name="TextBox 4"/>
            <p:cNvSpPr txBox="1"/>
            <p:nvPr/>
          </p:nvSpPr>
          <p:spPr>
            <a:xfrm>
              <a:off x="2685143" y="3687251"/>
              <a:ext cx="6821714" cy="339067"/>
            </a:xfrm>
            <a:prstGeom prst="rect">
              <a:avLst/>
            </a:prstGeom>
            <a:noFill/>
          </p:spPr>
          <p:txBody>
            <a:bodyPr wrap="square" rtlCol="0">
              <a:spAutoFit/>
            </a:bodyPr>
            <a:lstStyle/>
            <a:p>
              <a:pPr algn="ctr">
                <a:lnSpc>
                  <a:spcPct val="150000"/>
                </a:lnSpc>
              </a:pPr>
              <a:r>
                <a:rPr lang="en-US" sz="1200" i="1" dirty="0"/>
                <a:t>Fiat Lux</a:t>
              </a:r>
              <a:endParaRPr lang="en-US" sz="1200" i="1" dirty="0">
                <a:latin typeface="+mj-lt"/>
              </a:endParaRPr>
            </a:p>
          </p:txBody>
        </p:sp>
        <p:sp>
          <p:nvSpPr>
            <p:cNvPr id="8" name="TextBox 7"/>
            <p:cNvSpPr txBox="1"/>
            <p:nvPr/>
          </p:nvSpPr>
          <p:spPr>
            <a:xfrm>
              <a:off x="2685143" y="1864839"/>
              <a:ext cx="6821714" cy="1575047"/>
            </a:xfrm>
            <a:prstGeom prst="rect">
              <a:avLst/>
            </a:prstGeom>
            <a:noFill/>
          </p:spPr>
          <p:txBody>
            <a:bodyPr wrap="square" rtlCol="0">
              <a:spAutoFit/>
            </a:bodyPr>
            <a:lstStyle/>
            <a:p>
              <a:pPr algn="ctr">
                <a:lnSpc>
                  <a:spcPct val="150000"/>
                </a:lnSpc>
              </a:pPr>
              <a:r>
                <a:rPr lang="en-US" sz="7200" dirty="0">
                  <a:solidFill>
                    <a:schemeClr val="accent1"/>
                  </a:solidFill>
                </a:rPr>
                <a:t>T</a:t>
              </a:r>
              <a:r>
                <a:rPr lang="en-US" sz="7200" dirty="0"/>
                <a:t>HANKS</a:t>
              </a:r>
              <a:endParaRPr lang="en-US" sz="7200" dirty="0">
                <a:latin typeface="+mj-lt"/>
              </a:endParaRPr>
            </a:p>
          </p:txBody>
        </p:sp>
      </p:grpSp>
      <p:sp>
        <p:nvSpPr>
          <p:cNvPr id="12" name="TextBox 11">
            <a:extLst>
              <a:ext uri="{FF2B5EF4-FFF2-40B4-BE49-F238E27FC236}">
                <a16:creationId xmlns:a16="http://schemas.microsoft.com/office/drawing/2014/main" id="{8E60121C-8F74-45EA-90A2-5893D8B6E0D7}"/>
              </a:ext>
            </a:extLst>
          </p:cNvPr>
          <p:cNvSpPr txBox="1"/>
          <p:nvPr/>
        </p:nvSpPr>
        <p:spPr>
          <a:xfrm>
            <a:off x="9243930" y="148566"/>
            <a:ext cx="598241" cy="276999"/>
          </a:xfrm>
          <a:prstGeom prst="rect">
            <a:avLst/>
          </a:prstGeom>
          <a:noFill/>
        </p:spPr>
        <p:txBody>
          <a:bodyPr wrap="none" rtlCol="0">
            <a:spAutoFit/>
          </a:bodyPr>
          <a:lstStyle/>
          <a:p>
            <a:pPr algn="ctr"/>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W210</a:t>
            </a:r>
          </a:p>
        </p:txBody>
      </p:sp>
      <p:sp>
        <p:nvSpPr>
          <p:cNvPr id="15" name="TextBox 14">
            <a:extLst>
              <a:ext uri="{FF2B5EF4-FFF2-40B4-BE49-F238E27FC236}">
                <a16:creationId xmlns:a16="http://schemas.microsoft.com/office/drawing/2014/main" id="{5D964B10-66E9-4087-AE02-2216D08BD9DF}"/>
              </a:ext>
            </a:extLst>
          </p:cNvPr>
          <p:cNvSpPr txBox="1"/>
          <p:nvPr/>
        </p:nvSpPr>
        <p:spPr>
          <a:xfrm>
            <a:off x="9782580" y="148566"/>
            <a:ext cx="1821332" cy="276999"/>
          </a:xfrm>
          <a:prstGeom prst="rect">
            <a:avLst/>
          </a:prstGeom>
          <a:noFill/>
        </p:spPr>
        <p:txBody>
          <a:bodyPr wrap="none" rtlCol="0">
            <a:spAutoFit/>
          </a:bodyPr>
          <a:lstStyle/>
          <a:p>
            <a:pPr algn="ctr"/>
            <a:r>
              <a:rPr lang="en-US"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Capstone Presentation</a:t>
            </a:r>
          </a:p>
        </p:txBody>
      </p:sp>
      <p:sp>
        <p:nvSpPr>
          <p:cNvPr id="16" name="Equals 15">
            <a:extLst>
              <a:ext uri="{FF2B5EF4-FFF2-40B4-BE49-F238E27FC236}">
                <a16:creationId xmlns:a16="http://schemas.microsoft.com/office/drawing/2014/main" id="{DB8BEEDE-0BEF-4898-AF7D-2F30624F64B8}"/>
              </a:ext>
            </a:extLst>
          </p:cNvPr>
          <p:cNvSpPr/>
          <p:nvPr/>
        </p:nvSpPr>
        <p:spPr>
          <a:xfrm>
            <a:off x="11580125" y="148568"/>
            <a:ext cx="450375" cy="27699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Open Sans" panose="020B0606030504020204" pitchFamily="34" charset="0"/>
            </a:endParaRPr>
          </a:p>
        </p:txBody>
      </p:sp>
    </p:spTree>
    <p:extLst>
      <p:ext uri="{BB962C8B-B14F-4D97-AF65-F5344CB8AC3E}">
        <p14:creationId xmlns:p14="http://schemas.microsoft.com/office/powerpoint/2010/main" val="1009389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5"/>
          <p:cNvSpPr>
            <a:spLocks noEditPoints="1"/>
          </p:cNvSpPr>
          <p:nvPr/>
        </p:nvSpPr>
        <p:spPr bwMode="auto">
          <a:xfrm>
            <a:off x="1054100" y="1368425"/>
            <a:ext cx="395288" cy="354013"/>
          </a:xfrm>
          <a:custGeom>
            <a:avLst/>
            <a:gdLst>
              <a:gd name="T0" fmla="*/ 105 w 105"/>
              <a:gd name="T1" fmla="*/ 84 h 94"/>
              <a:gd name="T2" fmla="*/ 95 w 105"/>
              <a:gd name="T3" fmla="*/ 94 h 94"/>
              <a:gd name="T4" fmla="*/ 10 w 105"/>
              <a:gd name="T5" fmla="*/ 94 h 94"/>
              <a:gd name="T6" fmla="*/ 0 w 105"/>
              <a:gd name="T7" fmla="*/ 84 h 94"/>
              <a:gd name="T8" fmla="*/ 1 w 105"/>
              <a:gd name="T9" fmla="*/ 79 h 94"/>
              <a:gd name="T10" fmla="*/ 44 w 105"/>
              <a:gd name="T11" fmla="*/ 5 h 94"/>
              <a:gd name="T12" fmla="*/ 53 w 105"/>
              <a:gd name="T13" fmla="*/ 0 h 94"/>
              <a:gd name="T14" fmla="*/ 62 w 105"/>
              <a:gd name="T15" fmla="*/ 5 h 94"/>
              <a:gd name="T16" fmla="*/ 104 w 105"/>
              <a:gd name="T17" fmla="*/ 79 h 94"/>
              <a:gd name="T18" fmla="*/ 105 w 105"/>
              <a:gd name="T19" fmla="*/ 84 h 94"/>
              <a:gd name="T20" fmla="*/ 44 w 105"/>
              <a:gd name="T21" fmla="*/ 75 h 94"/>
              <a:gd name="T22" fmla="*/ 53 w 105"/>
              <a:gd name="T23" fmla="*/ 84 h 94"/>
              <a:gd name="T24" fmla="*/ 61 w 105"/>
              <a:gd name="T25" fmla="*/ 75 h 94"/>
              <a:gd name="T26" fmla="*/ 53 w 105"/>
              <a:gd name="T27" fmla="*/ 67 h 94"/>
              <a:gd name="T28" fmla="*/ 44 w 105"/>
              <a:gd name="T29" fmla="*/ 75 h 94"/>
              <a:gd name="T30" fmla="*/ 45 w 105"/>
              <a:gd name="T31" fmla="*/ 59 h 94"/>
              <a:gd name="T32" fmla="*/ 60 w 105"/>
              <a:gd name="T33" fmla="*/ 59 h 94"/>
              <a:gd name="T34" fmla="*/ 60 w 105"/>
              <a:gd name="T35" fmla="*/ 24 h 94"/>
              <a:gd name="T36" fmla="*/ 45 w 105"/>
              <a:gd name="T37" fmla="*/ 24 h 94"/>
              <a:gd name="T38" fmla="*/ 45 w 105"/>
              <a:gd name="T39" fmla="*/ 5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5" h="94">
                <a:moveTo>
                  <a:pt x="105" y="84"/>
                </a:moveTo>
                <a:cubicBezTo>
                  <a:pt x="105" y="90"/>
                  <a:pt x="101" y="94"/>
                  <a:pt x="95" y="94"/>
                </a:cubicBezTo>
                <a:cubicBezTo>
                  <a:pt x="10" y="94"/>
                  <a:pt x="10" y="94"/>
                  <a:pt x="10" y="94"/>
                </a:cubicBezTo>
                <a:cubicBezTo>
                  <a:pt x="5" y="94"/>
                  <a:pt x="0" y="90"/>
                  <a:pt x="0" y="84"/>
                </a:cubicBezTo>
                <a:cubicBezTo>
                  <a:pt x="0" y="82"/>
                  <a:pt x="0" y="80"/>
                  <a:pt x="1" y="79"/>
                </a:cubicBezTo>
                <a:cubicBezTo>
                  <a:pt x="44" y="5"/>
                  <a:pt x="44" y="5"/>
                  <a:pt x="44" y="5"/>
                </a:cubicBezTo>
                <a:cubicBezTo>
                  <a:pt x="45" y="2"/>
                  <a:pt x="49" y="0"/>
                  <a:pt x="53" y="0"/>
                </a:cubicBezTo>
                <a:cubicBezTo>
                  <a:pt x="56" y="0"/>
                  <a:pt x="60" y="2"/>
                  <a:pt x="62" y="5"/>
                </a:cubicBezTo>
                <a:cubicBezTo>
                  <a:pt x="104" y="79"/>
                  <a:pt x="104" y="79"/>
                  <a:pt x="104" y="79"/>
                </a:cubicBezTo>
                <a:cubicBezTo>
                  <a:pt x="105" y="80"/>
                  <a:pt x="105" y="82"/>
                  <a:pt x="105" y="84"/>
                </a:cubicBezTo>
                <a:close/>
                <a:moveTo>
                  <a:pt x="44" y="75"/>
                </a:moveTo>
                <a:cubicBezTo>
                  <a:pt x="44" y="80"/>
                  <a:pt x="48" y="84"/>
                  <a:pt x="53" y="84"/>
                </a:cubicBezTo>
                <a:cubicBezTo>
                  <a:pt x="58" y="84"/>
                  <a:pt x="61" y="80"/>
                  <a:pt x="61" y="75"/>
                </a:cubicBezTo>
                <a:cubicBezTo>
                  <a:pt x="61" y="71"/>
                  <a:pt x="58" y="67"/>
                  <a:pt x="53" y="67"/>
                </a:cubicBezTo>
                <a:cubicBezTo>
                  <a:pt x="48" y="67"/>
                  <a:pt x="44" y="70"/>
                  <a:pt x="44" y="75"/>
                </a:cubicBezTo>
                <a:close/>
                <a:moveTo>
                  <a:pt x="45" y="59"/>
                </a:moveTo>
                <a:cubicBezTo>
                  <a:pt x="60" y="59"/>
                  <a:pt x="60" y="59"/>
                  <a:pt x="60" y="59"/>
                </a:cubicBezTo>
                <a:cubicBezTo>
                  <a:pt x="60" y="24"/>
                  <a:pt x="60" y="24"/>
                  <a:pt x="60" y="24"/>
                </a:cubicBezTo>
                <a:cubicBezTo>
                  <a:pt x="45" y="24"/>
                  <a:pt x="45" y="24"/>
                  <a:pt x="45" y="24"/>
                </a:cubicBezTo>
                <a:lnTo>
                  <a:pt x="45"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719263" y="1384300"/>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84 w 94"/>
              <a:gd name="T11" fmla="*/ 46 h 93"/>
              <a:gd name="T12" fmla="*/ 47 w 94"/>
              <a:gd name="T13" fmla="*/ 10 h 93"/>
              <a:gd name="T14" fmla="*/ 11 w 94"/>
              <a:gd name="T15" fmla="*/ 46 h 93"/>
              <a:gd name="T16" fmla="*/ 47 w 94"/>
              <a:gd name="T17" fmla="*/ 83 h 93"/>
              <a:gd name="T18" fmla="*/ 84 w 94"/>
              <a:gd name="T19" fmla="*/ 46 h 93"/>
              <a:gd name="T20" fmla="*/ 20 w 94"/>
              <a:gd name="T21" fmla="*/ 44 h 93"/>
              <a:gd name="T22" fmla="*/ 22 w 94"/>
              <a:gd name="T23" fmla="*/ 46 h 93"/>
              <a:gd name="T24" fmla="*/ 20 w 94"/>
              <a:gd name="T25" fmla="*/ 49 h 93"/>
              <a:gd name="T26" fmla="*/ 17 w 94"/>
              <a:gd name="T27" fmla="*/ 46 h 93"/>
              <a:gd name="T28" fmla="*/ 20 w 94"/>
              <a:gd name="T29" fmla="*/ 44 h 93"/>
              <a:gd name="T30" fmla="*/ 61 w 94"/>
              <a:gd name="T31" fmla="*/ 42 h 93"/>
              <a:gd name="T32" fmla="*/ 49 w 94"/>
              <a:gd name="T33" fmla="*/ 42 h 93"/>
              <a:gd name="T34" fmla="*/ 34 w 94"/>
              <a:gd name="T35" fmla="*/ 25 h 93"/>
              <a:gd name="T36" fmla="*/ 26 w 94"/>
              <a:gd name="T37" fmla="*/ 32 h 93"/>
              <a:gd name="T38" fmla="*/ 43 w 94"/>
              <a:gd name="T39" fmla="*/ 50 h 93"/>
              <a:gd name="T40" fmla="*/ 46 w 94"/>
              <a:gd name="T41" fmla="*/ 52 h 93"/>
              <a:gd name="T42" fmla="*/ 61 w 94"/>
              <a:gd name="T43" fmla="*/ 52 h 93"/>
              <a:gd name="T44" fmla="*/ 61 w 94"/>
              <a:gd name="T45" fmla="*/ 42 h 93"/>
              <a:gd name="T46" fmla="*/ 28 w 94"/>
              <a:gd name="T47" fmla="*/ 64 h 93"/>
              <a:gd name="T48" fmla="*/ 31 w 94"/>
              <a:gd name="T49" fmla="*/ 66 h 93"/>
              <a:gd name="T50" fmla="*/ 28 w 94"/>
              <a:gd name="T51" fmla="*/ 69 h 93"/>
              <a:gd name="T52" fmla="*/ 26 w 94"/>
              <a:gd name="T53" fmla="*/ 66 h 93"/>
              <a:gd name="T54" fmla="*/ 28 w 94"/>
              <a:gd name="T55" fmla="*/ 64 h 93"/>
              <a:gd name="T56" fmla="*/ 47 w 94"/>
              <a:gd name="T57" fmla="*/ 71 h 93"/>
              <a:gd name="T58" fmla="*/ 50 w 94"/>
              <a:gd name="T59" fmla="*/ 74 h 93"/>
              <a:gd name="T60" fmla="*/ 47 w 94"/>
              <a:gd name="T61" fmla="*/ 77 h 93"/>
              <a:gd name="T62" fmla="*/ 44 w 94"/>
              <a:gd name="T63" fmla="*/ 74 h 93"/>
              <a:gd name="T64" fmla="*/ 47 w 94"/>
              <a:gd name="T65" fmla="*/ 71 h 93"/>
              <a:gd name="T66" fmla="*/ 47 w 94"/>
              <a:gd name="T67" fmla="*/ 16 h 93"/>
              <a:gd name="T68" fmla="*/ 50 w 94"/>
              <a:gd name="T69" fmla="*/ 19 h 93"/>
              <a:gd name="T70" fmla="*/ 47 w 94"/>
              <a:gd name="T71" fmla="*/ 22 h 93"/>
              <a:gd name="T72" fmla="*/ 44 w 94"/>
              <a:gd name="T73" fmla="*/ 19 h 93"/>
              <a:gd name="T74" fmla="*/ 47 w 94"/>
              <a:gd name="T75" fmla="*/ 16 h 93"/>
              <a:gd name="T76" fmla="*/ 66 w 94"/>
              <a:gd name="T77" fmla="*/ 24 h 93"/>
              <a:gd name="T78" fmla="*/ 69 w 94"/>
              <a:gd name="T79" fmla="*/ 27 h 93"/>
              <a:gd name="T80" fmla="*/ 66 w 94"/>
              <a:gd name="T81" fmla="*/ 29 h 93"/>
              <a:gd name="T82" fmla="*/ 64 w 94"/>
              <a:gd name="T83" fmla="*/ 27 h 93"/>
              <a:gd name="T84" fmla="*/ 66 w 94"/>
              <a:gd name="T85" fmla="*/ 24 h 93"/>
              <a:gd name="T86" fmla="*/ 67 w 94"/>
              <a:gd name="T87" fmla="*/ 63 h 93"/>
              <a:gd name="T88" fmla="*/ 70 w 94"/>
              <a:gd name="T89" fmla="*/ 66 h 93"/>
              <a:gd name="T90" fmla="*/ 67 w 94"/>
              <a:gd name="T91" fmla="*/ 68 h 93"/>
              <a:gd name="T92" fmla="*/ 64 w 94"/>
              <a:gd name="T93" fmla="*/ 66 h 93"/>
              <a:gd name="T94" fmla="*/ 67 w 94"/>
              <a:gd name="T95" fmla="*/ 63 h 93"/>
              <a:gd name="T96" fmla="*/ 75 w 94"/>
              <a:gd name="T97" fmla="*/ 44 h 93"/>
              <a:gd name="T98" fmla="*/ 78 w 94"/>
              <a:gd name="T99" fmla="*/ 46 h 93"/>
              <a:gd name="T100" fmla="*/ 75 w 94"/>
              <a:gd name="T101" fmla="*/ 49 h 93"/>
              <a:gd name="T102" fmla="*/ 72 w 94"/>
              <a:gd name="T103" fmla="*/ 46 h 93"/>
              <a:gd name="T104" fmla="*/ 75 w 94"/>
              <a:gd name="T105" fmla="*/ 4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93">
                <a:moveTo>
                  <a:pt x="94" y="47"/>
                </a:moveTo>
                <a:cubicBezTo>
                  <a:pt x="94" y="72"/>
                  <a:pt x="73" y="93"/>
                  <a:pt x="47" y="93"/>
                </a:cubicBezTo>
                <a:cubicBezTo>
                  <a:pt x="21" y="93"/>
                  <a:pt x="0" y="72"/>
                  <a:pt x="0" y="47"/>
                </a:cubicBezTo>
                <a:cubicBezTo>
                  <a:pt x="0" y="21"/>
                  <a:pt x="21" y="0"/>
                  <a:pt x="47" y="0"/>
                </a:cubicBezTo>
                <a:cubicBezTo>
                  <a:pt x="73" y="0"/>
                  <a:pt x="94" y="21"/>
                  <a:pt x="94" y="47"/>
                </a:cubicBezTo>
                <a:close/>
                <a:moveTo>
                  <a:pt x="84" y="46"/>
                </a:moveTo>
                <a:cubicBezTo>
                  <a:pt x="84" y="26"/>
                  <a:pt x="67" y="10"/>
                  <a:pt x="47" y="10"/>
                </a:cubicBezTo>
                <a:cubicBezTo>
                  <a:pt x="27" y="10"/>
                  <a:pt x="11" y="26"/>
                  <a:pt x="11" y="46"/>
                </a:cubicBezTo>
                <a:cubicBezTo>
                  <a:pt x="11" y="67"/>
                  <a:pt x="27" y="83"/>
                  <a:pt x="47" y="83"/>
                </a:cubicBezTo>
                <a:cubicBezTo>
                  <a:pt x="67" y="83"/>
                  <a:pt x="84" y="67"/>
                  <a:pt x="84" y="46"/>
                </a:cubicBezTo>
                <a:close/>
                <a:moveTo>
                  <a:pt x="20" y="44"/>
                </a:moveTo>
                <a:cubicBezTo>
                  <a:pt x="21" y="44"/>
                  <a:pt x="22" y="45"/>
                  <a:pt x="22" y="46"/>
                </a:cubicBezTo>
                <a:cubicBezTo>
                  <a:pt x="22" y="48"/>
                  <a:pt x="21" y="49"/>
                  <a:pt x="20" y="49"/>
                </a:cubicBezTo>
                <a:cubicBezTo>
                  <a:pt x="18" y="49"/>
                  <a:pt x="17" y="48"/>
                  <a:pt x="17" y="46"/>
                </a:cubicBezTo>
                <a:cubicBezTo>
                  <a:pt x="17" y="45"/>
                  <a:pt x="18" y="44"/>
                  <a:pt x="20" y="44"/>
                </a:cubicBezTo>
                <a:close/>
                <a:moveTo>
                  <a:pt x="61" y="42"/>
                </a:moveTo>
                <a:cubicBezTo>
                  <a:pt x="49" y="42"/>
                  <a:pt x="49" y="42"/>
                  <a:pt x="49" y="42"/>
                </a:cubicBezTo>
                <a:cubicBezTo>
                  <a:pt x="34" y="25"/>
                  <a:pt x="34" y="25"/>
                  <a:pt x="34" y="25"/>
                </a:cubicBezTo>
                <a:cubicBezTo>
                  <a:pt x="29" y="21"/>
                  <a:pt x="22" y="28"/>
                  <a:pt x="26" y="32"/>
                </a:cubicBezTo>
                <a:cubicBezTo>
                  <a:pt x="43" y="50"/>
                  <a:pt x="43" y="50"/>
                  <a:pt x="43" y="50"/>
                </a:cubicBezTo>
                <a:cubicBezTo>
                  <a:pt x="44" y="52"/>
                  <a:pt x="45" y="52"/>
                  <a:pt x="46" y="52"/>
                </a:cubicBezTo>
                <a:cubicBezTo>
                  <a:pt x="61" y="52"/>
                  <a:pt x="61" y="52"/>
                  <a:pt x="61" y="52"/>
                </a:cubicBezTo>
                <a:cubicBezTo>
                  <a:pt x="67" y="52"/>
                  <a:pt x="68" y="42"/>
                  <a:pt x="61" y="42"/>
                </a:cubicBezTo>
                <a:close/>
                <a:moveTo>
                  <a:pt x="28" y="64"/>
                </a:moveTo>
                <a:cubicBezTo>
                  <a:pt x="30" y="64"/>
                  <a:pt x="31" y="65"/>
                  <a:pt x="31" y="66"/>
                </a:cubicBezTo>
                <a:cubicBezTo>
                  <a:pt x="31" y="68"/>
                  <a:pt x="30" y="69"/>
                  <a:pt x="28" y="69"/>
                </a:cubicBezTo>
                <a:cubicBezTo>
                  <a:pt x="27" y="69"/>
                  <a:pt x="26" y="68"/>
                  <a:pt x="26" y="66"/>
                </a:cubicBezTo>
                <a:cubicBezTo>
                  <a:pt x="26" y="65"/>
                  <a:pt x="27" y="64"/>
                  <a:pt x="28" y="64"/>
                </a:cubicBezTo>
                <a:close/>
                <a:moveTo>
                  <a:pt x="47" y="71"/>
                </a:moveTo>
                <a:cubicBezTo>
                  <a:pt x="48" y="71"/>
                  <a:pt x="50" y="72"/>
                  <a:pt x="50" y="74"/>
                </a:cubicBezTo>
                <a:cubicBezTo>
                  <a:pt x="50" y="75"/>
                  <a:pt x="48" y="77"/>
                  <a:pt x="47" y="77"/>
                </a:cubicBezTo>
                <a:cubicBezTo>
                  <a:pt x="46" y="77"/>
                  <a:pt x="44" y="75"/>
                  <a:pt x="44" y="74"/>
                </a:cubicBezTo>
                <a:cubicBezTo>
                  <a:pt x="44" y="72"/>
                  <a:pt x="46" y="71"/>
                  <a:pt x="47" y="71"/>
                </a:cubicBezTo>
                <a:close/>
                <a:moveTo>
                  <a:pt x="47" y="16"/>
                </a:moveTo>
                <a:cubicBezTo>
                  <a:pt x="49" y="16"/>
                  <a:pt x="50" y="18"/>
                  <a:pt x="50" y="19"/>
                </a:cubicBezTo>
                <a:cubicBezTo>
                  <a:pt x="50" y="20"/>
                  <a:pt x="49" y="22"/>
                  <a:pt x="47" y="22"/>
                </a:cubicBezTo>
                <a:cubicBezTo>
                  <a:pt x="46" y="22"/>
                  <a:pt x="44" y="20"/>
                  <a:pt x="44" y="19"/>
                </a:cubicBezTo>
                <a:cubicBezTo>
                  <a:pt x="44" y="18"/>
                  <a:pt x="46" y="16"/>
                  <a:pt x="47" y="16"/>
                </a:cubicBezTo>
                <a:close/>
                <a:moveTo>
                  <a:pt x="66" y="24"/>
                </a:moveTo>
                <a:cubicBezTo>
                  <a:pt x="68" y="24"/>
                  <a:pt x="69" y="25"/>
                  <a:pt x="69" y="27"/>
                </a:cubicBezTo>
                <a:cubicBezTo>
                  <a:pt x="69" y="28"/>
                  <a:pt x="68" y="29"/>
                  <a:pt x="66" y="29"/>
                </a:cubicBezTo>
                <a:cubicBezTo>
                  <a:pt x="65" y="29"/>
                  <a:pt x="64" y="28"/>
                  <a:pt x="64" y="27"/>
                </a:cubicBezTo>
                <a:cubicBezTo>
                  <a:pt x="64" y="25"/>
                  <a:pt x="65" y="24"/>
                  <a:pt x="66" y="24"/>
                </a:cubicBezTo>
                <a:close/>
                <a:moveTo>
                  <a:pt x="67" y="63"/>
                </a:moveTo>
                <a:cubicBezTo>
                  <a:pt x="69" y="63"/>
                  <a:pt x="70" y="64"/>
                  <a:pt x="70" y="66"/>
                </a:cubicBezTo>
                <a:cubicBezTo>
                  <a:pt x="70" y="67"/>
                  <a:pt x="69" y="68"/>
                  <a:pt x="67" y="68"/>
                </a:cubicBezTo>
                <a:cubicBezTo>
                  <a:pt x="66" y="68"/>
                  <a:pt x="64" y="67"/>
                  <a:pt x="64" y="66"/>
                </a:cubicBezTo>
                <a:cubicBezTo>
                  <a:pt x="64" y="64"/>
                  <a:pt x="66" y="63"/>
                  <a:pt x="67" y="63"/>
                </a:cubicBezTo>
                <a:close/>
                <a:moveTo>
                  <a:pt x="75" y="44"/>
                </a:moveTo>
                <a:cubicBezTo>
                  <a:pt x="76" y="44"/>
                  <a:pt x="78" y="45"/>
                  <a:pt x="78" y="46"/>
                </a:cubicBezTo>
                <a:cubicBezTo>
                  <a:pt x="78" y="48"/>
                  <a:pt x="76" y="49"/>
                  <a:pt x="75" y="49"/>
                </a:cubicBezTo>
                <a:cubicBezTo>
                  <a:pt x="73" y="49"/>
                  <a:pt x="72" y="48"/>
                  <a:pt x="72" y="46"/>
                </a:cubicBezTo>
                <a:cubicBezTo>
                  <a:pt x="72" y="45"/>
                  <a:pt x="73" y="44"/>
                  <a:pt x="75"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2308225" y="1379538"/>
            <a:ext cx="484188" cy="373063"/>
          </a:xfrm>
          <a:custGeom>
            <a:avLst/>
            <a:gdLst>
              <a:gd name="T0" fmla="*/ 129 w 129"/>
              <a:gd name="T1" fmla="*/ 49 h 99"/>
              <a:gd name="T2" fmla="*/ 0 w 129"/>
              <a:gd name="T3" fmla="*/ 50 h 99"/>
              <a:gd name="T4" fmla="*/ 28 w 129"/>
              <a:gd name="T5" fmla="*/ 89 h 99"/>
              <a:gd name="T6" fmla="*/ 48 w 129"/>
              <a:gd name="T7" fmla="*/ 62 h 99"/>
              <a:gd name="T8" fmla="*/ 13 w 129"/>
              <a:gd name="T9" fmla="*/ 58 h 99"/>
              <a:gd name="T10" fmla="*/ 33 w 129"/>
              <a:gd name="T11" fmla="*/ 70 h 99"/>
              <a:gd name="T12" fmla="*/ 27 w 129"/>
              <a:gd name="T13" fmla="*/ 69 h 99"/>
              <a:gd name="T14" fmla="*/ 33 w 129"/>
              <a:gd name="T15" fmla="*/ 70 h 99"/>
              <a:gd name="T16" fmla="*/ 29 w 129"/>
              <a:gd name="T17" fmla="*/ 63 h 99"/>
              <a:gd name="T18" fmla="*/ 33 w 129"/>
              <a:gd name="T19" fmla="*/ 67 h 99"/>
              <a:gd name="T20" fmla="*/ 35 w 129"/>
              <a:gd name="T21" fmla="*/ 72 h 99"/>
              <a:gd name="T22" fmla="*/ 31 w 129"/>
              <a:gd name="T23" fmla="*/ 75 h 99"/>
              <a:gd name="T24" fmla="*/ 35 w 129"/>
              <a:gd name="T25" fmla="*/ 72 h 99"/>
              <a:gd name="T26" fmla="*/ 33 w 129"/>
              <a:gd name="T27" fmla="*/ 61 h 99"/>
              <a:gd name="T28" fmla="*/ 33 w 129"/>
              <a:gd name="T29" fmla="*/ 61 h 99"/>
              <a:gd name="T30" fmla="*/ 36 w 129"/>
              <a:gd name="T31" fmla="*/ 65 h 99"/>
              <a:gd name="T32" fmla="*/ 38 w 129"/>
              <a:gd name="T33" fmla="*/ 72 h 99"/>
              <a:gd name="T34" fmla="*/ 37 w 129"/>
              <a:gd name="T35" fmla="*/ 77 h 99"/>
              <a:gd name="T36" fmla="*/ 38 w 129"/>
              <a:gd name="T37" fmla="*/ 72 h 99"/>
              <a:gd name="T38" fmla="*/ 39 w 129"/>
              <a:gd name="T39" fmla="*/ 60 h 99"/>
              <a:gd name="T40" fmla="*/ 38 w 129"/>
              <a:gd name="T41" fmla="*/ 65 h 99"/>
              <a:gd name="T42" fmla="*/ 44 w 129"/>
              <a:gd name="T43" fmla="*/ 71 h 99"/>
              <a:gd name="T44" fmla="*/ 39 w 129"/>
              <a:gd name="T45" fmla="*/ 71 h 99"/>
              <a:gd name="T46" fmla="*/ 44 w 129"/>
              <a:gd name="T47" fmla="*/ 71 h 99"/>
              <a:gd name="T48" fmla="*/ 44 w 129"/>
              <a:gd name="T49" fmla="*/ 64 h 99"/>
              <a:gd name="T50" fmla="*/ 40 w 129"/>
              <a:gd name="T51" fmla="*/ 67 h 99"/>
              <a:gd name="T52" fmla="*/ 44 w 129"/>
              <a:gd name="T53" fmla="*/ 67 h 99"/>
              <a:gd name="T54" fmla="*/ 101 w 129"/>
              <a:gd name="T55" fmla="*/ 10 h 99"/>
              <a:gd name="T56" fmla="*/ 80 w 129"/>
              <a:gd name="T57" fmla="*/ 37 h 99"/>
              <a:gd name="T58" fmla="*/ 115 w 129"/>
              <a:gd name="T59" fmla="*/ 41 h 99"/>
              <a:gd name="T60" fmla="*/ 86 w 129"/>
              <a:gd name="T61" fmla="*/ 27 h 99"/>
              <a:gd name="T62" fmla="*/ 89 w 129"/>
              <a:gd name="T63" fmla="*/ 39 h 99"/>
              <a:gd name="T64" fmla="*/ 86 w 129"/>
              <a:gd name="T65" fmla="*/ 27 h 99"/>
              <a:gd name="T66" fmla="*/ 89 w 129"/>
              <a:gd name="T67" fmla="*/ 25 h 99"/>
              <a:gd name="T68" fmla="*/ 96 w 129"/>
              <a:gd name="T69" fmla="*/ 35 h 99"/>
              <a:gd name="T70" fmla="*/ 96 w 129"/>
              <a:gd name="T71" fmla="*/ 22 h 99"/>
              <a:gd name="T72" fmla="*/ 99 w 129"/>
              <a:gd name="T73" fmla="*/ 33 h 99"/>
              <a:gd name="T74" fmla="*/ 96 w 129"/>
              <a:gd name="T75"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9" h="99">
                <a:moveTo>
                  <a:pt x="107" y="0"/>
                </a:moveTo>
                <a:cubicBezTo>
                  <a:pt x="114" y="16"/>
                  <a:pt x="122" y="33"/>
                  <a:pt x="129" y="49"/>
                </a:cubicBezTo>
                <a:cubicBezTo>
                  <a:pt x="86" y="49"/>
                  <a:pt x="68" y="95"/>
                  <a:pt x="22" y="99"/>
                </a:cubicBezTo>
                <a:cubicBezTo>
                  <a:pt x="15" y="83"/>
                  <a:pt x="7" y="67"/>
                  <a:pt x="0" y="50"/>
                </a:cubicBezTo>
                <a:cubicBezTo>
                  <a:pt x="43" y="50"/>
                  <a:pt x="64" y="1"/>
                  <a:pt x="107" y="0"/>
                </a:cubicBezTo>
                <a:close/>
                <a:moveTo>
                  <a:pt x="28" y="89"/>
                </a:moveTo>
                <a:cubicBezTo>
                  <a:pt x="40" y="87"/>
                  <a:pt x="51" y="81"/>
                  <a:pt x="61" y="74"/>
                </a:cubicBezTo>
                <a:cubicBezTo>
                  <a:pt x="55" y="72"/>
                  <a:pt x="51" y="67"/>
                  <a:pt x="48" y="62"/>
                </a:cubicBezTo>
                <a:cubicBezTo>
                  <a:pt x="46" y="56"/>
                  <a:pt x="45" y="49"/>
                  <a:pt x="46" y="42"/>
                </a:cubicBezTo>
                <a:cubicBezTo>
                  <a:pt x="36" y="50"/>
                  <a:pt x="26" y="56"/>
                  <a:pt x="13" y="58"/>
                </a:cubicBezTo>
                <a:cubicBezTo>
                  <a:pt x="18" y="69"/>
                  <a:pt x="23" y="79"/>
                  <a:pt x="28" y="89"/>
                </a:cubicBezTo>
                <a:close/>
                <a:moveTo>
                  <a:pt x="33" y="70"/>
                </a:moveTo>
                <a:cubicBezTo>
                  <a:pt x="33" y="70"/>
                  <a:pt x="32" y="69"/>
                  <a:pt x="32" y="69"/>
                </a:cubicBezTo>
                <a:cubicBezTo>
                  <a:pt x="31" y="69"/>
                  <a:pt x="29" y="69"/>
                  <a:pt x="27" y="69"/>
                </a:cubicBezTo>
                <a:cubicBezTo>
                  <a:pt x="28" y="70"/>
                  <a:pt x="28" y="71"/>
                  <a:pt x="28" y="72"/>
                </a:cubicBezTo>
                <a:cubicBezTo>
                  <a:pt x="30" y="71"/>
                  <a:pt x="31" y="71"/>
                  <a:pt x="33" y="70"/>
                </a:cubicBezTo>
                <a:close/>
                <a:moveTo>
                  <a:pt x="33" y="66"/>
                </a:moveTo>
                <a:cubicBezTo>
                  <a:pt x="32" y="65"/>
                  <a:pt x="31" y="64"/>
                  <a:pt x="29" y="63"/>
                </a:cubicBezTo>
                <a:cubicBezTo>
                  <a:pt x="29" y="64"/>
                  <a:pt x="28" y="65"/>
                  <a:pt x="28" y="66"/>
                </a:cubicBezTo>
                <a:cubicBezTo>
                  <a:pt x="30" y="66"/>
                  <a:pt x="31" y="67"/>
                  <a:pt x="33" y="67"/>
                </a:cubicBezTo>
                <a:cubicBezTo>
                  <a:pt x="33" y="67"/>
                  <a:pt x="33" y="67"/>
                  <a:pt x="33" y="66"/>
                </a:cubicBezTo>
                <a:close/>
                <a:moveTo>
                  <a:pt x="35" y="72"/>
                </a:moveTo>
                <a:cubicBezTo>
                  <a:pt x="34" y="72"/>
                  <a:pt x="34" y="72"/>
                  <a:pt x="34" y="72"/>
                </a:cubicBezTo>
                <a:cubicBezTo>
                  <a:pt x="33" y="73"/>
                  <a:pt x="32" y="74"/>
                  <a:pt x="31" y="75"/>
                </a:cubicBezTo>
                <a:cubicBezTo>
                  <a:pt x="32" y="75"/>
                  <a:pt x="32" y="76"/>
                  <a:pt x="33" y="76"/>
                </a:cubicBezTo>
                <a:cubicBezTo>
                  <a:pt x="34" y="75"/>
                  <a:pt x="34" y="73"/>
                  <a:pt x="35" y="72"/>
                </a:cubicBezTo>
                <a:close/>
                <a:moveTo>
                  <a:pt x="35" y="60"/>
                </a:moveTo>
                <a:cubicBezTo>
                  <a:pt x="34" y="60"/>
                  <a:pt x="33" y="60"/>
                  <a:pt x="33" y="61"/>
                </a:cubicBezTo>
                <a:cubicBezTo>
                  <a:pt x="33" y="62"/>
                  <a:pt x="33" y="62"/>
                  <a:pt x="34" y="63"/>
                </a:cubicBezTo>
                <a:cubicBezTo>
                  <a:pt x="33" y="62"/>
                  <a:pt x="33" y="62"/>
                  <a:pt x="33" y="61"/>
                </a:cubicBezTo>
                <a:cubicBezTo>
                  <a:pt x="33" y="62"/>
                  <a:pt x="34" y="64"/>
                  <a:pt x="35" y="65"/>
                </a:cubicBezTo>
                <a:cubicBezTo>
                  <a:pt x="35" y="65"/>
                  <a:pt x="35" y="65"/>
                  <a:pt x="36" y="65"/>
                </a:cubicBezTo>
                <a:cubicBezTo>
                  <a:pt x="36" y="63"/>
                  <a:pt x="35" y="62"/>
                  <a:pt x="35" y="60"/>
                </a:cubicBezTo>
                <a:close/>
                <a:moveTo>
                  <a:pt x="38" y="72"/>
                </a:moveTo>
                <a:cubicBezTo>
                  <a:pt x="37" y="72"/>
                  <a:pt x="37" y="72"/>
                  <a:pt x="37" y="72"/>
                </a:cubicBezTo>
                <a:cubicBezTo>
                  <a:pt x="37" y="74"/>
                  <a:pt x="37" y="75"/>
                  <a:pt x="37" y="77"/>
                </a:cubicBezTo>
                <a:cubicBezTo>
                  <a:pt x="38" y="77"/>
                  <a:pt x="39" y="77"/>
                  <a:pt x="40" y="76"/>
                </a:cubicBezTo>
                <a:cubicBezTo>
                  <a:pt x="39" y="75"/>
                  <a:pt x="38" y="73"/>
                  <a:pt x="38" y="72"/>
                </a:cubicBezTo>
                <a:close/>
                <a:moveTo>
                  <a:pt x="41" y="61"/>
                </a:moveTo>
                <a:cubicBezTo>
                  <a:pt x="40" y="61"/>
                  <a:pt x="40" y="60"/>
                  <a:pt x="39" y="60"/>
                </a:cubicBezTo>
                <a:cubicBezTo>
                  <a:pt x="38" y="62"/>
                  <a:pt x="38" y="63"/>
                  <a:pt x="37" y="65"/>
                </a:cubicBezTo>
                <a:cubicBezTo>
                  <a:pt x="38" y="65"/>
                  <a:pt x="38" y="65"/>
                  <a:pt x="38" y="65"/>
                </a:cubicBezTo>
                <a:cubicBezTo>
                  <a:pt x="39" y="64"/>
                  <a:pt x="40" y="63"/>
                  <a:pt x="41" y="61"/>
                </a:cubicBezTo>
                <a:close/>
                <a:moveTo>
                  <a:pt x="44" y="71"/>
                </a:moveTo>
                <a:cubicBezTo>
                  <a:pt x="43" y="71"/>
                  <a:pt x="41" y="70"/>
                  <a:pt x="40" y="70"/>
                </a:cubicBezTo>
                <a:cubicBezTo>
                  <a:pt x="40" y="70"/>
                  <a:pt x="39" y="71"/>
                  <a:pt x="39" y="71"/>
                </a:cubicBezTo>
                <a:cubicBezTo>
                  <a:pt x="40" y="72"/>
                  <a:pt x="42" y="73"/>
                  <a:pt x="43" y="74"/>
                </a:cubicBezTo>
                <a:cubicBezTo>
                  <a:pt x="43" y="73"/>
                  <a:pt x="44" y="72"/>
                  <a:pt x="44" y="71"/>
                </a:cubicBezTo>
                <a:close/>
                <a:moveTo>
                  <a:pt x="44" y="64"/>
                </a:moveTo>
                <a:cubicBezTo>
                  <a:pt x="44" y="64"/>
                  <a:pt x="44" y="64"/>
                  <a:pt x="44" y="64"/>
                </a:cubicBezTo>
                <a:cubicBezTo>
                  <a:pt x="42" y="65"/>
                  <a:pt x="41" y="66"/>
                  <a:pt x="40" y="67"/>
                </a:cubicBezTo>
                <a:cubicBezTo>
                  <a:pt x="40" y="67"/>
                  <a:pt x="40" y="67"/>
                  <a:pt x="40" y="67"/>
                </a:cubicBezTo>
                <a:cubicBezTo>
                  <a:pt x="40" y="67"/>
                  <a:pt x="40" y="68"/>
                  <a:pt x="40" y="68"/>
                </a:cubicBezTo>
                <a:cubicBezTo>
                  <a:pt x="42" y="68"/>
                  <a:pt x="43" y="67"/>
                  <a:pt x="44" y="67"/>
                </a:cubicBezTo>
                <a:cubicBezTo>
                  <a:pt x="44" y="66"/>
                  <a:pt x="44" y="65"/>
                  <a:pt x="44" y="64"/>
                </a:cubicBezTo>
                <a:close/>
                <a:moveTo>
                  <a:pt x="101" y="10"/>
                </a:moveTo>
                <a:cubicBezTo>
                  <a:pt x="89" y="12"/>
                  <a:pt x="78" y="18"/>
                  <a:pt x="68" y="26"/>
                </a:cubicBezTo>
                <a:cubicBezTo>
                  <a:pt x="74" y="28"/>
                  <a:pt x="78" y="32"/>
                  <a:pt x="80" y="37"/>
                </a:cubicBezTo>
                <a:cubicBezTo>
                  <a:pt x="83" y="43"/>
                  <a:pt x="84" y="50"/>
                  <a:pt x="83" y="57"/>
                </a:cubicBezTo>
                <a:cubicBezTo>
                  <a:pt x="93" y="49"/>
                  <a:pt x="103" y="43"/>
                  <a:pt x="115" y="41"/>
                </a:cubicBezTo>
                <a:cubicBezTo>
                  <a:pt x="110" y="31"/>
                  <a:pt x="106" y="20"/>
                  <a:pt x="101" y="10"/>
                </a:cubicBezTo>
                <a:close/>
                <a:moveTo>
                  <a:pt x="86" y="27"/>
                </a:moveTo>
                <a:cubicBezTo>
                  <a:pt x="85" y="27"/>
                  <a:pt x="84" y="27"/>
                  <a:pt x="84" y="28"/>
                </a:cubicBezTo>
                <a:cubicBezTo>
                  <a:pt x="85" y="32"/>
                  <a:pt x="87" y="35"/>
                  <a:pt x="89" y="39"/>
                </a:cubicBezTo>
                <a:cubicBezTo>
                  <a:pt x="90" y="38"/>
                  <a:pt x="90" y="38"/>
                  <a:pt x="91" y="37"/>
                </a:cubicBezTo>
                <a:cubicBezTo>
                  <a:pt x="89" y="34"/>
                  <a:pt x="88" y="30"/>
                  <a:pt x="86" y="27"/>
                </a:cubicBezTo>
                <a:close/>
                <a:moveTo>
                  <a:pt x="91" y="24"/>
                </a:moveTo>
                <a:cubicBezTo>
                  <a:pt x="90" y="24"/>
                  <a:pt x="90" y="25"/>
                  <a:pt x="89" y="25"/>
                </a:cubicBezTo>
                <a:cubicBezTo>
                  <a:pt x="90" y="29"/>
                  <a:pt x="92" y="32"/>
                  <a:pt x="94" y="36"/>
                </a:cubicBezTo>
                <a:cubicBezTo>
                  <a:pt x="95" y="36"/>
                  <a:pt x="95" y="35"/>
                  <a:pt x="96" y="35"/>
                </a:cubicBezTo>
                <a:cubicBezTo>
                  <a:pt x="94" y="31"/>
                  <a:pt x="93" y="28"/>
                  <a:pt x="91" y="24"/>
                </a:cubicBezTo>
                <a:close/>
                <a:moveTo>
                  <a:pt x="96" y="22"/>
                </a:moveTo>
                <a:cubicBezTo>
                  <a:pt x="95" y="22"/>
                  <a:pt x="95" y="22"/>
                  <a:pt x="94" y="23"/>
                </a:cubicBezTo>
                <a:cubicBezTo>
                  <a:pt x="95" y="26"/>
                  <a:pt x="97" y="30"/>
                  <a:pt x="99" y="33"/>
                </a:cubicBezTo>
                <a:cubicBezTo>
                  <a:pt x="100" y="33"/>
                  <a:pt x="100" y="33"/>
                  <a:pt x="101" y="33"/>
                </a:cubicBezTo>
                <a:cubicBezTo>
                  <a:pt x="99" y="29"/>
                  <a:pt x="98" y="26"/>
                  <a:pt x="96" y="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p:nvSpPr>
        <p:spPr bwMode="auto">
          <a:xfrm>
            <a:off x="3044825" y="1376363"/>
            <a:ext cx="284163" cy="360363"/>
          </a:xfrm>
          <a:custGeom>
            <a:avLst/>
            <a:gdLst>
              <a:gd name="T0" fmla="*/ 76 w 76"/>
              <a:gd name="T1" fmla="*/ 58 h 96"/>
              <a:gd name="T2" fmla="*/ 38 w 76"/>
              <a:gd name="T3" fmla="*/ 96 h 96"/>
              <a:gd name="T4" fmla="*/ 0 w 76"/>
              <a:gd name="T5" fmla="*/ 58 h 96"/>
              <a:gd name="T6" fmla="*/ 23 w 76"/>
              <a:gd name="T7" fmla="*/ 24 h 96"/>
              <a:gd name="T8" fmla="*/ 14 w 76"/>
              <a:gd name="T9" fmla="*/ 3 h 96"/>
              <a:gd name="T10" fmla="*/ 17 w 76"/>
              <a:gd name="T11" fmla="*/ 0 h 96"/>
              <a:gd name="T12" fmla="*/ 59 w 76"/>
              <a:gd name="T13" fmla="*/ 0 h 96"/>
              <a:gd name="T14" fmla="*/ 62 w 76"/>
              <a:gd name="T15" fmla="*/ 3 h 96"/>
              <a:gd name="T16" fmla="*/ 53 w 76"/>
              <a:gd name="T17" fmla="*/ 24 h 96"/>
              <a:gd name="T18" fmla="*/ 76 w 76"/>
              <a:gd name="T19" fmla="*/ 58 h 96"/>
              <a:gd name="T20" fmla="*/ 52 w 76"/>
              <a:gd name="T21" fmla="*/ 49 h 96"/>
              <a:gd name="T22" fmla="*/ 53 w 76"/>
              <a:gd name="T23" fmla="*/ 49 h 96"/>
              <a:gd name="T24" fmla="*/ 58 w 76"/>
              <a:gd name="T25" fmla="*/ 39 h 96"/>
              <a:gd name="T26" fmla="*/ 58 w 76"/>
              <a:gd name="T27" fmla="*/ 38 h 96"/>
              <a:gd name="T28" fmla="*/ 56 w 76"/>
              <a:gd name="T29" fmla="*/ 39 h 96"/>
              <a:gd name="T30" fmla="*/ 55 w 76"/>
              <a:gd name="T31" fmla="*/ 39 h 96"/>
              <a:gd name="T32" fmla="*/ 40 w 76"/>
              <a:gd name="T33" fmla="*/ 35 h 96"/>
              <a:gd name="T34" fmla="*/ 40 w 76"/>
              <a:gd name="T35" fmla="*/ 33 h 96"/>
              <a:gd name="T36" fmla="*/ 42 w 76"/>
              <a:gd name="T37" fmla="*/ 31 h 96"/>
              <a:gd name="T38" fmla="*/ 42 w 76"/>
              <a:gd name="T39" fmla="*/ 30 h 96"/>
              <a:gd name="T40" fmla="*/ 33 w 76"/>
              <a:gd name="T41" fmla="*/ 30 h 96"/>
              <a:gd name="T42" fmla="*/ 33 w 76"/>
              <a:gd name="T43" fmla="*/ 31 h 96"/>
              <a:gd name="T44" fmla="*/ 35 w 76"/>
              <a:gd name="T45" fmla="*/ 33 h 96"/>
              <a:gd name="T46" fmla="*/ 35 w 76"/>
              <a:gd name="T47" fmla="*/ 34 h 96"/>
              <a:gd name="T48" fmla="*/ 18 w 76"/>
              <a:gd name="T49" fmla="*/ 49 h 96"/>
              <a:gd name="T50" fmla="*/ 35 w 76"/>
              <a:gd name="T51" fmla="*/ 61 h 96"/>
              <a:gd name="T52" fmla="*/ 35 w 76"/>
              <a:gd name="T53" fmla="*/ 72 h 96"/>
              <a:gd name="T54" fmla="*/ 22 w 76"/>
              <a:gd name="T55" fmla="*/ 65 h 96"/>
              <a:gd name="T56" fmla="*/ 21 w 76"/>
              <a:gd name="T57" fmla="*/ 65 h 96"/>
              <a:gd name="T58" fmla="*/ 16 w 76"/>
              <a:gd name="T59" fmla="*/ 75 h 96"/>
              <a:gd name="T60" fmla="*/ 17 w 76"/>
              <a:gd name="T61" fmla="*/ 76 h 96"/>
              <a:gd name="T62" fmla="*/ 18 w 76"/>
              <a:gd name="T63" fmla="*/ 75 h 96"/>
              <a:gd name="T64" fmla="*/ 19 w 76"/>
              <a:gd name="T65" fmla="*/ 75 h 96"/>
              <a:gd name="T66" fmla="*/ 35 w 76"/>
              <a:gd name="T67" fmla="*/ 80 h 96"/>
              <a:gd name="T68" fmla="*/ 35 w 76"/>
              <a:gd name="T69" fmla="*/ 82 h 96"/>
              <a:gd name="T70" fmla="*/ 33 w 76"/>
              <a:gd name="T71" fmla="*/ 85 h 96"/>
              <a:gd name="T72" fmla="*/ 33 w 76"/>
              <a:gd name="T73" fmla="*/ 86 h 96"/>
              <a:gd name="T74" fmla="*/ 42 w 76"/>
              <a:gd name="T75" fmla="*/ 86 h 96"/>
              <a:gd name="T76" fmla="*/ 42 w 76"/>
              <a:gd name="T77" fmla="*/ 85 h 96"/>
              <a:gd name="T78" fmla="*/ 40 w 76"/>
              <a:gd name="T79" fmla="*/ 82 h 96"/>
              <a:gd name="T80" fmla="*/ 40 w 76"/>
              <a:gd name="T81" fmla="*/ 80 h 96"/>
              <a:gd name="T82" fmla="*/ 58 w 76"/>
              <a:gd name="T83" fmla="*/ 66 h 96"/>
              <a:gd name="T84" fmla="*/ 41 w 76"/>
              <a:gd name="T85" fmla="*/ 52 h 96"/>
              <a:gd name="T86" fmla="*/ 40 w 76"/>
              <a:gd name="T87" fmla="*/ 52 h 96"/>
              <a:gd name="T88" fmla="*/ 40 w 76"/>
              <a:gd name="T89" fmla="*/ 42 h 96"/>
              <a:gd name="T90" fmla="*/ 48 w 76"/>
              <a:gd name="T91" fmla="*/ 44 h 96"/>
              <a:gd name="T92" fmla="*/ 52 w 76"/>
              <a:gd name="T93" fmla="*/ 49 h 96"/>
              <a:gd name="T94" fmla="*/ 35 w 76"/>
              <a:gd name="T95" fmla="*/ 42 h 96"/>
              <a:gd name="T96" fmla="*/ 35 w 76"/>
              <a:gd name="T97" fmla="*/ 52 h 96"/>
              <a:gd name="T98" fmla="*/ 27 w 76"/>
              <a:gd name="T99" fmla="*/ 47 h 96"/>
              <a:gd name="T100" fmla="*/ 28 w 76"/>
              <a:gd name="T101" fmla="*/ 45 h 96"/>
              <a:gd name="T102" fmla="*/ 35 w 76"/>
              <a:gd name="T103" fmla="*/ 42 h 96"/>
              <a:gd name="T104" fmla="*/ 40 w 76"/>
              <a:gd name="T105" fmla="*/ 62 h 96"/>
              <a:gd name="T106" fmla="*/ 49 w 76"/>
              <a:gd name="T107" fmla="*/ 66 h 96"/>
              <a:gd name="T108" fmla="*/ 40 w 76"/>
              <a:gd name="T109" fmla="*/ 73 h 96"/>
              <a:gd name="T110" fmla="*/ 40 w 76"/>
              <a:gd name="T111"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 h="96">
                <a:moveTo>
                  <a:pt x="76" y="58"/>
                </a:moveTo>
                <a:cubicBezTo>
                  <a:pt x="76" y="79"/>
                  <a:pt x="59" y="96"/>
                  <a:pt x="38" y="96"/>
                </a:cubicBezTo>
                <a:cubicBezTo>
                  <a:pt x="17" y="96"/>
                  <a:pt x="0" y="79"/>
                  <a:pt x="0" y="58"/>
                </a:cubicBezTo>
                <a:cubicBezTo>
                  <a:pt x="0" y="43"/>
                  <a:pt x="10" y="29"/>
                  <a:pt x="23" y="24"/>
                </a:cubicBezTo>
                <a:cubicBezTo>
                  <a:pt x="14" y="3"/>
                  <a:pt x="14" y="3"/>
                  <a:pt x="14" y="3"/>
                </a:cubicBezTo>
                <a:cubicBezTo>
                  <a:pt x="14" y="1"/>
                  <a:pt x="15" y="0"/>
                  <a:pt x="17" y="0"/>
                </a:cubicBezTo>
                <a:cubicBezTo>
                  <a:pt x="59" y="0"/>
                  <a:pt x="59" y="0"/>
                  <a:pt x="59" y="0"/>
                </a:cubicBezTo>
                <a:cubicBezTo>
                  <a:pt x="61" y="0"/>
                  <a:pt x="62" y="1"/>
                  <a:pt x="62" y="3"/>
                </a:cubicBezTo>
                <a:cubicBezTo>
                  <a:pt x="53" y="24"/>
                  <a:pt x="53" y="24"/>
                  <a:pt x="53" y="24"/>
                </a:cubicBezTo>
                <a:cubicBezTo>
                  <a:pt x="66" y="29"/>
                  <a:pt x="76" y="43"/>
                  <a:pt x="76" y="58"/>
                </a:cubicBezTo>
                <a:close/>
                <a:moveTo>
                  <a:pt x="52" y="49"/>
                </a:moveTo>
                <a:cubicBezTo>
                  <a:pt x="53" y="49"/>
                  <a:pt x="53" y="49"/>
                  <a:pt x="53" y="49"/>
                </a:cubicBezTo>
                <a:cubicBezTo>
                  <a:pt x="58" y="39"/>
                  <a:pt x="58" y="39"/>
                  <a:pt x="58" y="39"/>
                </a:cubicBezTo>
                <a:cubicBezTo>
                  <a:pt x="58" y="38"/>
                  <a:pt x="58" y="38"/>
                  <a:pt x="58" y="38"/>
                </a:cubicBezTo>
                <a:cubicBezTo>
                  <a:pt x="57" y="39"/>
                  <a:pt x="57" y="39"/>
                  <a:pt x="56" y="39"/>
                </a:cubicBezTo>
                <a:cubicBezTo>
                  <a:pt x="56" y="39"/>
                  <a:pt x="55" y="39"/>
                  <a:pt x="55" y="39"/>
                </a:cubicBezTo>
                <a:cubicBezTo>
                  <a:pt x="48" y="36"/>
                  <a:pt x="44" y="35"/>
                  <a:pt x="40" y="35"/>
                </a:cubicBezTo>
                <a:cubicBezTo>
                  <a:pt x="40" y="33"/>
                  <a:pt x="40" y="33"/>
                  <a:pt x="40" y="33"/>
                </a:cubicBezTo>
                <a:cubicBezTo>
                  <a:pt x="40" y="32"/>
                  <a:pt x="41" y="31"/>
                  <a:pt x="42" y="31"/>
                </a:cubicBezTo>
                <a:cubicBezTo>
                  <a:pt x="42" y="30"/>
                  <a:pt x="42" y="30"/>
                  <a:pt x="42" y="30"/>
                </a:cubicBezTo>
                <a:cubicBezTo>
                  <a:pt x="33" y="30"/>
                  <a:pt x="33" y="30"/>
                  <a:pt x="33" y="30"/>
                </a:cubicBezTo>
                <a:cubicBezTo>
                  <a:pt x="33" y="31"/>
                  <a:pt x="33" y="31"/>
                  <a:pt x="33" y="31"/>
                </a:cubicBezTo>
                <a:cubicBezTo>
                  <a:pt x="35" y="31"/>
                  <a:pt x="35" y="32"/>
                  <a:pt x="35" y="33"/>
                </a:cubicBezTo>
                <a:cubicBezTo>
                  <a:pt x="35" y="34"/>
                  <a:pt x="35" y="34"/>
                  <a:pt x="35" y="34"/>
                </a:cubicBezTo>
                <a:cubicBezTo>
                  <a:pt x="24" y="35"/>
                  <a:pt x="18" y="40"/>
                  <a:pt x="18" y="49"/>
                </a:cubicBezTo>
                <a:cubicBezTo>
                  <a:pt x="18" y="57"/>
                  <a:pt x="22" y="60"/>
                  <a:pt x="35" y="61"/>
                </a:cubicBezTo>
                <a:cubicBezTo>
                  <a:pt x="35" y="72"/>
                  <a:pt x="35" y="72"/>
                  <a:pt x="35" y="72"/>
                </a:cubicBezTo>
                <a:cubicBezTo>
                  <a:pt x="26" y="71"/>
                  <a:pt x="22" y="68"/>
                  <a:pt x="22" y="65"/>
                </a:cubicBezTo>
                <a:cubicBezTo>
                  <a:pt x="21" y="65"/>
                  <a:pt x="21" y="65"/>
                  <a:pt x="21" y="65"/>
                </a:cubicBezTo>
                <a:cubicBezTo>
                  <a:pt x="16" y="75"/>
                  <a:pt x="16" y="75"/>
                  <a:pt x="16" y="75"/>
                </a:cubicBezTo>
                <a:cubicBezTo>
                  <a:pt x="17" y="76"/>
                  <a:pt x="17" y="76"/>
                  <a:pt x="17" y="76"/>
                </a:cubicBezTo>
                <a:cubicBezTo>
                  <a:pt x="18" y="75"/>
                  <a:pt x="18" y="75"/>
                  <a:pt x="18" y="75"/>
                </a:cubicBezTo>
                <a:cubicBezTo>
                  <a:pt x="19" y="75"/>
                  <a:pt x="19" y="75"/>
                  <a:pt x="19" y="75"/>
                </a:cubicBezTo>
                <a:cubicBezTo>
                  <a:pt x="25" y="78"/>
                  <a:pt x="30" y="80"/>
                  <a:pt x="35" y="80"/>
                </a:cubicBezTo>
                <a:cubicBezTo>
                  <a:pt x="35" y="82"/>
                  <a:pt x="35" y="82"/>
                  <a:pt x="35" y="82"/>
                </a:cubicBezTo>
                <a:cubicBezTo>
                  <a:pt x="35" y="83"/>
                  <a:pt x="35" y="84"/>
                  <a:pt x="33" y="85"/>
                </a:cubicBezTo>
                <a:cubicBezTo>
                  <a:pt x="33" y="86"/>
                  <a:pt x="33" y="86"/>
                  <a:pt x="33" y="86"/>
                </a:cubicBezTo>
                <a:cubicBezTo>
                  <a:pt x="42" y="86"/>
                  <a:pt x="42" y="86"/>
                  <a:pt x="42" y="86"/>
                </a:cubicBezTo>
                <a:cubicBezTo>
                  <a:pt x="42" y="85"/>
                  <a:pt x="42" y="85"/>
                  <a:pt x="42" y="85"/>
                </a:cubicBezTo>
                <a:cubicBezTo>
                  <a:pt x="41" y="84"/>
                  <a:pt x="40" y="84"/>
                  <a:pt x="40" y="82"/>
                </a:cubicBezTo>
                <a:cubicBezTo>
                  <a:pt x="40" y="80"/>
                  <a:pt x="40" y="80"/>
                  <a:pt x="40" y="80"/>
                </a:cubicBezTo>
                <a:cubicBezTo>
                  <a:pt x="51" y="79"/>
                  <a:pt x="58" y="74"/>
                  <a:pt x="58" y="66"/>
                </a:cubicBezTo>
                <a:cubicBezTo>
                  <a:pt x="58" y="57"/>
                  <a:pt x="52" y="53"/>
                  <a:pt x="41" y="52"/>
                </a:cubicBezTo>
                <a:cubicBezTo>
                  <a:pt x="40" y="52"/>
                  <a:pt x="40" y="52"/>
                  <a:pt x="40" y="52"/>
                </a:cubicBezTo>
                <a:cubicBezTo>
                  <a:pt x="40" y="42"/>
                  <a:pt x="40" y="42"/>
                  <a:pt x="40" y="42"/>
                </a:cubicBezTo>
                <a:cubicBezTo>
                  <a:pt x="43" y="42"/>
                  <a:pt x="46" y="43"/>
                  <a:pt x="48" y="44"/>
                </a:cubicBezTo>
                <a:cubicBezTo>
                  <a:pt x="52" y="46"/>
                  <a:pt x="52" y="47"/>
                  <a:pt x="52" y="49"/>
                </a:cubicBezTo>
                <a:close/>
                <a:moveTo>
                  <a:pt x="35" y="42"/>
                </a:moveTo>
                <a:cubicBezTo>
                  <a:pt x="35" y="52"/>
                  <a:pt x="35" y="52"/>
                  <a:pt x="35" y="52"/>
                </a:cubicBezTo>
                <a:cubicBezTo>
                  <a:pt x="30" y="51"/>
                  <a:pt x="27" y="51"/>
                  <a:pt x="27" y="47"/>
                </a:cubicBezTo>
                <a:cubicBezTo>
                  <a:pt x="27" y="47"/>
                  <a:pt x="27" y="46"/>
                  <a:pt x="28" y="45"/>
                </a:cubicBezTo>
                <a:cubicBezTo>
                  <a:pt x="29" y="43"/>
                  <a:pt x="32" y="42"/>
                  <a:pt x="35" y="42"/>
                </a:cubicBezTo>
                <a:close/>
                <a:moveTo>
                  <a:pt x="40" y="62"/>
                </a:moveTo>
                <a:cubicBezTo>
                  <a:pt x="47" y="63"/>
                  <a:pt x="49" y="63"/>
                  <a:pt x="49" y="66"/>
                </a:cubicBezTo>
                <a:cubicBezTo>
                  <a:pt x="49" y="70"/>
                  <a:pt x="46" y="72"/>
                  <a:pt x="40" y="73"/>
                </a:cubicBezTo>
                <a:lnTo>
                  <a:pt x="40"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3656013" y="1409700"/>
            <a:ext cx="379413" cy="312738"/>
          </a:xfrm>
          <a:custGeom>
            <a:avLst/>
            <a:gdLst>
              <a:gd name="T0" fmla="*/ 92 w 239"/>
              <a:gd name="T1" fmla="*/ 197 h 197"/>
              <a:gd name="T2" fmla="*/ 0 w 239"/>
              <a:gd name="T3" fmla="*/ 105 h 197"/>
              <a:gd name="T4" fmla="*/ 33 w 239"/>
              <a:gd name="T5" fmla="*/ 71 h 197"/>
              <a:gd name="T6" fmla="*/ 88 w 239"/>
              <a:gd name="T7" fmla="*/ 123 h 197"/>
              <a:gd name="T8" fmla="*/ 201 w 239"/>
              <a:gd name="T9" fmla="*/ 0 h 197"/>
              <a:gd name="T10" fmla="*/ 239 w 239"/>
              <a:gd name="T11" fmla="*/ 33 h 197"/>
              <a:gd name="T12" fmla="*/ 92 w 239"/>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239" h="197">
                <a:moveTo>
                  <a:pt x="92" y="197"/>
                </a:moveTo>
                <a:lnTo>
                  <a:pt x="0" y="105"/>
                </a:lnTo>
                <a:lnTo>
                  <a:pt x="33" y="71"/>
                </a:lnTo>
                <a:lnTo>
                  <a:pt x="88" y="123"/>
                </a:lnTo>
                <a:lnTo>
                  <a:pt x="201" y="0"/>
                </a:lnTo>
                <a:lnTo>
                  <a:pt x="239" y="33"/>
                </a:lnTo>
                <a:lnTo>
                  <a:pt x="92" y="19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noEditPoints="1"/>
          </p:cNvSpPr>
          <p:nvPr/>
        </p:nvSpPr>
        <p:spPr bwMode="auto">
          <a:xfrm>
            <a:off x="4302125" y="1384300"/>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83 w 94"/>
              <a:gd name="T11" fmla="*/ 46 h 93"/>
              <a:gd name="T12" fmla="*/ 47 w 94"/>
              <a:gd name="T13" fmla="*/ 10 h 93"/>
              <a:gd name="T14" fmla="*/ 10 w 94"/>
              <a:gd name="T15" fmla="*/ 46 h 93"/>
              <a:gd name="T16" fmla="*/ 47 w 94"/>
              <a:gd name="T17" fmla="*/ 83 h 93"/>
              <a:gd name="T18" fmla="*/ 83 w 94"/>
              <a:gd name="T19" fmla="*/ 46 h 93"/>
              <a:gd name="T20" fmla="*/ 59 w 94"/>
              <a:gd name="T21" fmla="*/ 42 h 93"/>
              <a:gd name="T22" fmla="*/ 48 w 94"/>
              <a:gd name="T23" fmla="*/ 42 h 93"/>
              <a:gd name="T24" fmla="*/ 35 w 94"/>
              <a:gd name="T25" fmla="*/ 27 h 93"/>
              <a:gd name="T26" fmla="*/ 27 w 94"/>
              <a:gd name="T27" fmla="*/ 34 h 93"/>
              <a:gd name="T28" fmla="*/ 42 w 94"/>
              <a:gd name="T29" fmla="*/ 50 h 93"/>
              <a:gd name="T30" fmla="*/ 46 w 94"/>
              <a:gd name="T31" fmla="*/ 52 h 93"/>
              <a:gd name="T32" fmla="*/ 59 w 94"/>
              <a:gd name="T33" fmla="*/ 52 h 93"/>
              <a:gd name="T34" fmla="*/ 59 w 94"/>
              <a:gd name="T3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93">
                <a:moveTo>
                  <a:pt x="94" y="47"/>
                </a:moveTo>
                <a:cubicBezTo>
                  <a:pt x="94" y="72"/>
                  <a:pt x="73" y="93"/>
                  <a:pt x="47" y="93"/>
                </a:cubicBezTo>
                <a:cubicBezTo>
                  <a:pt x="21" y="93"/>
                  <a:pt x="0" y="72"/>
                  <a:pt x="0" y="47"/>
                </a:cubicBezTo>
                <a:cubicBezTo>
                  <a:pt x="0" y="21"/>
                  <a:pt x="21" y="0"/>
                  <a:pt x="47" y="0"/>
                </a:cubicBezTo>
                <a:cubicBezTo>
                  <a:pt x="73" y="0"/>
                  <a:pt x="94" y="21"/>
                  <a:pt x="94" y="47"/>
                </a:cubicBezTo>
                <a:close/>
                <a:moveTo>
                  <a:pt x="83" y="46"/>
                </a:moveTo>
                <a:cubicBezTo>
                  <a:pt x="83" y="26"/>
                  <a:pt x="67" y="10"/>
                  <a:pt x="47" y="10"/>
                </a:cubicBezTo>
                <a:cubicBezTo>
                  <a:pt x="27" y="10"/>
                  <a:pt x="10" y="26"/>
                  <a:pt x="10" y="46"/>
                </a:cubicBezTo>
                <a:cubicBezTo>
                  <a:pt x="10" y="67"/>
                  <a:pt x="27" y="83"/>
                  <a:pt x="47" y="83"/>
                </a:cubicBezTo>
                <a:cubicBezTo>
                  <a:pt x="67" y="83"/>
                  <a:pt x="83" y="67"/>
                  <a:pt x="83" y="46"/>
                </a:cubicBezTo>
                <a:close/>
                <a:moveTo>
                  <a:pt x="59" y="42"/>
                </a:moveTo>
                <a:cubicBezTo>
                  <a:pt x="48" y="42"/>
                  <a:pt x="48" y="42"/>
                  <a:pt x="48" y="42"/>
                </a:cubicBezTo>
                <a:cubicBezTo>
                  <a:pt x="35" y="27"/>
                  <a:pt x="35" y="27"/>
                  <a:pt x="35" y="27"/>
                </a:cubicBezTo>
                <a:cubicBezTo>
                  <a:pt x="30" y="22"/>
                  <a:pt x="23" y="29"/>
                  <a:pt x="27" y="34"/>
                </a:cubicBezTo>
                <a:cubicBezTo>
                  <a:pt x="42" y="50"/>
                  <a:pt x="42" y="50"/>
                  <a:pt x="42" y="50"/>
                </a:cubicBezTo>
                <a:cubicBezTo>
                  <a:pt x="43" y="52"/>
                  <a:pt x="45" y="52"/>
                  <a:pt x="46" y="52"/>
                </a:cubicBezTo>
                <a:cubicBezTo>
                  <a:pt x="59" y="52"/>
                  <a:pt x="59" y="52"/>
                  <a:pt x="59" y="52"/>
                </a:cubicBezTo>
                <a:cubicBezTo>
                  <a:pt x="66" y="52"/>
                  <a:pt x="66" y="42"/>
                  <a:pt x="59" y="4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noEditPoints="1"/>
          </p:cNvSpPr>
          <p:nvPr/>
        </p:nvSpPr>
        <p:spPr bwMode="auto">
          <a:xfrm>
            <a:off x="4962525" y="1395413"/>
            <a:ext cx="327025" cy="327025"/>
          </a:xfrm>
          <a:custGeom>
            <a:avLst/>
            <a:gdLst>
              <a:gd name="T0" fmla="*/ 206 w 206"/>
              <a:gd name="T1" fmla="*/ 61 h 206"/>
              <a:gd name="T2" fmla="*/ 206 w 206"/>
              <a:gd name="T3" fmla="*/ 147 h 206"/>
              <a:gd name="T4" fmla="*/ 144 w 206"/>
              <a:gd name="T5" fmla="*/ 206 h 206"/>
              <a:gd name="T6" fmla="*/ 59 w 206"/>
              <a:gd name="T7" fmla="*/ 206 h 206"/>
              <a:gd name="T8" fmla="*/ 0 w 206"/>
              <a:gd name="T9" fmla="*/ 147 h 206"/>
              <a:gd name="T10" fmla="*/ 0 w 206"/>
              <a:gd name="T11" fmla="*/ 61 h 206"/>
              <a:gd name="T12" fmla="*/ 59 w 206"/>
              <a:gd name="T13" fmla="*/ 0 h 206"/>
              <a:gd name="T14" fmla="*/ 144 w 206"/>
              <a:gd name="T15" fmla="*/ 0 h 206"/>
              <a:gd name="T16" fmla="*/ 206 w 206"/>
              <a:gd name="T17" fmla="*/ 61 h 206"/>
              <a:gd name="T18" fmla="*/ 196 w 206"/>
              <a:gd name="T19" fmla="*/ 64 h 206"/>
              <a:gd name="T20" fmla="*/ 142 w 206"/>
              <a:gd name="T21" fmla="*/ 9 h 206"/>
              <a:gd name="T22" fmla="*/ 64 w 206"/>
              <a:gd name="T23" fmla="*/ 9 h 206"/>
              <a:gd name="T24" fmla="*/ 7 w 206"/>
              <a:gd name="T25" fmla="*/ 64 h 206"/>
              <a:gd name="T26" fmla="*/ 7 w 206"/>
              <a:gd name="T27" fmla="*/ 142 h 206"/>
              <a:gd name="T28" fmla="*/ 64 w 206"/>
              <a:gd name="T29" fmla="*/ 196 h 206"/>
              <a:gd name="T30" fmla="*/ 142 w 206"/>
              <a:gd name="T31" fmla="*/ 196 h 206"/>
              <a:gd name="T32" fmla="*/ 196 w 206"/>
              <a:gd name="T33" fmla="*/ 142 h 206"/>
              <a:gd name="T34" fmla="*/ 196 w 206"/>
              <a:gd name="T35" fmla="*/ 64 h 206"/>
              <a:gd name="T36" fmla="*/ 137 w 206"/>
              <a:gd name="T37" fmla="*/ 21 h 206"/>
              <a:gd name="T38" fmla="*/ 184 w 206"/>
              <a:gd name="T39" fmla="*/ 69 h 206"/>
              <a:gd name="T40" fmla="*/ 184 w 206"/>
              <a:gd name="T41" fmla="*/ 137 h 206"/>
              <a:gd name="T42" fmla="*/ 137 w 206"/>
              <a:gd name="T43" fmla="*/ 185 h 206"/>
              <a:gd name="T44" fmla="*/ 68 w 206"/>
              <a:gd name="T45" fmla="*/ 185 h 206"/>
              <a:gd name="T46" fmla="*/ 19 w 206"/>
              <a:gd name="T47" fmla="*/ 137 h 206"/>
              <a:gd name="T48" fmla="*/ 19 w 206"/>
              <a:gd name="T49" fmla="*/ 69 h 206"/>
              <a:gd name="T50" fmla="*/ 68 w 206"/>
              <a:gd name="T51" fmla="*/ 21 h 206"/>
              <a:gd name="T52" fmla="*/ 137 w 206"/>
              <a:gd name="T53" fmla="*/ 2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6" h="206">
                <a:moveTo>
                  <a:pt x="206" y="61"/>
                </a:moveTo>
                <a:lnTo>
                  <a:pt x="206" y="147"/>
                </a:lnTo>
                <a:lnTo>
                  <a:pt x="144" y="206"/>
                </a:lnTo>
                <a:lnTo>
                  <a:pt x="59" y="206"/>
                </a:lnTo>
                <a:lnTo>
                  <a:pt x="0" y="147"/>
                </a:lnTo>
                <a:lnTo>
                  <a:pt x="0" y="61"/>
                </a:lnTo>
                <a:lnTo>
                  <a:pt x="59" y="0"/>
                </a:lnTo>
                <a:lnTo>
                  <a:pt x="144" y="0"/>
                </a:lnTo>
                <a:lnTo>
                  <a:pt x="206" y="61"/>
                </a:lnTo>
                <a:close/>
                <a:moveTo>
                  <a:pt x="196" y="64"/>
                </a:moveTo>
                <a:lnTo>
                  <a:pt x="142" y="9"/>
                </a:lnTo>
                <a:lnTo>
                  <a:pt x="64" y="9"/>
                </a:lnTo>
                <a:lnTo>
                  <a:pt x="7" y="64"/>
                </a:lnTo>
                <a:lnTo>
                  <a:pt x="7" y="142"/>
                </a:lnTo>
                <a:lnTo>
                  <a:pt x="64" y="196"/>
                </a:lnTo>
                <a:lnTo>
                  <a:pt x="142" y="196"/>
                </a:lnTo>
                <a:lnTo>
                  <a:pt x="196" y="142"/>
                </a:lnTo>
                <a:lnTo>
                  <a:pt x="196" y="64"/>
                </a:lnTo>
                <a:close/>
                <a:moveTo>
                  <a:pt x="137" y="21"/>
                </a:moveTo>
                <a:lnTo>
                  <a:pt x="184" y="69"/>
                </a:lnTo>
                <a:lnTo>
                  <a:pt x="184" y="137"/>
                </a:lnTo>
                <a:lnTo>
                  <a:pt x="137" y="185"/>
                </a:lnTo>
                <a:lnTo>
                  <a:pt x="68" y="185"/>
                </a:lnTo>
                <a:lnTo>
                  <a:pt x="19" y="137"/>
                </a:lnTo>
                <a:lnTo>
                  <a:pt x="19" y="69"/>
                </a:lnTo>
                <a:lnTo>
                  <a:pt x="68" y="21"/>
                </a:lnTo>
                <a:lnTo>
                  <a:pt x="137" y="2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noEditPoints="1"/>
          </p:cNvSpPr>
          <p:nvPr/>
        </p:nvSpPr>
        <p:spPr bwMode="auto">
          <a:xfrm>
            <a:off x="5556250" y="1376363"/>
            <a:ext cx="415925" cy="357188"/>
          </a:xfrm>
          <a:custGeom>
            <a:avLst/>
            <a:gdLst>
              <a:gd name="T0" fmla="*/ 88 w 111"/>
              <a:gd name="T1" fmla="*/ 79 h 95"/>
              <a:gd name="T2" fmla="*/ 88 w 111"/>
              <a:gd name="T3" fmla="*/ 92 h 95"/>
              <a:gd name="T4" fmla="*/ 75 w 111"/>
              <a:gd name="T5" fmla="*/ 92 h 95"/>
              <a:gd name="T6" fmla="*/ 52 w 111"/>
              <a:gd name="T7" fmla="*/ 67 h 95"/>
              <a:gd name="T8" fmla="*/ 30 w 111"/>
              <a:gd name="T9" fmla="*/ 93 h 95"/>
              <a:gd name="T10" fmla="*/ 23 w 111"/>
              <a:gd name="T11" fmla="*/ 93 h 95"/>
              <a:gd name="T12" fmla="*/ 17 w 111"/>
              <a:gd name="T13" fmla="*/ 88 h 95"/>
              <a:gd name="T14" fmla="*/ 17 w 111"/>
              <a:gd name="T15" fmla="*/ 80 h 95"/>
              <a:gd name="T16" fmla="*/ 42 w 111"/>
              <a:gd name="T17" fmla="*/ 57 h 95"/>
              <a:gd name="T18" fmla="*/ 30 w 111"/>
              <a:gd name="T19" fmla="*/ 45 h 95"/>
              <a:gd name="T20" fmla="*/ 20 w 111"/>
              <a:gd name="T21" fmla="*/ 41 h 95"/>
              <a:gd name="T22" fmla="*/ 9 w 111"/>
              <a:gd name="T23" fmla="*/ 40 h 95"/>
              <a:gd name="T24" fmla="*/ 0 w 111"/>
              <a:gd name="T25" fmla="*/ 23 h 95"/>
              <a:gd name="T26" fmla="*/ 1 w 111"/>
              <a:gd name="T27" fmla="*/ 22 h 95"/>
              <a:gd name="T28" fmla="*/ 10 w 111"/>
              <a:gd name="T29" fmla="*/ 28 h 95"/>
              <a:gd name="T30" fmla="*/ 20 w 111"/>
              <a:gd name="T31" fmla="*/ 25 h 95"/>
              <a:gd name="T32" fmla="*/ 19 w 111"/>
              <a:gd name="T33" fmla="*/ 14 h 95"/>
              <a:gd name="T34" fmla="*/ 10 w 111"/>
              <a:gd name="T35" fmla="*/ 8 h 95"/>
              <a:gd name="T36" fmla="*/ 11 w 111"/>
              <a:gd name="T37" fmla="*/ 7 h 95"/>
              <a:gd name="T38" fmla="*/ 29 w 111"/>
              <a:gd name="T39" fmla="*/ 7 h 95"/>
              <a:gd name="T40" fmla="*/ 32 w 111"/>
              <a:gd name="T41" fmla="*/ 10 h 95"/>
              <a:gd name="T42" fmla="*/ 37 w 111"/>
              <a:gd name="T43" fmla="*/ 25 h 95"/>
              <a:gd name="T44" fmla="*/ 40 w 111"/>
              <a:gd name="T45" fmla="*/ 34 h 95"/>
              <a:gd name="T46" fmla="*/ 52 w 111"/>
              <a:gd name="T47" fmla="*/ 46 h 95"/>
              <a:gd name="T48" fmla="*/ 66 w 111"/>
              <a:gd name="T49" fmla="*/ 31 h 95"/>
              <a:gd name="T50" fmla="*/ 77 w 111"/>
              <a:gd name="T51" fmla="*/ 42 h 95"/>
              <a:gd name="T52" fmla="*/ 63 w 111"/>
              <a:gd name="T53" fmla="*/ 56 h 95"/>
              <a:gd name="T54" fmla="*/ 88 w 111"/>
              <a:gd name="T55" fmla="*/ 79 h 95"/>
              <a:gd name="T56" fmla="*/ 110 w 111"/>
              <a:gd name="T57" fmla="*/ 42 h 95"/>
              <a:gd name="T58" fmla="*/ 102 w 111"/>
              <a:gd name="T59" fmla="*/ 50 h 95"/>
              <a:gd name="T60" fmla="*/ 96 w 111"/>
              <a:gd name="T61" fmla="*/ 50 h 95"/>
              <a:gd name="T62" fmla="*/ 95 w 111"/>
              <a:gd name="T63" fmla="*/ 48 h 95"/>
              <a:gd name="T64" fmla="*/ 93 w 111"/>
              <a:gd name="T65" fmla="*/ 44 h 95"/>
              <a:gd name="T66" fmla="*/ 92 w 111"/>
              <a:gd name="T67" fmla="*/ 38 h 95"/>
              <a:gd name="T68" fmla="*/ 82 w 111"/>
              <a:gd name="T69" fmla="*/ 36 h 95"/>
              <a:gd name="T70" fmla="*/ 79 w 111"/>
              <a:gd name="T71" fmla="*/ 39 h 95"/>
              <a:gd name="T72" fmla="*/ 68 w 111"/>
              <a:gd name="T73" fmla="*/ 29 h 95"/>
              <a:gd name="T74" fmla="*/ 70 w 111"/>
              <a:gd name="T75" fmla="*/ 27 h 95"/>
              <a:gd name="T76" fmla="*/ 71 w 111"/>
              <a:gd name="T77" fmla="*/ 26 h 95"/>
              <a:gd name="T78" fmla="*/ 71 w 111"/>
              <a:gd name="T79" fmla="*/ 19 h 95"/>
              <a:gd name="T80" fmla="*/ 49 w 111"/>
              <a:gd name="T81" fmla="*/ 10 h 95"/>
              <a:gd name="T82" fmla="*/ 49 w 111"/>
              <a:gd name="T83" fmla="*/ 6 h 95"/>
              <a:gd name="T84" fmla="*/ 89 w 111"/>
              <a:gd name="T85" fmla="*/ 15 h 95"/>
              <a:gd name="T86" fmla="*/ 96 w 111"/>
              <a:gd name="T87" fmla="*/ 22 h 95"/>
              <a:gd name="T88" fmla="*/ 99 w 111"/>
              <a:gd name="T89" fmla="*/ 33 h 95"/>
              <a:gd name="T90" fmla="*/ 103 w 111"/>
              <a:gd name="T91" fmla="*/ 34 h 95"/>
              <a:gd name="T92" fmla="*/ 108 w 111"/>
              <a:gd name="T93" fmla="*/ 35 h 95"/>
              <a:gd name="T94" fmla="*/ 110 w 111"/>
              <a:gd name="T95" fmla="*/ 37 h 95"/>
              <a:gd name="T96" fmla="*/ 110 w 111"/>
              <a:gd name="T97" fmla="*/ 42 h 95"/>
              <a:gd name="T98" fmla="*/ 85 w 111"/>
              <a:gd name="T99" fmla="*/ 82 h 95"/>
              <a:gd name="T100" fmla="*/ 78 w 111"/>
              <a:gd name="T101" fmla="*/ 82 h 95"/>
              <a:gd name="T102" fmla="*/ 78 w 111"/>
              <a:gd name="T103" fmla="*/ 89 h 95"/>
              <a:gd name="T104" fmla="*/ 85 w 111"/>
              <a:gd name="T105" fmla="*/ 89 h 95"/>
              <a:gd name="T106" fmla="*/ 85 w 111"/>
              <a:gd name="T107" fmla="*/ 8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95">
                <a:moveTo>
                  <a:pt x="88" y="79"/>
                </a:moveTo>
                <a:cubicBezTo>
                  <a:pt x="92" y="82"/>
                  <a:pt x="92" y="88"/>
                  <a:pt x="88" y="92"/>
                </a:cubicBezTo>
                <a:cubicBezTo>
                  <a:pt x="84" y="95"/>
                  <a:pt x="79" y="95"/>
                  <a:pt x="75" y="92"/>
                </a:cubicBezTo>
                <a:cubicBezTo>
                  <a:pt x="52" y="67"/>
                  <a:pt x="52" y="67"/>
                  <a:pt x="52" y="67"/>
                </a:cubicBezTo>
                <a:cubicBezTo>
                  <a:pt x="30" y="93"/>
                  <a:pt x="30" y="93"/>
                  <a:pt x="30" y="93"/>
                </a:cubicBezTo>
                <a:cubicBezTo>
                  <a:pt x="28" y="95"/>
                  <a:pt x="25" y="95"/>
                  <a:pt x="23" y="93"/>
                </a:cubicBezTo>
                <a:cubicBezTo>
                  <a:pt x="17" y="88"/>
                  <a:pt x="17" y="88"/>
                  <a:pt x="17" y="88"/>
                </a:cubicBezTo>
                <a:cubicBezTo>
                  <a:pt x="15" y="86"/>
                  <a:pt x="15" y="82"/>
                  <a:pt x="17" y="80"/>
                </a:cubicBezTo>
                <a:cubicBezTo>
                  <a:pt x="42" y="57"/>
                  <a:pt x="42" y="57"/>
                  <a:pt x="42" y="57"/>
                </a:cubicBezTo>
                <a:cubicBezTo>
                  <a:pt x="30" y="45"/>
                  <a:pt x="30" y="45"/>
                  <a:pt x="30" y="45"/>
                </a:cubicBezTo>
                <a:cubicBezTo>
                  <a:pt x="26" y="41"/>
                  <a:pt x="24" y="40"/>
                  <a:pt x="20" y="41"/>
                </a:cubicBezTo>
                <a:cubicBezTo>
                  <a:pt x="17" y="42"/>
                  <a:pt x="13" y="42"/>
                  <a:pt x="9" y="40"/>
                </a:cubicBezTo>
                <a:cubicBezTo>
                  <a:pt x="0" y="34"/>
                  <a:pt x="0" y="23"/>
                  <a:pt x="0" y="23"/>
                </a:cubicBezTo>
                <a:cubicBezTo>
                  <a:pt x="1" y="22"/>
                  <a:pt x="1" y="22"/>
                  <a:pt x="1" y="22"/>
                </a:cubicBezTo>
                <a:cubicBezTo>
                  <a:pt x="1" y="22"/>
                  <a:pt x="9" y="27"/>
                  <a:pt x="10" y="28"/>
                </a:cubicBezTo>
                <a:cubicBezTo>
                  <a:pt x="11" y="29"/>
                  <a:pt x="16" y="31"/>
                  <a:pt x="20" y="25"/>
                </a:cubicBezTo>
                <a:cubicBezTo>
                  <a:pt x="24" y="18"/>
                  <a:pt x="21" y="15"/>
                  <a:pt x="19" y="14"/>
                </a:cubicBezTo>
                <a:cubicBezTo>
                  <a:pt x="18" y="13"/>
                  <a:pt x="10" y="8"/>
                  <a:pt x="10" y="8"/>
                </a:cubicBezTo>
                <a:cubicBezTo>
                  <a:pt x="11" y="7"/>
                  <a:pt x="11" y="7"/>
                  <a:pt x="11" y="7"/>
                </a:cubicBezTo>
                <a:cubicBezTo>
                  <a:pt x="11" y="7"/>
                  <a:pt x="20" y="2"/>
                  <a:pt x="29" y="7"/>
                </a:cubicBezTo>
                <a:cubicBezTo>
                  <a:pt x="29" y="7"/>
                  <a:pt x="31" y="9"/>
                  <a:pt x="32" y="10"/>
                </a:cubicBezTo>
                <a:cubicBezTo>
                  <a:pt x="38" y="15"/>
                  <a:pt x="38" y="20"/>
                  <a:pt x="37" y="25"/>
                </a:cubicBezTo>
                <a:cubicBezTo>
                  <a:pt x="36" y="29"/>
                  <a:pt x="37" y="30"/>
                  <a:pt x="40" y="34"/>
                </a:cubicBezTo>
                <a:cubicBezTo>
                  <a:pt x="52" y="46"/>
                  <a:pt x="52" y="46"/>
                  <a:pt x="52" y="46"/>
                </a:cubicBezTo>
                <a:cubicBezTo>
                  <a:pt x="66" y="31"/>
                  <a:pt x="66" y="31"/>
                  <a:pt x="66" y="31"/>
                </a:cubicBezTo>
                <a:cubicBezTo>
                  <a:pt x="77" y="42"/>
                  <a:pt x="77" y="42"/>
                  <a:pt x="77" y="42"/>
                </a:cubicBezTo>
                <a:cubicBezTo>
                  <a:pt x="63" y="56"/>
                  <a:pt x="63" y="56"/>
                  <a:pt x="63" y="56"/>
                </a:cubicBezTo>
                <a:lnTo>
                  <a:pt x="88" y="79"/>
                </a:lnTo>
                <a:close/>
                <a:moveTo>
                  <a:pt x="110" y="42"/>
                </a:moveTo>
                <a:cubicBezTo>
                  <a:pt x="102" y="50"/>
                  <a:pt x="102" y="50"/>
                  <a:pt x="102" y="50"/>
                </a:cubicBezTo>
                <a:cubicBezTo>
                  <a:pt x="100" y="52"/>
                  <a:pt x="98" y="52"/>
                  <a:pt x="96" y="50"/>
                </a:cubicBezTo>
                <a:cubicBezTo>
                  <a:pt x="95" y="48"/>
                  <a:pt x="95" y="48"/>
                  <a:pt x="95" y="48"/>
                </a:cubicBezTo>
                <a:cubicBezTo>
                  <a:pt x="93" y="47"/>
                  <a:pt x="93" y="45"/>
                  <a:pt x="93" y="44"/>
                </a:cubicBezTo>
                <a:cubicBezTo>
                  <a:pt x="95" y="43"/>
                  <a:pt x="94" y="41"/>
                  <a:pt x="92" y="38"/>
                </a:cubicBezTo>
                <a:cubicBezTo>
                  <a:pt x="88" y="35"/>
                  <a:pt x="84" y="35"/>
                  <a:pt x="82" y="36"/>
                </a:cubicBezTo>
                <a:cubicBezTo>
                  <a:pt x="81" y="37"/>
                  <a:pt x="79" y="39"/>
                  <a:pt x="79" y="39"/>
                </a:cubicBezTo>
                <a:cubicBezTo>
                  <a:pt x="68" y="29"/>
                  <a:pt x="68" y="29"/>
                  <a:pt x="68" y="29"/>
                </a:cubicBezTo>
                <a:cubicBezTo>
                  <a:pt x="70" y="27"/>
                  <a:pt x="70" y="27"/>
                  <a:pt x="70" y="27"/>
                </a:cubicBezTo>
                <a:cubicBezTo>
                  <a:pt x="70" y="27"/>
                  <a:pt x="71" y="27"/>
                  <a:pt x="71" y="26"/>
                </a:cubicBezTo>
                <a:cubicBezTo>
                  <a:pt x="75" y="22"/>
                  <a:pt x="71" y="19"/>
                  <a:pt x="71" y="19"/>
                </a:cubicBezTo>
                <a:cubicBezTo>
                  <a:pt x="62" y="10"/>
                  <a:pt x="49" y="10"/>
                  <a:pt x="49" y="10"/>
                </a:cubicBezTo>
                <a:cubicBezTo>
                  <a:pt x="49" y="6"/>
                  <a:pt x="49" y="6"/>
                  <a:pt x="49" y="6"/>
                </a:cubicBezTo>
                <a:cubicBezTo>
                  <a:pt x="75" y="0"/>
                  <a:pt x="85" y="11"/>
                  <a:pt x="89" y="15"/>
                </a:cubicBezTo>
                <a:cubicBezTo>
                  <a:pt x="92" y="18"/>
                  <a:pt x="95" y="21"/>
                  <a:pt x="96" y="22"/>
                </a:cubicBezTo>
                <a:cubicBezTo>
                  <a:pt x="98" y="24"/>
                  <a:pt x="96" y="30"/>
                  <a:pt x="99" y="33"/>
                </a:cubicBezTo>
                <a:cubicBezTo>
                  <a:pt x="100" y="34"/>
                  <a:pt x="102" y="34"/>
                  <a:pt x="103" y="34"/>
                </a:cubicBezTo>
                <a:cubicBezTo>
                  <a:pt x="105" y="33"/>
                  <a:pt x="107" y="34"/>
                  <a:pt x="108" y="35"/>
                </a:cubicBezTo>
                <a:cubicBezTo>
                  <a:pt x="110" y="37"/>
                  <a:pt x="110" y="37"/>
                  <a:pt x="110" y="37"/>
                </a:cubicBezTo>
                <a:cubicBezTo>
                  <a:pt x="111" y="38"/>
                  <a:pt x="111" y="41"/>
                  <a:pt x="110" y="42"/>
                </a:cubicBezTo>
                <a:close/>
                <a:moveTo>
                  <a:pt x="85" y="82"/>
                </a:moveTo>
                <a:cubicBezTo>
                  <a:pt x="83" y="80"/>
                  <a:pt x="80" y="80"/>
                  <a:pt x="78" y="82"/>
                </a:cubicBezTo>
                <a:cubicBezTo>
                  <a:pt x="76" y="84"/>
                  <a:pt x="76" y="87"/>
                  <a:pt x="78" y="89"/>
                </a:cubicBezTo>
                <a:cubicBezTo>
                  <a:pt x="80" y="90"/>
                  <a:pt x="83" y="91"/>
                  <a:pt x="85" y="89"/>
                </a:cubicBezTo>
                <a:cubicBezTo>
                  <a:pt x="87" y="87"/>
                  <a:pt x="87" y="84"/>
                  <a:pt x="85" y="8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6280150" y="1365250"/>
            <a:ext cx="266700" cy="382588"/>
          </a:xfrm>
          <a:custGeom>
            <a:avLst/>
            <a:gdLst>
              <a:gd name="T0" fmla="*/ 57 w 71"/>
              <a:gd name="T1" fmla="*/ 92 h 102"/>
              <a:gd name="T2" fmla="*/ 24 w 71"/>
              <a:gd name="T3" fmla="*/ 102 h 102"/>
              <a:gd name="T4" fmla="*/ 14 w 71"/>
              <a:gd name="T5" fmla="*/ 65 h 102"/>
              <a:gd name="T6" fmla="*/ 20 w 71"/>
              <a:gd name="T7" fmla="*/ 71 h 102"/>
              <a:gd name="T8" fmla="*/ 30 w 71"/>
              <a:gd name="T9" fmla="*/ 72 h 102"/>
              <a:gd name="T10" fmla="*/ 43 w 71"/>
              <a:gd name="T11" fmla="*/ 71 h 102"/>
              <a:gd name="T12" fmla="*/ 55 w 71"/>
              <a:gd name="T13" fmla="*/ 67 h 102"/>
              <a:gd name="T14" fmla="*/ 58 w 71"/>
              <a:gd name="T15" fmla="*/ 65 h 102"/>
              <a:gd name="T16" fmla="*/ 58 w 71"/>
              <a:gd name="T17" fmla="*/ 39 h 102"/>
              <a:gd name="T18" fmla="*/ 68 w 71"/>
              <a:gd name="T19" fmla="*/ 44 h 102"/>
              <a:gd name="T20" fmla="*/ 55 w 71"/>
              <a:gd name="T21" fmla="*/ 47 h 102"/>
              <a:gd name="T22" fmla="*/ 62 w 71"/>
              <a:gd name="T23" fmla="*/ 56 h 102"/>
              <a:gd name="T24" fmla="*/ 48 w 71"/>
              <a:gd name="T25" fmla="*/ 54 h 102"/>
              <a:gd name="T26" fmla="*/ 52 w 71"/>
              <a:gd name="T27" fmla="*/ 64 h 102"/>
              <a:gd name="T28" fmla="*/ 40 w 71"/>
              <a:gd name="T29" fmla="*/ 57 h 102"/>
              <a:gd name="T30" fmla="*/ 39 w 71"/>
              <a:gd name="T31" fmla="*/ 68 h 102"/>
              <a:gd name="T32" fmla="*/ 31 w 71"/>
              <a:gd name="T33" fmla="*/ 57 h 102"/>
              <a:gd name="T34" fmla="*/ 25 w 71"/>
              <a:gd name="T35" fmla="*/ 67 h 102"/>
              <a:gd name="T36" fmla="*/ 22 w 71"/>
              <a:gd name="T37" fmla="*/ 54 h 102"/>
              <a:gd name="T38" fmla="*/ 15 w 71"/>
              <a:gd name="T39" fmla="*/ 61 h 102"/>
              <a:gd name="T40" fmla="*/ 16 w 71"/>
              <a:gd name="T41" fmla="*/ 47 h 102"/>
              <a:gd name="T42" fmla="*/ 8 w 71"/>
              <a:gd name="T43" fmla="*/ 52 h 102"/>
              <a:gd name="T44" fmla="*/ 12 w 71"/>
              <a:gd name="T45" fmla="*/ 39 h 102"/>
              <a:gd name="T46" fmla="*/ 2 w 71"/>
              <a:gd name="T47" fmla="*/ 38 h 102"/>
              <a:gd name="T48" fmla="*/ 12 w 71"/>
              <a:gd name="T49" fmla="*/ 30 h 102"/>
              <a:gd name="T50" fmla="*/ 3 w 71"/>
              <a:gd name="T51" fmla="*/ 25 h 102"/>
              <a:gd name="T52" fmla="*/ 16 w 71"/>
              <a:gd name="T53" fmla="*/ 21 h 102"/>
              <a:gd name="T54" fmla="*/ 9 w 71"/>
              <a:gd name="T55" fmla="*/ 13 h 102"/>
              <a:gd name="T56" fmla="*/ 22 w 71"/>
              <a:gd name="T57" fmla="*/ 15 h 102"/>
              <a:gd name="T58" fmla="*/ 19 w 71"/>
              <a:gd name="T59" fmla="*/ 5 h 102"/>
              <a:gd name="T60" fmla="*/ 31 w 71"/>
              <a:gd name="T61" fmla="*/ 12 h 102"/>
              <a:gd name="T62" fmla="*/ 32 w 71"/>
              <a:gd name="T63" fmla="*/ 1 h 102"/>
              <a:gd name="T64" fmla="*/ 40 w 71"/>
              <a:gd name="T65" fmla="*/ 12 h 102"/>
              <a:gd name="T66" fmla="*/ 46 w 71"/>
              <a:gd name="T67" fmla="*/ 2 h 102"/>
              <a:gd name="T68" fmla="*/ 48 w 71"/>
              <a:gd name="T69" fmla="*/ 15 h 102"/>
              <a:gd name="T70" fmla="*/ 55 w 71"/>
              <a:gd name="T71" fmla="*/ 8 h 102"/>
              <a:gd name="T72" fmla="*/ 55 w 71"/>
              <a:gd name="T73" fmla="*/ 21 h 102"/>
              <a:gd name="T74" fmla="*/ 63 w 71"/>
              <a:gd name="T75" fmla="*/ 17 h 102"/>
              <a:gd name="T76" fmla="*/ 58 w 71"/>
              <a:gd name="T77" fmla="*/ 30 h 102"/>
              <a:gd name="T78" fmla="*/ 69 w 71"/>
              <a:gd name="T79" fmla="*/ 31 h 102"/>
              <a:gd name="T80" fmla="*/ 35 w 71"/>
              <a:gd name="T81" fmla="*/ 12 h 102"/>
              <a:gd name="T82" fmla="*/ 58 w 71"/>
              <a:gd name="T83" fmla="*/ 34 h 102"/>
              <a:gd name="T84" fmla="*/ 18 w 71"/>
              <a:gd name="T85" fmla="*/ 3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1" h="102">
                <a:moveTo>
                  <a:pt x="58" y="65"/>
                </a:moveTo>
                <a:cubicBezTo>
                  <a:pt x="71" y="91"/>
                  <a:pt x="71" y="91"/>
                  <a:pt x="71" y="91"/>
                </a:cubicBezTo>
                <a:cubicBezTo>
                  <a:pt x="57" y="92"/>
                  <a:pt x="57" y="92"/>
                  <a:pt x="57" y="92"/>
                </a:cubicBezTo>
                <a:cubicBezTo>
                  <a:pt x="48" y="102"/>
                  <a:pt x="48" y="102"/>
                  <a:pt x="48" y="102"/>
                </a:cubicBezTo>
                <a:cubicBezTo>
                  <a:pt x="36" y="83"/>
                  <a:pt x="36" y="83"/>
                  <a:pt x="36" y="83"/>
                </a:cubicBezTo>
                <a:cubicBezTo>
                  <a:pt x="24" y="102"/>
                  <a:pt x="24" y="102"/>
                  <a:pt x="24" y="102"/>
                </a:cubicBezTo>
                <a:cubicBezTo>
                  <a:pt x="14" y="92"/>
                  <a:pt x="14" y="92"/>
                  <a:pt x="14" y="92"/>
                </a:cubicBezTo>
                <a:cubicBezTo>
                  <a:pt x="0" y="91"/>
                  <a:pt x="0" y="91"/>
                  <a:pt x="0" y="91"/>
                </a:cubicBezTo>
                <a:cubicBezTo>
                  <a:pt x="14" y="65"/>
                  <a:pt x="14" y="65"/>
                  <a:pt x="14" y="65"/>
                </a:cubicBezTo>
                <a:cubicBezTo>
                  <a:pt x="14" y="65"/>
                  <a:pt x="14" y="65"/>
                  <a:pt x="14" y="65"/>
                </a:cubicBezTo>
                <a:cubicBezTo>
                  <a:pt x="14" y="66"/>
                  <a:pt x="15" y="66"/>
                  <a:pt x="15" y="67"/>
                </a:cubicBezTo>
                <a:cubicBezTo>
                  <a:pt x="16" y="69"/>
                  <a:pt x="18" y="70"/>
                  <a:pt x="20" y="71"/>
                </a:cubicBezTo>
                <a:cubicBezTo>
                  <a:pt x="21" y="71"/>
                  <a:pt x="23" y="71"/>
                  <a:pt x="24" y="71"/>
                </a:cubicBezTo>
                <a:cubicBezTo>
                  <a:pt x="25" y="71"/>
                  <a:pt x="27" y="71"/>
                  <a:pt x="28" y="71"/>
                </a:cubicBezTo>
                <a:cubicBezTo>
                  <a:pt x="28" y="71"/>
                  <a:pt x="29" y="72"/>
                  <a:pt x="30" y="72"/>
                </a:cubicBezTo>
                <a:cubicBezTo>
                  <a:pt x="31" y="73"/>
                  <a:pt x="33" y="74"/>
                  <a:pt x="35" y="74"/>
                </a:cubicBezTo>
                <a:cubicBezTo>
                  <a:pt x="37" y="74"/>
                  <a:pt x="39" y="73"/>
                  <a:pt x="41" y="72"/>
                </a:cubicBezTo>
                <a:cubicBezTo>
                  <a:pt x="42" y="72"/>
                  <a:pt x="42" y="71"/>
                  <a:pt x="43" y="71"/>
                </a:cubicBezTo>
                <a:cubicBezTo>
                  <a:pt x="44" y="71"/>
                  <a:pt x="45" y="71"/>
                  <a:pt x="47" y="71"/>
                </a:cubicBezTo>
                <a:cubicBezTo>
                  <a:pt x="48" y="71"/>
                  <a:pt x="49" y="71"/>
                  <a:pt x="51" y="71"/>
                </a:cubicBezTo>
                <a:cubicBezTo>
                  <a:pt x="53" y="70"/>
                  <a:pt x="54" y="69"/>
                  <a:pt x="55" y="67"/>
                </a:cubicBezTo>
                <a:cubicBezTo>
                  <a:pt x="56" y="66"/>
                  <a:pt x="57" y="66"/>
                  <a:pt x="57" y="65"/>
                </a:cubicBezTo>
                <a:cubicBezTo>
                  <a:pt x="57" y="65"/>
                  <a:pt x="57" y="65"/>
                  <a:pt x="57" y="65"/>
                </a:cubicBezTo>
                <a:cubicBezTo>
                  <a:pt x="58" y="65"/>
                  <a:pt x="58" y="65"/>
                  <a:pt x="58" y="65"/>
                </a:cubicBezTo>
                <a:close/>
                <a:moveTo>
                  <a:pt x="70" y="34"/>
                </a:moveTo>
                <a:cubicBezTo>
                  <a:pt x="70" y="36"/>
                  <a:pt x="70" y="37"/>
                  <a:pt x="69" y="38"/>
                </a:cubicBezTo>
                <a:cubicBezTo>
                  <a:pt x="68" y="39"/>
                  <a:pt x="60" y="39"/>
                  <a:pt x="58" y="39"/>
                </a:cubicBezTo>
                <a:cubicBezTo>
                  <a:pt x="58" y="39"/>
                  <a:pt x="58" y="39"/>
                  <a:pt x="58" y="39"/>
                </a:cubicBezTo>
                <a:cubicBezTo>
                  <a:pt x="58" y="39"/>
                  <a:pt x="58" y="39"/>
                  <a:pt x="58" y="39"/>
                </a:cubicBezTo>
                <a:cubicBezTo>
                  <a:pt x="60" y="40"/>
                  <a:pt x="68" y="42"/>
                  <a:pt x="68" y="44"/>
                </a:cubicBezTo>
                <a:cubicBezTo>
                  <a:pt x="68" y="45"/>
                  <a:pt x="68" y="46"/>
                  <a:pt x="67" y="48"/>
                </a:cubicBezTo>
                <a:cubicBezTo>
                  <a:pt x="66" y="51"/>
                  <a:pt x="64" y="52"/>
                  <a:pt x="63" y="52"/>
                </a:cubicBezTo>
                <a:cubicBezTo>
                  <a:pt x="62" y="52"/>
                  <a:pt x="55" y="48"/>
                  <a:pt x="55" y="47"/>
                </a:cubicBezTo>
                <a:cubicBezTo>
                  <a:pt x="55" y="47"/>
                  <a:pt x="55" y="47"/>
                  <a:pt x="55" y="47"/>
                </a:cubicBezTo>
                <a:cubicBezTo>
                  <a:pt x="55" y="47"/>
                  <a:pt x="55" y="47"/>
                  <a:pt x="55" y="47"/>
                </a:cubicBezTo>
                <a:cubicBezTo>
                  <a:pt x="56" y="48"/>
                  <a:pt x="62" y="54"/>
                  <a:pt x="62" y="56"/>
                </a:cubicBezTo>
                <a:cubicBezTo>
                  <a:pt x="61" y="57"/>
                  <a:pt x="61" y="58"/>
                  <a:pt x="60" y="59"/>
                </a:cubicBezTo>
                <a:cubicBezTo>
                  <a:pt x="58" y="60"/>
                  <a:pt x="57" y="61"/>
                  <a:pt x="55" y="61"/>
                </a:cubicBezTo>
                <a:cubicBezTo>
                  <a:pt x="55" y="61"/>
                  <a:pt x="49" y="55"/>
                  <a:pt x="48" y="54"/>
                </a:cubicBezTo>
                <a:cubicBezTo>
                  <a:pt x="48" y="54"/>
                  <a:pt x="48" y="54"/>
                  <a:pt x="48" y="54"/>
                </a:cubicBezTo>
                <a:cubicBezTo>
                  <a:pt x="48" y="54"/>
                  <a:pt x="48" y="54"/>
                  <a:pt x="48" y="54"/>
                </a:cubicBezTo>
                <a:cubicBezTo>
                  <a:pt x="49" y="55"/>
                  <a:pt x="52" y="63"/>
                  <a:pt x="52" y="64"/>
                </a:cubicBezTo>
                <a:cubicBezTo>
                  <a:pt x="51" y="65"/>
                  <a:pt x="50" y="66"/>
                  <a:pt x="49" y="66"/>
                </a:cubicBezTo>
                <a:cubicBezTo>
                  <a:pt x="48" y="67"/>
                  <a:pt x="47" y="67"/>
                  <a:pt x="46" y="67"/>
                </a:cubicBezTo>
                <a:cubicBezTo>
                  <a:pt x="44" y="67"/>
                  <a:pt x="41" y="59"/>
                  <a:pt x="40" y="57"/>
                </a:cubicBezTo>
                <a:cubicBezTo>
                  <a:pt x="40" y="57"/>
                  <a:pt x="40" y="57"/>
                  <a:pt x="40" y="57"/>
                </a:cubicBezTo>
                <a:cubicBezTo>
                  <a:pt x="40" y="57"/>
                  <a:pt x="40" y="57"/>
                  <a:pt x="40" y="57"/>
                </a:cubicBezTo>
                <a:cubicBezTo>
                  <a:pt x="40" y="59"/>
                  <a:pt x="40" y="67"/>
                  <a:pt x="39" y="68"/>
                </a:cubicBezTo>
                <a:cubicBezTo>
                  <a:pt x="38" y="69"/>
                  <a:pt x="37" y="69"/>
                  <a:pt x="35" y="69"/>
                </a:cubicBezTo>
                <a:cubicBezTo>
                  <a:pt x="34" y="69"/>
                  <a:pt x="33" y="69"/>
                  <a:pt x="32" y="68"/>
                </a:cubicBezTo>
                <a:cubicBezTo>
                  <a:pt x="30" y="67"/>
                  <a:pt x="31" y="59"/>
                  <a:pt x="31" y="57"/>
                </a:cubicBezTo>
                <a:cubicBezTo>
                  <a:pt x="31" y="57"/>
                  <a:pt x="31" y="57"/>
                  <a:pt x="31" y="57"/>
                </a:cubicBezTo>
                <a:cubicBezTo>
                  <a:pt x="31" y="57"/>
                  <a:pt x="31" y="57"/>
                  <a:pt x="31" y="57"/>
                </a:cubicBezTo>
                <a:cubicBezTo>
                  <a:pt x="30" y="59"/>
                  <a:pt x="27" y="67"/>
                  <a:pt x="25" y="67"/>
                </a:cubicBezTo>
                <a:cubicBezTo>
                  <a:pt x="24" y="67"/>
                  <a:pt x="23" y="67"/>
                  <a:pt x="22" y="66"/>
                </a:cubicBezTo>
                <a:cubicBezTo>
                  <a:pt x="21" y="66"/>
                  <a:pt x="20" y="65"/>
                  <a:pt x="19" y="64"/>
                </a:cubicBezTo>
                <a:cubicBezTo>
                  <a:pt x="18" y="63"/>
                  <a:pt x="22" y="55"/>
                  <a:pt x="22" y="54"/>
                </a:cubicBezTo>
                <a:cubicBezTo>
                  <a:pt x="23" y="54"/>
                  <a:pt x="23" y="54"/>
                  <a:pt x="23" y="54"/>
                </a:cubicBezTo>
                <a:cubicBezTo>
                  <a:pt x="22" y="54"/>
                  <a:pt x="22" y="54"/>
                  <a:pt x="22" y="54"/>
                </a:cubicBezTo>
                <a:cubicBezTo>
                  <a:pt x="21" y="55"/>
                  <a:pt x="16" y="61"/>
                  <a:pt x="15" y="61"/>
                </a:cubicBezTo>
                <a:cubicBezTo>
                  <a:pt x="14" y="61"/>
                  <a:pt x="12" y="60"/>
                  <a:pt x="11" y="59"/>
                </a:cubicBezTo>
                <a:cubicBezTo>
                  <a:pt x="10" y="58"/>
                  <a:pt x="9" y="57"/>
                  <a:pt x="9" y="56"/>
                </a:cubicBezTo>
                <a:cubicBezTo>
                  <a:pt x="9" y="54"/>
                  <a:pt x="15" y="48"/>
                  <a:pt x="16" y="47"/>
                </a:cubicBezTo>
                <a:cubicBezTo>
                  <a:pt x="16" y="47"/>
                  <a:pt x="16" y="47"/>
                  <a:pt x="16" y="47"/>
                </a:cubicBezTo>
                <a:cubicBezTo>
                  <a:pt x="16" y="47"/>
                  <a:pt x="16" y="47"/>
                  <a:pt x="16" y="47"/>
                </a:cubicBezTo>
                <a:cubicBezTo>
                  <a:pt x="15" y="48"/>
                  <a:pt x="9" y="52"/>
                  <a:pt x="8" y="52"/>
                </a:cubicBezTo>
                <a:cubicBezTo>
                  <a:pt x="7" y="52"/>
                  <a:pt x="5" y="51"/>
                  <a:pt x="3" y="48"/>
                </a:cubicBezTo>
                <a:cubicBezTo>
                  <a:pt x="3" y="46"/>
                  <a:pt x="3" y="45"/>
                  <a:pt x="3" y="44"/>
                </a:cubicBezTo>
                <a:cubicBezTo>
                  <a:pt x="3" y="42"/>
                  <a:pt x="11" y="40"/>
                  <a:pt x="12" y="39"/>
                </a:cubicBezTo>
                <a:cubicBezTo>
                  <a:pt x="13" y="39"/>
                  <a:pt x="13" y="39"/>
                  <a:pt x="13" y="39"/>
                </a:cubicBezTo>
                <a:cubicBezTo>
                  <a:pt x="12" y="39"/>
                  <a:pt x="12" y="39"/>
                  <a:pt x="12" y="39"/>
                </a:cubicBezTo>
                <a:cubicBezTo>
                  <a:pt x="11" y="39"/>
                  <a:pt x="3" y="39"/>
                  <a:pt x="2" y="38"/>
                </a:cubicBezTo>
                <a:cubicBezTo>
                  <a:pt x="1" y="37"/>
                  <a:pt x="1" y="36"/>
                  <a:pt x="1" y="34"/>
                </a:cubicBezTo>
                <a:cubicBezTo>
                  <a:pt x="1" y="33"/>
                  <a:pt x="1" y="32"/>
                  <a:pt x="2" y="31"/>
                </a:cubicBezTo>
                <a:cubicBezTo>
                  <a:pt x="3" y="30"/>
                  <a:pt x="11" y="30"/>
                  <a:pt x="12" y="30"/>
                </a:cubicBezTo>
                <a:cubicBezTo>
                  <a:pt x="13" y="30"/>
                  <a:pt x="13" y="30"/>
                  <a:pt x="13" y="30"/>
                </a:cubicBezTo>
                <a:cubicBezTo>
                  <a:pt x="12" y="30"/>
                  <a:pt x="12" y="30"/>
                  <a:pt x="12" y="30"/>
                </a:cubicBezTo>
                <a:cubicBezTo>
                  <a:pt x="11" y="29"/>
                  <a:pt x="3" y="26"/>
                  <a:pt x="3" y="25"/>
                </a:cubicBezTo>
                <a:cubicBezTo>
                  <a:pt x="3" y="24"/>
                  <a:pt x="3" y="22"/>
                  <a:pt x="3" y="21"/>
                </a:cubicBezTo>
                <a:cubicBezTo>
                  <a:pt x="5" y="18"/>
                  <a:pt x="7" y="17"/>
                  <a:pt x="8" y="17"/>
                </a:cubicBezTo>
                <a:cubicBezTo>
                  <a:pt x="9" y="17"/>
                  <a:pt x="15" y="21"/>
                  <a:pt x="16" y="21"/>
                </a:cubicBezTo>
                <a:cubicBezTo>
                  <a:pt x="16" y="22"/>
                  <a:pt x="16" y="22"/>
                  <a:pt x="16" y="22"/>
                </a:cubicBezTo>
                <a:cubicBezTo>
                  <a:pt x="16" y="21"/>
                  <a:pt x="16" y="21"/>
                  <a:pt x="16" y="21"/>
                </a:cubicBezTo>
                <a:cubicBezTo>
                  <a:pt x="15" y="20"/>
                  <a:pt x="9" y="15"/>
                  <a:pt x="9" y="13"/>
                </a:cubicBezTo>
                <a:cubicBezTo>
                  <a:pt x="9" y="12"/>
                  <a:pt x="10" y="11"/>
                  <a:pt x="11" y="10"/>
                </a:cubicBezTo>
                <a:cubicBezTo>
                  <a:pt x="12" y="9"/>
                  <a:pt x="14" y="8"/>
                  <a:pt x="15" y="8"/>
                </a:cubicBezTo>
                <a:cubicBezTo>
                  <a:pt x="16" y="8"/>
                  <a:pt x="21" y="14"/>
                  <a:pt x="22" y="15"/>
                </a:cubicBezTo>
                <a:cubicBezTo>
                  <a:pt x="23" y="15"/>
                  <a:pt x="23" y="15"/>
                  <a:pt x="23" y="15"/>
                </a:cubicBezTo>
                <a:cubicBezTo>
                  <a:pt x="22" y="15"/>
                  <a:pt x="22" y="15"/>
                  <a:pt x="22" y="15"/>
                </a:cubicBezTo>
                <a:cubicBezTo>
                  <a:pt x="22" y="14"/>
                  <a:pt x="18" y="6"/>
                  <a:pt x="19" y="5"/>
                </a:cubicBezTo>
                <a:cubicBezTo>
                  <a:pt x="20" y="4"/>
                  <a:pt x="21" y="3"/>
                  <a:pt x="22" y="3"/>
                </a:cubicBezTo>
                <a:cubicBezTo>
                  <a:pt x="23" y="2"/>
                  <a:pt x="24" y="2"/>
                  <a:pt x="25" y="2"/>
                </a:cubicBezTo>
                <a:cubicBezTo>
                  <a:pt x="27" y="2"/>
                  <a:pt x="30" y="10"/>
                  <a:pt x="31" y="12"/>
                </a:cubicBezTo>
                <a:cubicBezTo>
                  <a:pt x="31" y="12"/>
                  <a:pt x="31" y="12"/>
                  <a:pt x="31" y="12"/>
                </a:cubicBezTo>
                <a:cubicBezTo>
                  <a:pt x="31" y="12"/>
                  <a:pt x="31" y="12"/>
                  <a:pt x="31" y="12"/>
                </a:cubicBezTo>
                <a:cubicBezTo>
                  <a:pt x="31" y="10"/>
                  <a:pt x="30" y="2"/>
                  <a:pt x="32" y="1"/>
                </a:cubicBezTo>
                <a:cubicBezTo>
                  <a:pt x="33" y="0"/>
                  <a:pt x="34" y="0"/>
                  <a:pt x="35" y="0"/>
                </a:cubicBezTo>
                <a:cubicBezTo>
                  <a:pt x="37" y="0"/>
                  <a:pt x="38" y="0"/>
                  <a:pt x="39" y="1"/>
                </a:cubicBezTo>
                <a:cubicBezTo>
                  <a:pt x="40" y="2"/>
                  <a:pt x="40" y="10"/>
                  <a:pt x="40" y="12"/>
                </a:cubicBezTo>
                <a:cubicBezTo>
                  <a:pt x="40" y="12"/>
                  <a:pt x="40" y="12"/>
                  <a:pt x="40" y="12"/>
                </a:cubicBezTo>
                <a:cubicBezTo>
                  <a:pt x="40" y="12"/>
                  <a:pt x="40" y="12"/>
                  <a:pt x="40" y="12"/>
                </a:cubicBezTo>
                <a:cubicBezTo>
                  <a:pt x="41" y="10"/>
                  <a:pt x="44" y="2"/>
                  <a:pt x="46" y="2"/>
                </a:cubicBezTo>
                <a:cubicBezTo>
                  <a:pt x="47" y="2"/>
                  <a:pt x="48" y="2"/>
                  <a:pt x="49" y="3"/>
                </a:cubicBezTo>
                <a:cubicBezTo>
                  <a:pt x="50" y="3"/>
                  <a:pt x="51" y="4"/>
                  <a:pt x="52" y="5"/>
                </a:cubicBezTo>
                <a:cubicBezTo>
                  <a:pt x="52" y="6"/>
                  <a:pt x="49" y="14"/>
                  <a:pt x="48" y="15"/>
                </a:cubicBezTo>
                <a:cubicBezTo>
                  <a:pt x="48" y="15"/>
                  <a:pt x="48" y="15"/>
                  <a:pt x="48" y="15"/>
                </a:cubicBezTo>
                <a:cubicBezTo>
                  <a:pt x="48" y="15"/>
                  <a:pt x="48" y="15"/>
                  <a:pt x="48" y="15"/>
                </a:cubicBezTo>
                <a:cubicBezTo>
                  <a:pt x="49" y="14"/>
                  <a:pt x="55" y="8"/>
                  <a:pt x="55" y="8"/>
                </a:cubicBezTo>
                <a:cubicBezTo>
                  <a:pt x="57" y="8"/>
                  <a:pt x="58" y="9"/>
                  <a:pt x="60" y="10"/>
                </a:cubicBezTo>
                <a:cubicBezTo>
                  <a:pt x="61" y="11"/>
                  <a:pt x="61" y="12"/>
                  <a:pt x="62" y="13"/>
                </a:cubicBezTo>
                <a:cubicBezTo>
                  <a:pt x="62" y="15"/>
                  <a:pt x="56" y="20"/>
                  <a:pt x="55" y="21"/>
                </a:cubicBezTo>
                <a:cubicBezTo>
                  <a:pt x="55" y="22"/>
                  <a:pt x="55" y="22"/>
                  <a:pt x="55" y="22"/>
                </a:cubicBezTo>
                <a:cubicBezTo>
                  <a:pt x="55" y="21"/>
                  <a:pt x="55" y="21"/>
                  <a:pt x="55" y="21"/>
                </a:cubicBezTo>
                <a:cubicBezTo>
                  <a:pt x="55" y="21"/>
                  <a:pt x="62" y="17"/>
                  <a:pt x="63" y="17"/>
                </a:cubicBezTo>
                <a:cubicBezTo>
                  <a:pt x="64" y="17"/>
                  <a:pt x="66" y="18"/>
                  <a:pt x="67" y="21"/>
                </a:cubicBezTo>
                <a:cubicBezTo>
                  <a:pt x="68" y="22"/>
                  <a:pt x="68" y="24"/>
                  <a:pt x="68" y="25"/>
                </a:cubicBezTo>
                <a:cubicBezTo>
                  <a:pt x="68" y="26"/>
                  <a:pt x="60" y="29"/>
                  <a:pt x="58" y="30"/>
                </a:cubicBezTo>
                <a:cubicBezTo>
                  <a:pt x="58" y="30"/>
                  <a:pt x="58" y="30"/>
                  <a:pt x="58" y="30"/>
                </a:cubicBezTo>
                <a:cubicBezTo>
                  <a:pt x="58" y="30"/>
                  <a:pt x="58" y="30"/>
                  <a:pt x="58" y="30"/>
                </a:cubicBezTo>
                <a:cubicBezTo>
                  <a:pt x="60" y="30"/>
                  <a:pt x="68" y="30"/>
                  <a:pt x="69" y="31"/>
                </a:cubicBezTo>
                <a:cubicBezTo>
                  <a:pt x="70" y="32"/>
                  <a:pt x="70" y="33"/>
                  <a:pt x="70" y="34"/>
                </a:cubicBezTo>
                <a:close/>
                <a:moveTo>
                  <a:pt x="58" y="34"/>
                </a:moveTo>
                <a:cubicBezTo>
                  <a:pt x="58" y="22"/>
                  <a:pt x="48" y="12"/>
                  <a:pt x="35" y="12"/>
                </a:cubicBezTo>
                <a:cubicBezTo>
                  <a:pt x="23" y="12"/>
                  <a:pt x="13" y="22"/>
                  <a:pt x="13" y="34"/>
                </a:cubicBezTo>
                <a:cubicBezTo>
                  <a:pt x="13" y="47"/>
                  <a:pt x="23" y="57"/>
                  <a:pt x="35" y="57"/>
                </a:cubicBezTo>
                <a:cubicBezTo>
                  <a:pt x="48" y="57"/>
                  <a:pt x="58" y="47"/>
                  <a:pt x="58" y="34"/>
                </a:cubicBezTo>
                <a:close/>
                <a:moveTo>
                  <a:pt x="52" y="34"/>
                </a:moveTo>
                <a:cubicBezTo>
                  <a:pt x="52" y="25"/>
                  <a:pt x="45" y="17"/>
                  <a:pt x="35" y="17"/>
                </a:cubicBezTo>
                <a:cubicBezTo>
                  <a:pt x="26" y="17"/>
                  <a:pt x="18" y="25"/>
                  <a:pt x="18" y="34"/>
                </a:cubicBezTo>
                <a:cubicBezTo>
                  <a:pt x="18" y="44"/>
                  <a:pt x="26" y="52"/>
                  <a:pt x="35" y="52"/>
                </a:cubicBezTo>
                <a:cubicBezTo>
                  <a:pt x="45" y="52"/>
                  <a:pt x="52" y="44"/>
                  <a:pt x="52" y="3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880225" y="1387475"/>
            <a:ext cx="360363" cy="342900"/>
          </a:xfrm>
          <a:custGeom>
            <a:avLst/>
            <a:gdLst>
              <a:gd name="T0" fmla="*/ 114 w 227"/>
              <a:gd name="T1" fmla="*/ 0 h 216"/>
              <a:gd name="T2" fmla="*/ 140 w 227"/>
              <a:gd name="T3" fmla="*/ 83 h 216"/>
              <a:gd name="T4" fmla="*/ 227 w 227"/>
              <a:gd name="T5" fmla="*/ 83 h 216"/>
              <a:gd name="T6" fmla="*/ 156 w 227"/>
              <a:gd name="T7" fmla="*/ 133 h 216"/>
              <a:gd name="T8" fmla="*/ 185 w 227"/>
              <a:gd name="T9" fmla="*/ 216 h 216"/>
              <a:gd name="T10" fmla="*/ 114 w 227"/>
              <a:gd name="T11" fmla="*/ 166 h 216"/>
              <a:gd name="T12" fmla="*/ 43 w 227"/>
              <a:gd name="T13" fmla="*/ 216 h 216"/>
              <a:gd name="T14" fmla="*/ 69 w 227"/>
              <a:gd name="T15" fmla="*/ 133 h 216"/>
              <a:gd name="T16" fmla="*/ 0 w 227"/>
              <a:gd name="T17" fmla="*/ 83 h 216"/>
              <a:gd name="T18" fmla="*/ 85 w 227"/>
              <a:gd name="T19" fmla="*/ 83 h 216"/>
              <a:gd name="T20" fmla="*/ 114 w 227"/>
              <a:gd name="T2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216">
                <a:moveTo>
                  <a:pt x="114" y="0"/>
                </a:moveTo>
                <a:lnTo>
                  <a:pt x="140" y="83"/>
                </a:lnTo>
                <a:lnTo>
                  <a:pt x="227" y="83"/>
                </a:lnTo>
                <a:lnTo>
                  <a:pt x="156" y="133"/>
                </a:lnTo>
                <a:lnTo>
                  <a:pt x="185" y="216"/>
                </a:lnTo>
                <a:lnTo>
                  <a:pt x="114" y="166"/>
                </a:lnTo>
                <a:lnTo>
                  <a:pt x="43" y="216"/>
                </a:lnTo>
                <a:lnTo>
                  <a:pt x="69" y="133"/>
                </a:lnTo>
                <a:lnTo>
                  <a:pt x="0" y="83"/>
                </a:lnTo>
                <a:lnTo>
                  <a:pt x="85" y="83"/>
                </a:lnTo>
                <a:lnTo>
                  <a:pt x="114"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570788" y="1450975"/>
            <a:ext cx="277813" cy="271463"/>
          </a:xfrm>
          <a:custGeom>
            <a:avLst/>
            <a:gdLst>
              <a:gd name="T0" fmla="*/ 175 w 175"/>
              <a:gd name="T1" fmla="*/ 62 h 171"/>
              <a:gd name="T2" fmla="*/ 175 w 175"/>
              <a:gd name="T3" fmla="*/ 109 h 171"/>
              <a:gd name="T4" fmla="*/ 111 w 175"/>
              <a:gd name="T5" fmla="*/ 109 h 171"/>
              <a:gd name="T6" fmla="*/ 111 w 175"/>
              <a:gd name="T7" fmla="*/ 171 h 171"/>
              <a:gd name="T8" fmla="*/ 64 w 175"/>
              <a:gd name="T9" fmla="*/ 171 h 171"/>
              <a:gd name="T10" fmla="*/ 64 w 175"/>
              <a:gd name="T11" fmla="*/ 109 h 171"/>
              <a:gd name="T12" fmla="*/ 0 w 175"/>
              <a:gd name="T13" fmla="*/ 109 h 171"/>
              <a:gd name="T14" fmla="*/ 0 w 175"/>
              <a:gd name="T15" fmla="*/ 62 h 171"/>
              <a:gd name="T16" fmla="*/ 64 w 175"/>
              <a:gd name="T17" fmla="*/ 62 h 171"/>
              <a:gd name="T18" fmla="*/ 64 w 175"/>
              <a:gd name="T19" fmla="*/ 0 h 171"/>
              <a:gd name="T20" fmla="*/ 111 w 175"/>
              <a:gd name="T21" fmla="*/ 0 h 171"/>
              <a:gd name="T22" fmla="*/ 111 w 175"/>
              <a:gd name="T23" fmla="*/ 62 h 171"/>
              <a:gd name="T24" fmla="*/ 175 w 175"/>
              <a:gd name="T25" fmla="*/ 6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171">
                <a:moveTo>
                  <a:pt x="175" y="62"/>
                </a:moveTo>
                <a:lnTo>
                  <a:pt x="175" y="109"/>
                </a:lnTo>
                <a:lnTo>
                  <a:pt x="111" y="109"/>
                </a:lnTo>
                <a:lnTo>
                  <a:pt x="111" y="171"/>
                </a:lnTo>
                <a:lnTo>
                  <a:pt x="64" y="171"/>
                </a:lnTo>
                <a:lnTo>
                  <a:pt x="64" y="109"/>
                </a:lnTo>
                <a:lnTo>
                  <a:pt x="0" y="109"/>
                </a:lnTo>
                <a:lnTo>
                  <a:pt x="0" y="62"/>
                </a:lnTo>
                <a:lnTo>
                  <a:pt x="64" y="62"/>
                </a:lnTo>
                <a:lnTo>
                  <a:pt x="64" y="0"/>
                </a:lnTo>
                <a:lnTo>
                  <a:pt x="111" y="0"/>
                </a:lnTo>
                <a:lnTo>
                  <a:pt x="111" y="62"/>
                </a:lnTo>
                <a:lnTo>
                  <a:pt x="175"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p:nvSpPr>
        <p:spPr bwMode="auto">
          <a:xfrm>
            <a:off x="8235950" y="1362075"/>
            <a:ext cx="231775" cy="371475"/>
          </a:xfrm>
          <a:custGeom>
            <a:avLst/>
            <a:gdLst>
              <a:gd name="T0" fmla="*/ 47 w 62"/>
              <a:gd name="T1" fmla="*/ 64 h 99"/>
              <a:gd name="T2" fmla="*/ 32 w 62"/>
              <a:gd name="T3" fmla="*/ 98 h 99"/>
              <a:gd name="T4" fmla="*/ 31 w 62"/>
              <a:gd name="T5" fmla="*/ 98 h 99"/>
              <a:gd name="T6" fmla="*/ 15 w 62"/>
              <a:gd name="T7" fmla="*/ 64 h 99"/>
              <a:gd name="T8" fmla="*/ 0 w 62"/>
              <a:gd name="T9" fmla="*/ 31 h 99"/>
              <a:gd name="T10" fmla="*/ 31 w 62"/>
              <a:gd name="T11" fmla="*/ 0 h 99"/>
              <a:gd name="T12" fmla="*/ 62 w 62"/>
              <a:gd name="T13" fmla="*/ 31 h 99"/>
              <a:gd name="T14" fmla="*/ 47 w 62"/>
              <a:gd name="T15" fmla="*/ 64 h 99"/>
              <a:gd name="T16" fmla="*/ 43 w 62"/>
              <a:gd name="T17" fmla="*/ 32 h 99"/>
              <a:gd name="T18" fmla="*/ 31 w 62"/>
              <a:gd name="T19" fmla="*/ 20 h 99"/>
              <a:gd name="T20" fmla="*/ 20 w 62"/>
              <a:gd name="T21" fmla="*/ 32 h 99"/>
              <a:gd name="T22" fmla="*/ 31 w 62"/>
              <a:gd name="T23" fmla="*/ 44 h 99"/>
              <a:gd name="T24" fmla="*/ 43 w 62"/>
              <a:gd name="T25" fmla="*/ 3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99">
                <a:moveTo>
                  <a:pt x="47" y="64"/>
                </a:moveTo>
                <a:cubicBezTo>
                  <a:pt x="34" y="82"/>
                  <a:pt x="32" y="98"/>
                  <a:pt x="32" y="98"/>
                </a:cubicBezTo>
                <a:cubicBezTo>
                  <a:pt x="32" y="99"/>
                  <a:pt x="31" y="99"/>
                  <a:pt x="31" y="98"/>
                </a:cubicBezTo>
                <a:cubicBezTo>
                  <a:pt x="31" y="98"/>
                  <a:pt x="28" y="82"/>
                  <a:pt x="15" y="64"/>
                </a:cubicBezTo>
                <a:cubicBezTo>
                  <a:pt x="5" y="49"/>
                  <a:pt x="0" y="43"/>
                  <a:pt x="0" y="31"/>
                </a:cubicBezTo>
                <a:cubicBezTo>
                  <a:pt x="0" y="14"/>
                  <a:pt x="14" y="0"/>
                  <a:pt x="31" y="0"/>
                </a:cubicBezTo>
                <a:cubicBezTo>
                  <a:pt x="48" y="0"/>
                  <a:pt x="62" y="14"/>
                  <a:pt x="62" y="31"/>
                </a:cubicBezTo>
                <a:cubicBezTo>
                  <a:pt x="62" y="43"/>
                  <a:pt x="53" y="55"/>
                  <a:pt x="47" y="64"/>
                </a:cubicBezTo>
                <a:close/>
                <a:moveTo>
                  <a:pt x="43" y="32"/>
                </a:moveTo>
                <a:cubicBezTo>
                  <a:pt x="43" y="25"/>
                  <a:pt x="38" y="20"/>
                  <a:pt x="31" y="20"/>
                </a:cubicBezTo>
                <a:cubicBezTo>
                  <a:pt x="25" y="20"/>
                  <a:pt x="20" y="25"/>
                  <a:pt x="20" y="32"/>
                </a:cubicBezTo>
                <a:cubicBezTo>
                  <a:pt x="20" y="38"/>
                  <a:pt x="25" y="44"/>
                  <a:pt x="31" y="44"/>
                </a:cubicBezTo>
                <a:cubicBezTo>
                  <a:pt x="38" y="44"/>
                  <a:pt x="43" y="38"/>
                  <a:pt x="43"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8877300" y="1485900"/>
            <a:ext cx="236538" cy="206375"/>
          </a:xfrm>
          <a:custGeom>
            <a:avLst/>
            <a:gdLst>
              <a:gd name="T0" fmla="*/ 73 w 149"/>
              <a:gd name="T1" fmla="*/ 0 h 130"/>
              <a:gd name="T2" fmla="*/ 149 w 149"/>
              <a:gd name="T3" fmla="*/ 130 h 130"/>
              <a:gd name="T4" fmla="*/ 0 w 149"/>
              <a:gd name="T5" fmla="*/ 130 h 130"/>
              <a:gd name="T6" fmla="*/ 73 w 149"/>
              <a:gd name="T7" fmla="*/ 0 h 130"/>
            </a:gdLst>
            <a:ahLst/>
            <a:cxnLst>
              <a:cxn ang="0">
                <a:pos x="T0" y="T1"/>
              </a:cxn>
              <a:cxn ang="0">
                <a:pos x="T2" y="T3"/>
              </a:cxn>
              <a:cxn ang="0">
                <a:pos x="T4" y="T5"/>
              </a:cxn>
              <a:cxn ang="0">
                <a:pos x="T6" y="T7"/>
              </a:cxn>
            </a:cxnLst>
            <a:rect l="0" t="0" r="r" b="b"/>
            <a:pathLst>
              <a:path w="149" h="130">
                <a:moveTo>
                  <a:pt x="73" y="0"/>
                </a:moveTo>
                <a:lnTo>
                  <a:pt x="149" y="130"/>
                </a:lnTo>
                <a:lnTo>
                  <a:pt x="0" y="130"/>
                </a:lnTo>
                <a:lnTo>
                  <a:pt x="73"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9451975" y="1406525"/>
            <a:ext cx="344488" cy="327025"/>
          </a:xfrm>
          <a:custGeom>
            <a:avLst/>
            <a:gdLst>
              <a:gd name="T0" fmla="*/ 92 w 92"/>
              <a:gd name="T1" fmla="*/ 22 h 87"/>
              <a:gd name="T2" fmla="*/ 92 w 92"/>
              <a:gd name="T3" fmla="*/ 55 h 87"/>
              <a:gd name="T4" fmla="*/ 87 w 92"/>
              <a:gd name="T5" fmla="*/ 61 h 87"/>
              <a:gd name="T6" fmla="*/ 32 w 92"/>
              <a:gd name="T7" fmla="*/ 61 h 87"/>
              <a:gd name="T8" fmla="*/ 26 w 92"/>
              <a:gd name="T9" fmla="*/ 56 h 87"/>
              <a:gd name="T10" fmla="*/ 16 w 92"/>
              <a:gd name="T11" fmla="*/ 19 h 87"/>
              <a:gd name="T12" fmla="*/ 11 w 92"/>
              <a:gd name="T13" fmla="*/ 12 h 87"/>
              <a:gd name="T14" fmla="*/ 0 w 92"/>
              <a:gd name="T15" fmla="*/ 5 h 87"/>
              <a:gd name="T16" fmla="*/ 4 w 92"/>
              <a:gd name="T17" fmla="*/ 0 h 87"/>
              <a:gd name="T18" fmla="*/ 6 w 92"/>
              <a:gd name="T19" fmla="*/ 0 h 87"/>
              <a:gd name="T20" fmla="*/ 25 w 92"/>
              <a:gd name="T21" fmla="*/ 12 h 87"/>
              <a:gd name="T22" fmla="*/ 87 w 92"/>
              <a:gd name="T23" fmla="*/ 16 h 87"/>
              <a:gd name="T24" fmla="*/ 92 w 92"/>
              <a:gd name="T25" fmla="*/ 22 h 87"/>
              <a:gd name="T26" fmla="*/ 31 w 92"/>
              <a:gd name="T27" fmla="*/ 67 h 87"/>
              <a:gd name="T28" fmla="*/ 22 w 92"/>
              <a:gd name="T29" fmla="*/ 77 h 87"/>
              <a:gd name="T30" fmla="*/ 31 w 92"/>
              <a:gd name="T31" fmla="*/ 87 h 87"/>
              <a:gd name="T32" fmla="*/ 41 w 92"/>
              <a:gd name="T33" fmla="*/ 77 h 87"/>
              <a:gd name="T34" fmla="*/ 31 w 92"/>
              <a:gd name="T35" fmla="*/ 67 h 87"/>
              <a:gd name="T36" fmla="*/ 27 w 92"/>
              <a:gd name="T37" fmla="*/ 23 h 87"/>
              <a:gd name="T38" fmla="*/ 31 w 92"/>
              <a:gd name="T39" fmla="*/ 36 h 87"/>
              <a:gd name="T40" fmla="*/ 45 w 92"/>
              <a:gd name="T41" fmla="*/ 36 h 87"/>
              <a:gd name="T42" fmla="*/ 45 w 92"/>
              <a:gd name="T43" fmla="*/ 24 h 87"/>
              <a:gd name="T44" fmla="*/ 27 w 92"/>
              <a:gd name="T45" fmla="*/ 23 h 87"/>
              <a:gd name="T46" fmla="*/ 36 w 92"/>
              <a:gd name="T47" fmla="*/ 50 h 87"/>
              <a:gd name="T48" fmla="*/ 45 w 92"/>
              <a:gd name="T49" fmla="*/ 50 h 87"/>
              <a:gd name="T50" fmla="*/ 45 w 92"/>
              <a:gd name="T51" fmla="*/ 39 h 87"/>
              <a:gd name="T52" fmla="*/ 32 w 92"/>
              <a:gd name="T53" fmla="*/ 39 h 87"/>
              <a:gd name="T54" fmla="*/ 36 w 92"/>
              <a:gd name="T55" fmla="*/ 50 h 87"/>
              <a:gd name="T56" fmla="*/ 64 w 92"/>
              <a:gd name="T57" fmla="*/ 36 h 87"/>
              <a:gd name="T58" fmla="*/ 64 w 92"/>
              <a:gd name="T59" fmla="*/ 25 h 87"/>
              <a:gd name="T60" fmla="*/ 50 w 92"/>
              <a:gd name="T61" fmla="*/ 24 h 87"/>
              <a:gd name="T62" fmla="*/ 50 w 92"/>
              <a:gd name="T63" fmla="*/ 36 h 87"/>
              <a:gd name="T64" fmla="*/ 64 w 92"/>
              <a:gd name="T65" fmla="*/ 36 h 87"/>
              <a:gd name="T66" fmla="*/ 50 w 92"/>
              <a:gd name="T67" fmla="*/ 39 h 87"/>
              <a:gd name="T68" fmla="*/ 50 w 92"/>
              <a:gd name="T69" fmla="*/ 50 h 87"/>
              <a:gd name="T70" fmla="*/ 64 w 92"/>
              <a:gd name="T71" fmla="*/ 50 h 87"/>
              <a:gd name="T72" fmla="*/ 64 w 92"/>
              <a:gd name="T73" fmla="*/ 39 h 87"/>
              <a:gd name="T74" fmla="*/ 50 w 92"/>
              <a:gd name="T75" fmla="*/ 39 h 87"/>
              <a:gd name="T76" fmla="*/ 78 w 92"/>
              <a:gd name="T77" fmla="*/ 67 h 87"/>
              <a:gd name="T78" fmla="*/ 68 w 92"/>
              <a:gd name="T79" fmla="*/ 77 h 87"/>
              <a:gd name="T80" fmla="*/ 78 w 92"/>
              <a:gd name="T81" fmla="*/ 87 h 87"/>
              <a:gd name="T82" fmla="*/ 88 w 92"/>
              <a:gd name="T83" fmla="*/ 77 h 87"/>
              <a:gd name="T84" fmla="*/ 78 w 92"/>
              <a:gd name="T85" fmla="*/ 67 h 87"/>
              <a:gd name="T86" fmla="*/ 82 w 92"/>
              <a:gd name="T87" fmla="*/ 26 h 87"/>
              <a:gd name="T88" fmla="*/ 69 w 92"/>
              <a:gd name="T89" fmla="*/ 25 h 87"/>
              <a:gd name="T90" fmla="*/ 69 w 92"/>
              <a:gd name="T91" fmla="*/ 36 h 87"/>
              <a:gd name="T92" fmla="*/ 82 w 92"/>
              <a:gd name="T93" fmla="*/ 36 h 87"/>
              <a:gd name="T94" fmla="*/ 82 w 92"/>
              <a:gd name="T95" fmla="*/ 26 h 87"/>
              <a:gd name="T96" fmla="*/ 82 w 92"/>
              <a:gd name="T97" fmla="*/ 50 h 87"/>
              <a:gd name="T98" fmla="*/ 82 w 92"/>
              <a:gd name="T99" fmla="*/ 39 h 87"/>
              <a:gd name="T100" fmla="*/ 69 w 92"/>
              <a:gd name="T101" fmla="*/ 39 h 87"/>
              <a:gd name="T102" fmla="*/ 69 w 92"/>
              <a:gd name="T103" fmla="*/ 50 h 87"/>
              <a:gd name="T104" fmla="*/ 82 w 92"/>
              <a:gd name="T105" fmla="*/ 5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87">
                <a:moveTo>
                  <a:pt x="92" y="22"/>
                </a:moveTo>
                <a:cubicBezTo>
                  <a:pt x="92" y="55"/>
                  <a:pt x="92" y="55"/>
                  <a:pt x="92" y="55"/>
                </a:cubicBezTo>
                <a:cubicBezTo>
                  <a:pt x="92" y="58"/>
                  <a:pt x="90" y="61"/>
                  <a:pt x="87" y="61"/>
                </a:cubicBezTo>
                <a:cubicBezTo>
                  <a:pt x="32" y="61"/>
                  <a:pt x="32" y="61"/>
                  <a:pt x="32" y="61"/>
                </a:cubicBezTo>
                <a:cubicBezTo>
                  <a:pt x="29" y="61"/>
                  <a:pt x="26" y="58"/>
                  <a:pt x="26" y="56"/>
                </a:cubicBezTo>
                <a:cubicBezTo>
                  <a:pt x="16" y="19"/>
                  <a:pt x="16" y="19"/>
                  <a:pt x="16" y="19"/>
                </a:cubicBezTo>
                <a:cubicBezTo>
                  <a:pt x="16" y="19"/>
                  <a:pt x="14" y="12"/>
                  <a:pt x="11" y="12"/>
                </a:cubicBezTo>
                <a:cubicBezTo>
                  <a:pt x="6" y="10"/>
                  <a:pt x="0" y="13"/>
                  <a:pt x="0" y="5"/>
                </a:cubicBezTo>
                <a:cubicBezTo>
                  <a:pt x="0" y="0"/>
                  <a:pt x="4" y="0"/>
                  <a:pt x="4" y="0"/>
                </a:cubicBezTo>
                <a:cubicBezTo>
                  <a:pt x="4" y="0"/>
                  <a:pt x="5" y="0"/>
                  <a:pt x="6" y="0"/>
                </a:cubicBezTo>
                <a:cubicBezTo>
                  <a:pt x="13" y="0"/>
                  <a:pt x="21" y="3"/>
                  <a:pt x="25" y="12"/>
                </a:cubicBezTo>
                <a:cubicBezTo>
                  <a:pt x="87" y="16"/>
                  <a:pt x="87" y="16"/>
                  <a:pt x="87" y="16"/>
                </a:cubicBezTo>
                <a:cubicBezTo>
                  <a:pt x="90" y="17"/>
                  <a:pt x="92" y="19"/>
                  <a:pt x="92" y="22"/>
                </a:cubicBezTo>
                <a:close/>
                <a:moveTo>
                  <a:pt x="31" y="67"/>
                </a:moveTo>
                <a:cubicBezTo>
                  <a:pt x="26" y="67"/>
                  <a:pt x="22" y="72"/>
                  <a:pt x="22" y="77"/>
                </a:cubicBezTo>
                <a:cubicBezTo>
                  <a:pt x="22" y="82"/>
                  <a:pt x="26" y="87"/>
                  <a:pt x="31" y="87"/>
                </a:cubicBezTo>
                <a:cubicBezTo>
                  <a:pt x="37" y="87"/>
                  <a:pt x="41" y="82"/>
                  <a:pt x="41" y="77"/>
                </a:cubicBezTo>
                <a:cubicBezTo>
                  <a:pt x="41" y="72"/>
                  <a:pt x="37" y="67"/>
                  <a:pt x="31" y="67"/>
                </a:cubicBezTo>
                <a:close/>
                <a:moveTo>
                  <a:pt x="27" y="23"/>
                </a:moveTo>
                <a:cubicBezTo>
                  <a:pt x="31" y="36"/>
                  <a:pt x="31" y="36"/>
                  <a:pt x="31" y="36"/>
                </a:cubicBezTo>
                <a:cubicBezTo>
                  <a:pt x="45" y="36"/>
                  <a:pt x="45" y="36"/>
                  <a:pt x="45" y="36"/>
                </a:cubicBezTo>
                <a:cubicBezTo>
                  <a:pt x="45" y="24"/>
                  <a:pt x="45" y="24"/>
                  <a:pt x="45" y="24"/>
                </a:cubicBezTo>
                <a:lnTo>
                  <a:pt x="27" y="23"/>
                </a:lnTo>
                <a:close/>
                <a:moveTo>
                  <a:pt x="36" y="50"/>
                </a:moveTo>
                <a:cubicBezTo>
                  <a:pt x="45" y="50"/>
                  <a:pt x="45" y="50"/>
                  <a:pt x="45" y="50"/>
                </a:cubicBezTo>
                <a:cubicBezTo>
                  <a:pt x="45" y="39"/>
                  <a:pt x="45" y="39"/>
                  <a:pt x="45" y="39"/>
                </a:cubicBezTo>
                <a:cubicBezTo>
                  <a:pt x="32" y="39"/>
                  <a:pt x="32" y="39"/>
                  <a:pt x="32" y="39"/>
                </a:cubicBezTo>
                <a:lnTo>
                  <a:pt x="36" y="50"/>
                </a:lnTo>
                <a:close/>
                <a:moveTo>
                  <a:pt x="64" y="36"/>
                </a:moveTo>
                <a:cubicBezTo>
                  <a:pt x="64" y="25"/>
                  <a:pt x="64" y="25"/>
                  <a:pt x="64" y="25"/>
                </a:cubicBezTo>
                <a:cubicBezTo>
                  <a:pt x="50" y="24"/>
                  <a:pt x="50" y="24"/>
                  <a:pt x="50" y="24"/>
                </a:cubicBezTo>
                <a:cubicBezTo>
                  <a:pt x="50" y="36"/>
                  <a:pt x="50" y="36"/>
                  <a:pt x="50" y="36"/>
                </a:cubicBezTo>
                <a:lnTo>
                  <a:pt x="64" y="36"/>
                </a:lnTo>
                <a:close/>
                <a:moveTo>
                  <a:pt x="50" y="39"/>
                </a:moveTo>
                <a:cubicBezTo>
                  <a:pt x="50" y="50"/>
                  <a:pt x="50" y="50"/>
                  <a:pt x="50" y="50"/>
                </a:cubicBezTo>
                <a:cubicBezTo>
                  <a:pt x="64" y="50"/>
                  <a:pt x="64" y="50"/>
                  <a:pt x="64" y="50"/>
                </a:cubicBezTo>
                <a:cubicBezTo>
                  <a:pt x="64" y="39"/>
                  <a:pt x="64" y="39"/>
                  <a:pt x="64" y="39"/>
                </a:cubicBezTo>
                <a:lnTo>
                  <a:pt x="50" y="39"/>
                </a:lnTo>
                <a:close/>
                <a:moveTo>
                  <a:pt x="78" y="67"/>
                </a:moveTo>
                <a:cubicBezTo>
                  <a:pt x="73" y="67"/>
                  <a:pt x="68" y="72"/>
                  <a:pt x="68" y="77"/>
                </a:cubicBezTo>
                <a:cubicBezTo>
                  <a:pt x="68" y="82"/>
                  <a:pt x="73" y="87"/>
                  <a:pt x="78" y="87"/>
                </a:cubicBezTo>
                <a:cubicBezTo>
                  <a:pt x="83" y="87"/>
                  <a:pt x="88" y="82"/>
                  <a:pt x="88" y="77"/>
                </a:cubicBezTo>
                <a:cubicBezTo>
                  <a:pt x="87" y="72"/>
                  <a:pt x="83" y="67"/>
                  <a:pt x="78" y="67"/>
                </a:cubicBezTo>
                <a:close/>
                <a:moveTo>
                  <a:pt x="82" y="26"/>
                </a:moveTo>
                <a:cubicBezTo>
                  <a:pt x="69" y="25"/>
                  <a:pt x="69" y="25"/>
                  <a:pt x="69" y="25"/>
                </a:cubicBezTo>
                <a:cubicBezTo>
                  <a:pt x="69" y="36"/>
                  <a:pt x="69" y="36"/>
                  <a:pt x="69" y="36"/>
                </a:cubicBezTo>
                <a:cubicBezTo>
                  <a:pt x="82" y="36"/>
                  <a:pt x="82" y="36"/>
                  <a:pt x="82" y="36"/>
                </a:cubicBezTo>
                <a:lnTo>
                  <a:pt x="82" y="26"/>
                </a:lnTo>
                <a:close/>
                <a:moveTo>
                  <a:pt x="82" y="50"/>
                </a:moveTo>
                <a:cubicBezTo>
                  <a:pt x="82" y="39"/>
                  <a:pt x="82" y="39"/>
                  <a:pt x="82" y="39"/>
                </a:cubicBezTo>
                <a:cubicBezTo>
                  <a:pt x="69" y="39"/>
                  <a:pt x="69" y="39"/>
                  <a:pt x="69" y="39"/>
                </a:cubicBezTo>
                <a:cubicBezTo>
                  <a:pt x="69" y="50"/>
                  <a:pt x="69" y="50"/>
                  <a:pt x="69" y="50"/>
                </a:cubicBezTo>
                <a:lnTo>
                  <a:pt x="82" y="5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p:cNvSpPr>
          <p:nvPr/>
        </p:nvSpPr>
        <p:spPr bwMode="auto">
          <a:xfrm>
            <a:off x="10169525" y="1497013"/>
            <a:ext cx="231775" cy="203200"/>
          </a:xfrm>
          <a:custGeom>
            <a:avLst/>
            <a:gdLst>
              <a:gd name="T0" fmla="*/ 73 w 146"/>
              <a:gd name="T1" fmla="*/ 128 h 128"/>
              <a:gd name="T2" fmla="*/ 0 w 146"/>
              <a:gd name="T3" fmla="*/ 0 h 128"/>
              <a:gd name="T4" fmla="*/ 146 w 146"/>
              <a:gd name="T5" fmla="*/ 0 h 128"/>
              <a:gd name="T6" fmla="*/ 73 w 146"/>
              <a:gd name="T7" fmla="*/ 128 h 128"/>
            </a:gdLst>
            <a:ahLst/>
            <a:cxnLst>
              <a:cxn ang="0">
                <a:pos x="T0" y="T1"/>
              </a:cxn>
              <a:cxn ang="0">
                <a:pos x="T2" y="T3"/>
              </a:cxn>
              <a:cxn ang="0">
                <a:pos x="T4" y="T5"/>
              </a:cxn>
              <a:cxn ang="0">
                <a:pos x="T6" y="T7"/>
              </a:cxn>
            </a:cxnLst>
            <a:rect l="0" t="0" r="r" b="b"/>
            <a:pathLst>
              <a:path w="146" h="128">
                <a:moveTo>
                  <a:pt x="73" y="128"/>
                </a:moveTo>
                <a:lnTo>
                  <a:pt x="0" y="0"/>
                </a:lnTo>
                <a:lnTo>
                  <a:pt x="146" y="0"/>
                </a:lnTo>
                <a:lnTo>
                  <a:pt x="73" y="12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p:cNvSpPr>
          <p:nvPr/>
        </p:nvSpPr>
        <p:spPr bwMode="auto">
          <a:xfrm>
            <a:off x="10833100" y="1420813"/>
            <a:ext cx="198438" cy="327025"/>
          </a:xfrm>
          <a:custGeom>
            <a:avLst/>
            <a:gdLst>
              <a:gd name="T0" fmla="*/ 125 w 125"/>
              <a:gd name="T1" fmla="*/ 206 h 206"/>
              <a:gd name="T2" fmla="*/ 62 w 125"/>
              <a:gd name="T3" fmla="*/ 143 h 206"/>
              <a:gd name="T4" fmla="*/ 0 w 125"/>
              <a:gd name="T5" fmla="*/ 143 h 206"/>
              <a:gd name="T6" fmla="*/ 0 w 125"/>
              <a:gd name="T7" fmla="*/ 64 h 206"/>
              <a:gd name="T8" fmla="*/ 62 w 125"/>
              <a:gd name="T9" fmla="*/ 64 h 206"/>
              <a:gd name="T10" fmla="*/ 125 w 125"/>
              <a:gd name="T11" fmla="*/ 0 h 206"/>
              <a:gd name="T12" fmla="*/ 125 w 125"/>
              <a:gd name="T13" fmla="*/ 206 h 206"/>
            </a:gdLst>
            <a:ahLst/>
            <a:cxnLst>
              <a:cxn ang="0">
                <a:pos x="T0" y="T1"/>
              </a:cxn>
              <a:cxn ang="0">
                <a:pos x="T2" y="T3"/>
              </a:cxn>
              <a:cxn ang="0">
                <a:pos x="T4" y="T5"/>
              </a:cxn>
              <a:cxn ang="0">
                <a:pos x="T6" y="T7"/>
              </a:cxn>
              <a:cxn ang="0">
                <a:pos x="T8" y="T9"/>
              </a:cxn>
              <a:cxn ang="0">
                <a:pos x="T10" y="T11"/>
              </a:cxn>
              <a:cxn ang="0">
                <a:pos x="T12" y="T13"/>
              </a:cxn>
            </a:cxnLst>
            <a:rect l="0" t="0" r="r" b="b"/>
            <a:pathLst>
              <a:path w="125" h="206">
                <a:moveTo>
                  <a:pt x="125" y="206"/>
                </a:moveTo>
                <a:lnTo>
                  <a:pt x="62" y="143"/>
                </a:lnTo>
                <a:lnTo>
                  <a:pt x="0" y="143"/>
                </a:lnTo>
                <a:lnTo>
                  <a:pt x="0" y="64"/>
                </a:lnTo>
                <a:lnTo>
                  <a:pt x="62" y="64"/>
                </a:lnTo>
                <a:lnTo>
                  <a:pt x="125" y="0"/>
                </a:lnTo>
                <a:lnTo>
                  <a:pt x="125" y="20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p:nvSpPr>
        <p:spPr bwMode="auto">
          <a:xfrm>
            <a:off x="1106488" y="2170113"/>
            <a:ext cx="301625" cy="327025"/>
          </a:xfrm>
          <a:custGeom>
            <a:avLst/>
            <a:gdLst>
              <a:gd name="T0" fmla="*/ 53 w 80"/>
              <a:gd name="T1" fmla="*/ 87 h 87"/>
              <a:gd name="T2" fmla="*/ 26 w 80"/>
              <a:gd name="T3" fmla="*/ 60 h 87"/>
              <a:gd name="T4" fmla="*/ 0 w 80"/>
              <a:gd name="T5" fmla="*/ 60 h 87"/>
              <a:gd name="T6" fmla="*/ 0 w 80"/>
              <a:gd name="T7" fmla="*/ 27 h 87"/>
              <a:gd name="T8" fmla="*/ 26 w 80"/>
              <a:gd name="T9" fmla="*/ 27 h 87"/>
              <a:gd name="T10" fmla="*/ 53 w 80"/>
              <a:gd name="T11" fmla="*/ 0 h 87"/>
              <a:gd name="T12" fmla="*/ 53 w 80"/>
              <a:gd name="T13" fmla="*/ 87 h 87"/>
              <a:gd name="T14" fmla="*/ 61 w 80"/>
              <a:gd name="T15" fmla="*/ 62 h 87"/>
              <a:gd name="T16" fmla="*/ 69 w 80"/>
              <a:gd name="T17" fmla="*/ 43 h 87"/>
              <a:gd name="T18" fmla="*/ 62 w 80"/>
              <a:gd name="T19" fmla="*/ 25 h 87"/>
              <a:gd name="T20" fmla="*/ 69 w 80"/>
              <a:gd name="T21" fmla="*/ 18 h 87"/>
              <a:gd name="T22" fmla="*/ 80 w 80"/>
              <a:gd name="T23" fmla="*/ 44 h 87"/>
              <a:gd name="T24" fmla="*/ 68 w 80"/>
              <a:gd name="T25" fmla="*/ 70 h 87"/>
              <a:gd name="T26" fmla="*/ 61 w 80"/>
              <a:gd name="T27" fmla="*/ 6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87">
                <a:moveTo>
                  <a:pt x="53" y="87"/>
                </a:moveTo>
                <a:cubicBezTo>
                  <a:pt x="26" y="60"/>
                  <a:pt x="26" y="60"/>
                  <a:pt x="26" y="60"/>
                </a:cubicBezTo>
                <a:cubicBezTo>
                  <a:pt x="0" y="60"/>
                  <a:pt x="0" y="60"/>
                  <a:pt x="0" y="60"/>
                </a:cubicBezTo>
                <a:cubicBezTo>
                  <a:pt x="0" y="27"/>
                  <a:pt x="0" y="27"/>
                  <a:pt x="0" y="27"/>
                </a:cubicBezTo>
                <a:cubicBezTo>
                  <a:pt x="26" y="27"/>
                  <a:pt x="26" y="27"/>
                  <a:pt x="26" y="27"/>
                </a:cubicBezTo>
                <a:cubicBezTo>
                  <a:pt x="53" y="0"/>
                  <a:pt x="53" y="0"/>
                  <a:pt x="53" y="0"/>
                </a:cubicBezTo>
                <a:lnTo>
                  <a:pt x="53" y="87"/>
                </a:lnTo>
                <a:close/>
                <a:moveTo>
                  <a:pt x="61" y="62"/>
                </a:moveTo>
                <a:cubicBezTo>
                  <a:pt x="66" y="57"/>
                  <a:pt x="69" y="50"/>
                  <a:pt x="69" y="43"/>
                </a:cubicBezTo>
                <a:cubicBezTo>
                  <a:pt x="69" y="36"/>
                  <a:pt x="66" y="30"/>
                  <a:pt x="62" y="25"/>
                </a:cubicBezTo>
                <a:cubicBezTo>
                  <a:pt x="69" y="18"/>
                  <a:pt x="69" y="18"/>
                  <a:pt x="69" y="18"/>
                </a:cubicBezTo>
                <a:cubicBezTo>
                  <a:pt x="76" y="25"/>
                  <a:pt x="80" y="34"/>
                  <a:pt x="80" y="44"/>
                </a:cubicBezTo>
                <a:cubicBezTo>
                  <a:pt x="80" y="53"/>
                  <a:pt x="76" y="62"/>
                  <a:pt x="68" y="70"/>
                </a:cubicBezTo>
                <a:lnTo>
                  <a:pt x="61" y="6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711325" y="2170113"/>
            <a:ext cx="382588" cy="327025"/>
          </a:xfrm>
          <a:custGeom>
            <a:avLst/>
            <a:gdLst>
              <a:gd name="T0" fmla="*/ 53 w 102"/>
              <a:gd name="T1" fmla="*/ 87 h 87"/>
              <a:gd name="T2" fmla="*/ 26 w 102"/>
              <a:gd name="T3" fmla="*/ 60 h 87"/>
              <a:gd name="T4" fmla="*/ 0 w 102"/>
              <a:gd name="T5" fmla="*/ 60 h 87"/>
              <a:gd name="T6" fmla="*/ 0 w 102"/>
              <a:gd name="T7" fmla="*/ 27 h 87"/>
              <a:gd name="T8" fmla="*/ 26 w 102"/>
              <a:gd name="T9" fmla="*/ 27 h 87"/>
              <a:gd name="T10" fmla="*/ 53 w 102"/>
              <a:gd name="T11" fmla="*/ 0 h 87"/>
              <a:gd name="T12" fmla="*/ 53 w 102"/>
              <a:gd name="T13" fmla="*/ 87 h 87"/>
              <a:gd name="T14" fmla="*/ 61 w 102"/>
              <a:gd name="T15" fmla="*/ 62 h 87"/>
              <a:gd name="T16" fmla="*/ 69 w 102"/>
              <a:gd name="T17" fmla="*/ 43 h 87"/>
              <a:gd name="T18" fmla="*/ 61 w 102"/>
              <a:gd name="T19" fmla="*/ 25 h 87"/>
              <a:gd name="T20" fmla="*/ 68 w 102"/>
              <a:gd name="T21" fmla="*/ 18 h 87"/>
              <a:gd name="T22" fmla="*/ 80 w 102"/>
              <a:gd name="T23" fmla="*/ 44 h 87"/>
              <a:gd name="T24" fmla="*/ 68 w 102"/>
              <a:gd name="T25" fmla="*/ 70 h 87"/>
              <a:gd name="T26" fmla="*/ 61 w 102"/>
              <a:gd name="T27" fmla="*/ 62 h 87"/>
              <a:gd name="T28" fmla="*/ 77 w 102"/>
              <a:gd name="T29" fmla="*/ 77 h 87"/>
              <a:gd name="T30" fmla="*/ 90 w 102"/>
              <a:gd name="T31" fmla="*/ 44 h 87"/>
              <a:gd name="T32" fmla="*/ 77 w 102"/>
              <a:gd name="T33" fmla="*/ 10 h 87"/>
              <a:gd name="T34" fmla="*/ 85 w 102"/>
              <a:gd name="T35" fmla="*/ 3 h 87"/>
              <a:gd name="T36" fmla="*/ 102 w 102"/>
              <a:gd name="T37" fmla="*/ 44 h 87"/>
              <a:gd name="T38" fmla="*/ 85 w 102"/>
              <a:gd name="T39" fmla="*/ 85 h 87"/>
              <a:gd name="T40" fmla="*/ 77 w 102"/>
              <a:gd name="T41" fmla="*/ 7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87">
                <a:moveTo>
                  <a:pt x="53" y="87"/>
                </a:moveTo>
                <a:cubicBezTo>
                  <a:pt x="26" y="60"/>
                  <a:pt x="26" y="60"/>
                  <a:pt x="26" y="60"/>
                </a:cubicBezTo>
                <a:cubicBezTo>
                  <a:pt x="0" y="60"/>
                  <a:pt x="0" y="60"/>
                  <a:pt x="0" y="60"/>
                </a:cubicBezTo>
                <a:cubicBezTo>
                  <a:pt x="0" y="27"/>
                  <a:pt x="0" y="27"/>
                  <a:pt x="0" y="27"/>
                </a:cubicBezTo>
                <a:cubicBezTo>
                  <a:pt x="26" y="27"/>
                  <a:pt x="26" y="27"/>
                  <a:pt x="26" y="27"/>
                </a:cubicBezTo>
                <a:cubicBezTo>
                  <a:pt x="53" y="0"/>
                  <a:pt x="53" y="0"/>
                  <a:pt x="53" y="0"/>
                </a:cubicBezTo>
                <a:lnTo>
                  <a:pt x="53" y="87"/>
                </a:lnTo>
                <a:close/>
                <a:moveTo>
                  <a:pt x="61" y="62"/>
                </a:moveTo>
                <a:cubicBezTo>
                  <a:pt x="66" y="57"/>
                  <a:pt x="69" y="50"/>
                  <a:pt x="69" y="43"/>
                </a:cubicBezTo>
                <a:cubicBezTo>
                  <a:pt x="69" y="36"/>
                  <a:pt x="66" y="30"/>
                  <a:pt x="61" y="25"/>
                </a:cubicBezTo>
                <a:cubicBezTo>
                  <a:pt x="68" y="18"/>
                  <a:pt x="68" y="18"/>
                  <a:pt x="68" y="18"/>
                </a:cubicBezTo>
                <a:cubicBezTo>
                  <a:pt x="76" y="25"/>
                  <a:pt x="80" y="34"/>
                  <a:pt x="80" y="44"/>
                </a:cubicBezTo>
                <a:cubicBezTo>
                  <a:pt x="80" y="53"/>
                  <a:pt x="76" y="62"/>
                  <a:pt x="68" y="70"/>
                </a:cubicBezTo>
                <a:lnTo>
                  <a:pt x="61" y="62"/>
                </a:lnTo>
                <a:close/>
                <a:moveTo>
                  <a:pt x="77" y="77"/>
                </a:moveTo>
                <a:cubicBezTo>
                  <a:pt x="86" y="68"/>
                  <a:pt x="90" y="56"/>
                  <a:pt x="90" y="44"/>
                </a:cubicBezTo>
                <a:cubicBezTo>
                  <a:pt x="90" y="31"/>
                  <a:pt x="86" y="19"/>
                  <a:pt x="77" y="10"/>
                </a:cubicBezTo>
                <a:cubicBezTo>
                  <a:pt x="85" y="3"/>
                  <a:pt x="85" y="3"/>
                  <a:pt x="85" y="3"/>
                </a:cubicBezTo>
                <a:cubicBezTo>
                  <a:pt x="96" y="14"/>
                  <a:pt x="102" y="29"/>
                  <a:pt x="102" y="44"/>
                </a:cubicBezTo>
                <a:cubicBezTo>
                  <a:pt x="102" y="58"/>
                  <a:pt x="97" y="73"/>
                  <a:pt x="85" y="85"/>
                </a:cubicBezTo>
                <a:lnTo>
                  <a:pt x="77" y="7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2330450" y="2146300"/>
            <a:ext cx="420688" cy="323850"/>
          </a:xfrm>
          <a:custGeom>
            <a:avLst/>
            <a:gdLst>
              <a:gd name="T0" fmla="*/ 265 w 265"/>
              <a:gd name="T1" fmla="*/ 0 h 204"/>
              <a:gd name="T2" fmla="*/ 0 w 265"/>
              <a:gd name="T3" fmla="*/ 204 h 204"/>
              <a:gd name="T4" fmla="*/ 19 w 265"/>
              <a:gd name="T5" fmla="*/ 19 h 204"/>
              <a:gd name="T6" fmla="*/ 62 w 265"/>
              <a:gd name="T7" fmla="*/ 62 h 204"/>
              <a:gd name="T8" fmla="*/ 19 w 265"/>
              <a:gd name="T9" fmla="*/ 19 h 204"/>
              <a:gd name="T10" fmla="*/ 62 w 265"/>
              <a:gd name="T11" fmla="*/ 124 h 204"/>
              <a:gd name="T12" fmla="*/ 19 w 265"/>
              <a:gd name="T13" fmla="*/ 81 h 204"/>
              <a:gd name="T14" fmla="*/ 62 w 265"/>
              <a:gd name="T15" fmla="*/ 185 h 204"/>
              <a:gd name="T16" fmla="*/ 19 w 265"/>
              <a:gd name="T17" fmla="*/ 143 h 204"/>
              <a:gd name="T18" fmla="*/ 62 w 265"/>
              <a:gd name="T19" fmla="*/ 185 h 204"/>
              <a:gd name="T20" fmla="*/ 81 w 265"/>
              <a:gd name="T21" fmla="*/ 19 h 204"/>
              <a:gd name="T22" fmla="*/ 123 w 265"/>
              <a:gd name="T23" fmla="*/ 62 h 204"/>
              <a:gd name="T24" fmla="*/ 123 w 265"/>
              <a:gd name="T25" fmla="*/ 81 h 204"/>
              <a:gd name="T26" fmla="*/ 81 w 265"/>
              <a:gd name="T27" fmla="*/ 124 h 204"/>
              <a:gd name="T28" fmla="*/ 123 w 265"/>
              <a:gd name="T29" fmla="*/ 81 h 204"/>
              <a:gd name="T30" fmla="*/ 123 w 265"/>
              <a:gd name="T31" fmla="*/ 143 h 204"/>
              <a:gd name="T32" fmla="*/ 81 w 265"/>
              <a:gd name="T33" fmla="*/ 185 h 204"/>
              <a:gd name="T34" fmla="*/ 142 w 265"/>
              <a:gd name="T35" fmla="*/ 19 h 204"/>
              <a:gd name="T36" fmla="*/ 185 w 265"/>
              <a:gd name="T37" fmla="*/ 62 h 204"/>
              <a:gd name="T38" fmla="*/ 142 w 265"/>
              <a:gd name="T39" fmla="*/ 19 h 204"/>
              <a:gd name="T40" fmla="*/ 185 w 265"/>
              <a:gd name="T41" fmla="*/ 124 h 204"/>
              <a:gd name="T42" fmla="*/ 142 w 265"/>
              <a:gd name="T43" fmla="*/ 81 h 204"/>
              <a:gd name="T44" fmla="*/ 185 w 265"/>
              <a:gd name="T45" fmla="*/ 185 h 204"/>
              <a:gd name="T46" fmla="*/ 142 w 265"/>
              <a:gd name="T47" fmla="*/ 143 h 204"/>
              <a:gd name="T48" fmla="*/ 185 w 265"/>
              <a:gd name="T49" fmla="*/ 185 h 204"/>
              <a:gd name="T50" fmla="*/ 204 w 265"/>
              <a:gd name="T51" fmla="*/ 19 h 204"/>
              <a:gd name="T52" fmla="*/ 246 w 265"/>
              <a:gd name="T53" fmla="*/ 62 h 204"/>
              <a:gd name="T54" fmla="*/ 246 w 265"/>
              <a:gd name="T55" fmla="*/ 81 h 204"/>
              <a:gd name="T56" fmla="*/ 204 w 265"/>
              <a:gd name="T57" fmla="*/ 124 h 204"/>
              <a:gd name="T58" fmla="*/ 246 w 265"/>
              <a:gd name="T59" fmla="*/ 81 h 204"/>
              <a:gd name="T60" fmla="*/ 246 w 265"/>
              <a:gd name="T61" fmla="*/ 143 h 204"/>
              <a:gd name="T62" fmla="*/ 204 w 265"/>
              <a:gd name="T63" fmla="*/ 18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5" h="204">
                <a:moveTo>
                  <a:pt x="0" y="0"/>
                </a:moveTo>
                <a:lnTo>
                  <a:pt x="265" y="0"/>
                </a:lnTo>
                <a:lnTo>
                  <a:pt x="265" y="204"/>
                </a:lnTo>
                <a:lnTo>
                  <a:pt x="0" y="204"/>
                </a:lnTo>
                <a:lnTo>
                  <a:pt x="0" y="0"/>
                </a:lnTo>
                <a:close/>
                <a:moveTo>
                  <a:pt x="19" y="19"/>
                </a:moveTo>
                <a:lnTo>
                  <a:pt x="19" y="62"/>
                </a:lnTo>
                <a:lnTo>
                  <a:pt x="62" y="62"/>
                </a:lnTo>
                <a:lnTo>
                  <a:pt x="62" y="19"/>
                </a:lnTo>
                <a:lnTo>
                  <a:pt x="19" y="19"/>
                </a:lnTo>
                <a:close/>
                <a:moveTo>
                  <a:pt x="19" y="124"/>
                </a:moveTo>
                <a:lnTo>
                  <a:pt x="62" y="124"/>
                </a:lnTo>
                <a:lnTo>
                  <a:pt x="62" y="81"/>
                </a:lnTo>
                <a:lnTo>
                  <a:pt x="19" y="81"/>
                </a:lnTo>
                <a:lnTo>
                  <a:pt x="19" y="124"/>
                </a:lnTo>
                <a:close/>
                <a:moveTo>
                  <a:pt x="62" y="185"/>
                </a:moveTo>
                <a:lnTo>
                  <a:pt x="62" y="143"/>
                </a:lnTo>
                <a:lnTo>
                  <a:pt x="19" y="143"/>
                </a:lnTo>
                <a:lnTo>
                  <a:pt x="19" y="185"/>
                </a:lnTo>
                <a:lnTo>
                  <a:pt x="62" y="185"/>
                </a:lnTo>
                <a:close/>
                <a:moveTo>
                  <a:pt x="123" y="19"/>
                </a:moveTo>
                <a:lnTo>
                  <a:pt x="81" y="19"/>
                </a:lnTo>
                <a:lnTo>
                  <a:pt x="81" y="62"/>
                </a:lnTo>
                <a:lnTo>
                  <a:pt x="123" y="62"/>
                </a:lnTo>
                <a:lnTo>
                  <a:pt x="123" y="19"/>
                </a:lnTo>
                <a:close/>
                <a:moveTo>
                  <a:pt x="123" y="81"/>
                </a:moveTo>
                <a:lnTo>
                  <a:pt x="81" y="81"/>
                </a:lnTo>
                <a:lnTo>
                  <a:pt x="81" y="124"/>
                </a:lnTo>
                <a:lnTo>
                  <a:pt x="123" y="124"/>
                </a:lnTo>
                <a:lnTo>
                  <a:pt x="123" y="81"/>
                </a:lnTo>
                <a:close/>
                <a:moveTo>
                  <a:pt x="123" y="185"/>
                </a:moveTo>
                <a:lnTo>
                  <a:pt x="123" y="143"/>
                </a:lnTo>
                <a:lnTo>
                  <a:pt x="81" y="143"/>
                </a:lnTo>
                <a:lnTo>
                  <a:pt x="81" y="185"/>
                </a:lnTo>
                <a:lnTo>
                  <a:pt x="123" y="185"/>
                </a:lnTo>
                <a:close/>
                <a:moveTo>
                  <a:pt x="142" y="19"/>
                </a:moveTo>
                <a:lnTo>
                  <a:pt x="142" y="62"/>
                </a:lnTo>
                <a:lnTo>
                  <a:pt x="185" y="62"/>
                </a:lnTo>
                <a:lnTo>
                  <a:pt x="185" y="19"/>
                </a:lnTo>
                <a:lnTo>
                  <a:pt x="142" y="19"/>
                </a:lnTo>
                <a:close/>
                <a:moveTo>
                  <a:pt x="142" y="124"/>
                </a:moveTo>
                <a:lnTo>
                  <a:pt x="185" y="124"/>
                </a:lnTo>
                <a:lnTo>
                  <a:pt x="185" y="81"/>
                </a:lnTo>
                <a:lnTo>
                  <a:pt x="142" y="81"/>
                </a:lnTo>
                <a:lnTo>
                  <a:pt x="142" y="124"/>
                </a:lnTo>
                <a:close/>
                <a:moveTo>
                  <a:pt x="185" y="185"/>
                </a:moveTo>
                <a:lnTo>
                  <a:pt x="185" y="143"/>
                </a:lnTo>
                <a:lnTo>
                  <a:pt x="142" y="143"/>
                </a:lnTo>
                <a:lnTo>
                  <a:pt x="142" y="185"/>
                </a:lnTo>
                <a:lnTo>
                  <a:pt x="185" y="185"/>
                </a:lnTo>
                <a:close/>
                <a:moveTo>
                  <a:pt x="246" y="19"/>
                </a:moveTo>
                <a:lnTo>
                  <a:pt x="204" y="19"/>
                </a:lnTo>
                <a:lnTo>
                  <a:pt x="204" y="62"/>
                </a:lnTo>
                <a:lnTo>
                  <a:pt x="246" y="62"/>
                </a:lnTo>
                <a:lnTo>
                  <a:pt x="246" y="19"/>
                </a:lnTo>
                <a:close/>
                <a:moveTo>
                  <a:pt x="246" y="81"/>
                </a:moveTo>
                <a:lnTo>
                  <a:pt x="204" y="81"/>
                </a:lnTo>
                <a:lnTo>
                  <a:pt x="204" y="124"/>
                </a:lnTo>
                <a:lnTo>
                  <a:pt x="246" y="124"/>
                </a:lnTo>
                <a:lnTo>
                  <a:pt x="246" y="81"/>
                </a:lnTo>
                <a:close/>
                <a:moveTo>
                  <a:pt x="246" y="185"/>
                </a:moveTo>
                <a:lnTo>
                  <a:pt x="246" y="143"/>
                </a:lnTo>
                <a:lnTo>
                  <a:pt x="204" y="143"/>
                </a:lnTo>
                <a:lnTo>
                  <a:pt x="204" y="185"/>
                </a:lnTo>
                <a:lnTo>
                  <a:pt x="246" y="1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3014663" y="2173288"/>
            <a:ext cx="349250" cy="271463"/>
          </a:xfrm>
          <a:custGeom>
            <a:avLst/>
            <a:gdLst>
              <a:gd name="T0" fmla="*/ 45 w 220"/>
              <a:gd name="T1" fmla="*/ 45 h 171"/>
              <a:gd name="T2" fmla="*/ 0 w 220"/>
              <a:gd name="T3" fmla="*/ 45 h 171"/>
              <a:gd name="T4" fmla="*/ 0 w 220"/>
              <a:gd name="T5" fmla="*/ 0 h 171"/>
              <a:gd name="T6" fmla="*/ 45 w 220"/>
              <a:gd name="T7" fmla="*/ 0 h 171"/>
              <a:gd name="T8" fmla="*/ 45 w 220"/>
              <a:gd name="T9" fmla="*/ 45 h 171"/>
              <a:gd name="T10" fmla="*/ 45 w 220"/>
              <a:gd name="T11" fmla="*/ 107 h 171"/>
              <a:gd name="T12" fmla="*/ 0 w 220"/>
              <a:gd name="T13" fmla="*/ 107 h 171"/>
              <a:gd name="T14" fmla="*/ 0 w 220"/>
              <a:gd name="T15" fmla="*/ 64 h 171"/>
              <a:gd name="T16" fmla="*/ 45 w 220"/>
              <a:gd name="T17" fmla="*/ 64 h 171"/>
              <a:gd name="T18" fmla="*/ 45 w 220"/>
              <a:gd name="T19" fmla="*/ 107 h 171"/>
              <a:gd name="T20" fmla="*/ 45 w 220"/>
              <a:gd name="T21" fmla="*/ 171 h 171"/>
              <a:gd name="T22" fmla="*/ 0 w 220"/>
              <a:gd name="T23" fmla="*/ 171 h 171"/>
              <a:gd name="T24" fmla="*/ 0 w 220"/>
              <a:gd name="T25" fmla="*/ 126 h 171"/>
              <a:gd name="T26" fmla="*/ 45 w 220"/>
              <a:gd name="T27" fmla="*/ 126 h 171"/>
              <a:gd name="T28" fmla="*/ 45 w 220"/>
              <a:gd name="T29" fmla="*/ 171 h 171"/>
              <a:gd name="T30" fmla="*/ 220 w 220"/>
              <a:gd name="T31" fmla="*/ 38 h 171"/>
              <a:gd name="T32" fmla="*/ 73 w 220"/>
              <a:gd name="T33" fmla="*/ 38 h 171"/>
              <a:gd name="T34" fmla="*/ 73 w 220"/>
              <a:gd name="T35" fmla="*/ 14 h 171"/>
              <a:gd name="T36" fmla="*/ 220 w 220"/>
              <a:gd name="T37" fmla="*/ 14 h 171"/>
              <a:gd name="T38" fmla="*/ 220 w 220"/>
              <a:gd name="T39" fmla="*/ 38 h 171"/>
              <a:gd name="T40" fmla="*/ 220 w 220"/>
              <a:gd name="T41" fmla="*/ 99 h 171"/>
              <a:gd name="T42" fmla="*/ 73 w 220"/>
              <a:gd name="T43" fmla="*/ 99 h 171"/>
              <a:gd name="T44" fmla="*/ 73 w 220"/>
              <a:gd name="T45" fmla="*/ 78 h 171"/>
              <a:gd name="T46" fmla="*/ 220 w 220"/>
              <a:gd name="T47" fmla="*/ 78 h 171"/>
              <a:gd name="T48" fmla="*/ 220 w 220"/>
              <a:gd name="T49" fmla="*/ 99 h 171"/>
              <a:gd name="T50" fmla="*/ 220 w 220"/>
              <a:gd name="T51" fmla="*/ 159 h 171"/>
              <a:gd name="T52" fmla="*/ 73 w 220"/>
              <a:gd name="T53" fmla="*/ 159 h 171"/>
              <a:gd name="T54" fmla="*/ 73 w 220"/>
              <a:gd name="T55" fmla="*/ 137 h 171"/>
              <a:gd name="T56" fmla="*/ 220 w 220"/>
              <a:gd name="T57" fmla="*/ 137 h 171"/>
              <a:gd name="T58" fmla="*/ 220 w 220"/>
              <a:gd name="T59" fmla="*/ 15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0" h="171">
                <a:moveTo>
                  <a:pt x="45" y="45"/>
                </a:moveTo>
                <a:lnTo>
                  <a:pt x="0" y="45"/>
                </a:lnTo>
                <a:lnTo>
                  <a:pt x="0" y="0"/>
                </a:lnTo>
                <a:lnTo>
                  <a:pt x="45" y="0"/>
                </a:lnTo>
                <a:lnTo>
                  <a:pt x="45" y="45"/>
                </a:lnTo>
                <a:close/>
                <a:moveTo>
                  <a:pt x="45" y="107"/>
                </a:moveTo>
                <a:lnTo>
                  <a:pt x="0" y="107"/>
                </a:lnTo>
                <a:lnTo>
                  <a:pt x="0" y="64"/>
                </a:lnTo>
                <a:lnTo>
                  <a:pt x="45" y="64"/>
                </a:lnTo>
                <a:lnTo>
                  <a:pt x="45" y="107"/>
                </a:lnTo>
                <a:close/>
                <a:moveTo>
                  <a:pt x="45" y="171"/>
                </a:moveTo>
                <a:lnTo>
                  <a:pt x="0" y="171"/>
                </a:lnTo>
                <a:lnTo>
                  <a:pt x="0" y="126"/>
                </a:lnTo>
                <a:lnTo>
                  <a:pt x="45" y="126"/>
                </a:lnTo>
                <a:lnTo>
                  <a:pt x="45" y="171"/>
                </a:lnTo>
                <a:close/>
                <a:moveTo>
                  <a:pt x="220" y="38"/>
                </a:moveTo>
                <a:lnTo>
                  <a:pt x="73" y="38"/>
                </a:lnTo>
                <a:lnTo>
                  <a:pt x="73" y="14"/>
                </a:lnTo>
                <a:lnTo>
                  <a:pt x="220" y="14"/>
                </a:lnTo>
                <a:lnTo>
                  <a:pt x="220" y="38"/>
                </a:lnTo>
                <a:close/>
                <a:moveTo>
                  <a:pt x="220" y="99"/>
                </a:moveTo>
                <a:lnTo>
                  <a:pt x="73" y="99"/>
                </a:lnTo>
                <a:lnTo>
                  <a:pt x="73" y="78"/>
                </a:lnTo>
                <a:lnTo>
                  <a:pt x="220" y="78"/>
                </a:lnTo>
                <a:lnTo>
                  <a:pt x="220" y="99"/>
                </a:lnTo>
                <a:close/>
                <a:moveTo>
                  <a:pt x="220" y="159"/>
                </a:moveTo>
                <a:lnTo>
                  <a:pt x="73" y="159"/>
                </a:lnTo>
                <a:lnTo>
                  <a:pt x="73" y="137"/>
                </a:lnTo>
                <a:lnTo>
                  <a:pt x="220" y="137"/>
                </a:lnTo>
                <a:lnTo>
                  <a:pt x="220" y="1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noEditPoints="1"/>
          </p:cNvSpPr>
          <p:nvPr/>
        </p:nvSpPr>
        <p:spPr bwMode="auto">
          <a:xfrm>
            <a:off x="3667125" y="2146300"/>
            <a:ext cx="330200" cy="304800"/>
          </a:xfrm>
          <a:custGeom>
            <a:avLst/>
            <a:gdLst>
              <a:gd name="T0" fmla="*/ 0 w 208"/>
              <a:gd name="T1" fmla="*/ 53 h 192"/>
              <a:gd name="T2" fmla="*/ 0 w 208"/>
              <a:gd name="T3" fmla="*/ 0 h 192"/>
              <a:gd name="T4" fmla="*/ 57 w 208"/>
              <a:gd name="T5" fmla="*/ 0 h 192"/>
              <a:gd name="T6" fmla="*/ 57 w 208"/>
              <a:gd name="T7" fmla="*/ 53 h 192"/>
              <a:gd name="T8" fmla="*/ 0 w 208"/>
              <a:gd name="T9" fmla="*/ 53 h 192"/>
              <a:gd name="T10" fmla="*/ 7 w 208"/>
              <a:gd name="T11" fmla="*/ 79 h 192"/>
              <a:gd name="T12" fmla="*/ 52 w 208"/>
              <a:gd name="T13" fmla="*/ 79 h 192"/>
              <a:gd name="T14" fmla="*/ 52 w 208"/>
              <a:gd name="T15" fmla="*/ 95 h 192"/>
              <a:gd name="T16" fmla="*/ 7 w 208"/>
              <a:gd name="T17" fmla="*/ 95 h 192"/>
              <a:gd name="T18" fmla="*/ 7 w 208"/>
              <a:gd name="T19" fmla="*/ 79 h 192"/>
              <a:gd name="T20" fmla="*/ 7 w 208"/>
              <a:gd name="T21" fmla="*/ 126 h 192"/>
              <a:gd name="T22" fmla="*/ 52 w 208"/>
              <a:gd name="T23" fmla="*/ 126 h 192"/>
              <a:gd name="T24" fmla="*/ 52 w 208"/>
              <a:gd name="T25" fmla="*/ 145 h 192"/>
              <a:gd name="T26" fmla="*/ 7 w 208"/>
              <a:gd name="T27" fmla="*/ 145 h 192"/>
              <a:gd name="T28" fmla="*/ 7 w 208"/>
              <a:gd name="T29" fmla="*/ 126 h 192"/>
              <a:gd name="T30" fmla="*/ 7 w 208"/>
              <a:gd name="T31" fmla="*/ 173 h 192"/>
              <a:gd name="T32" fmla="*/ 52 w 208"/>
              <a:gd name="T33" fmla="*/ 173 h 192"/>
              <a:gd name="T34" fmla="*/ 52 w 208"/>
              <a:gd name="T35" fmla="*/ 192 h 192"/>
              <a:gd name="T36" fmla="*/ 7 w 208"/>
              <a:gd name="T37" fmla="*/ 192 h 192"/>
              <a:gd name="T38" fmla="*/ 7 w 208"/>
              <a:gd name="T39" fmla="*/ 173 h 192"/>
              <a:gd name="T40" fmla="*/ 76 w 208"/>
              <a:gd name="T41" fmla="*/ 53 h 192"/>
              <a:gd name="T42" fmla="*/ 76 w 208"/>
              <a:gd name="T43" fmla="*/ 0 h 192"/>
              <a:gd name="T44" fmla="*/ 133 w 208"/>
              <a:gd name="T45" fmla="*/ 0 h 192"/>
              <a:gd name="T46" fmla="*/ 133 w 208"/>
              <a:gd name="T47" fmla="*/ 53 h 192"/>
              <a:gd name="T48" fmla="*/ 76 w 208"/>
              <a:gd name="T49" fmla="*/ 53 h 192"/>
              <a:gd name="T50" fmla="*/ 83 w 208"/>
              <a:gd name="T51" fmla="*/ 79 h 192"/>
              <a:gd name="T52" fmla="*/ 125 w 208"/>
              <a:gd name="T53" fmla="*/ 79 h 192"/>
              <a:gd name="T54" fmla="*/ 125 w 208"/>
              <a:gd name="T55" fmla="*/ 95 h 192"/>
              <a:gd name="T56" fmla="*/ 83 w 208"/>
              <a:gd name="T57" fmla="*/ 95 h 192"/>
              <a:gd name="T58" fmla="*/ 83 w 208"/>
              <a:gd name="T59" fmla="*/ 79 h 192"/>
              <a:gd name="T60" fmla="*/ 83 w 208"/>
              <a:gd name="T61" fmla="*/ 126 h 192"/>
              <a:gd name="T62" fmla="*/ 125 w 208"/>
              <a:gd name="T63" fmla="*/ 126 h 192"/>
              <a:gd name="T64" fmla="*/ 125 w 208"/>
              <a:gd name="T65" fmla="*/ 145 h 192"/>
              <a:gd name="T66" fmla="*/ 83 w 208"/>
              <a:gd name="T67" fmla="*/ 145 h 192"/>
              <a:gd name="T68" fmla="*/ 83 w 208"/>
              <a:gd name="T69" fmla="*/ 126 h 192"/>
              <a:gd name="T70" fmla="*/ 83 w 208"/>
              <a:gd name="T71" fmla="*/ 173 h 192"/>
              <a:gd name="T72" fmla="*/ 125 w 208"/>
              <a:gd name="T73" fmla="*/ 173 h 192"/>
              <a:gd name="T74" fmla="*/ 125 w 208"/>
              <a:gd name="T75" fmla="*/ 192 h 192"/>
              <a:gd name="T76" fmla="*/ 83 w 208"/>
              <a:gd name="T77" fmla="*/ 192 h 192"/>
              <a:gd name="T78" fmla="*/ 83 w 208"/>
              <a:gd name="T79" fmla="*/ 173 h 192"/>
              <a:gd name="T80" fmla="*/ 151 w 208"/>
              <a:gd name="T81" fmla="*/ 53 h 192"/>
              <a:gd name="T82" fmla="*/ 151 w 208"/>
              <a:gd name="T83" fmla="*/ 0 h 192"/>
              <a:gd name="T84" fmla="*/ 208 w 208"/>
              <a:gd name="T85" fmla="*/ 0 h 192"/>
              <a:gd name="T86" fmla="*/ 208 w 208"/>
              <a:gd name="T87" fmla="*/ 53 h 192"/>
              <a:gd name="T88" fmla="*/ 151 w 208"/>
              <a:gd name="T89" fmla="*/ 53 h 192"/>
              <a:gd name="T90" fmla="*/ 159 w 208"/>
              <a:gd name="T91" fmla="*/ 79 h 192"/>
              <a:gd name="T92" fmla="*/ 203 w 208"/>
              <a:gd name="T93" fmla="*/ 79 h 192"/>
              <a:gd name="T94" fmla="*/ 203 w 208"/>
              <a:gd name="T95" fmla="*/ 95 h 192"/>
              <a:gd name="T96" fmla="*/ 159 w 208"/>
              <a:gd name="T97" fmla="*/ 95 h 192"/>
              <a:gd name="T98" fmla="*/ 159 w 208"/>
              <a:gd name="T99" fmla="*/ 79 h 192"/>
              <a:gd name="T100" fmla="*/ 159 w 208"/>
              <a:gd name="T101" fmla="*/ 126 h 192"/>
              <a:gd name="T102" fmla="*/ 203 w 208"/>
              <a:gd name="T103" fmla="*/ 126 h 192"/>
              <a:gd name="T104" fmla="*/ 203 w 208"/>
              <a:gd name="T105" fmla="*/ 145 h 192"/>
              <a:gd name="T106" fmla="*/ 159 w 208"/>
              <a:gd name="T107" fmla="*/ 145 h 192"/>
              <a:gd name="T108" fmla="*/ 159 w 208"/>
              <a:gd name="T109" fmla="*/ 126 h 192"/>
              <a:gd name="T110" fmla="*/ 159 w 208"/>
              <a:gd name="T111" fmla="*/ 173 h 192"/>
              <a:gd name="T112" fmla="*/ 203 w 208"/>
              <a:gd name="T113" fmla="*/ 173 h 192"/>
              <a:gd name="T114" fmla="*/ 203 w 208"/>
              <a:gd name="T115" fmla="*/ 192 h 192"/>
              <a:gd name="T116" fmla="*/ 159 w 208"/>
              <a:gd name="T117" fmla="*/ 192 h 192"/>
              <a:gd name="T118" fmla="*/ 159 w 208"/>
              <a:gd name="T119" fmla="*/ 17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8" h="192">
                <a:moveTo>
                  <a:pt x="0" y="53"/>
                </a:moveTo>
                <a:lnTo>
                  <a:pt x="0" y="0"/>
                </a:lnTo>
                <a:lnTo>
                  <a:pt x="57" y="0"/>
                </a:lnTo>
                <a:lnTo>
                  <a:pt x="57" y="53"/>
                </a:lnTo>
                <a:lnTo>
                  <a:pt x="0" y="53"/>
                </a:lnTo>
                <a:close/>
                <a:moveTo>
                  <a:pt x="7" y="79"/>
                </a:moveTo>
                <a:lnTo>
                  <a:pt x="52" y="79"/>
                </a:lnTo>
                <a:lnTo>
                  <a:pt x="52" y="95"/>
                </a:lnTo>
                <a:lnTo>
                  <a:pt x="7" y="95"/>
                </a:lnTo>
                <a:lnTo>
                  <a:pt x="7" y="79"/>
                </a:lnTo>
                <a:close/>
                <a:moveTo>
                  <a:pt x="7" y="126"/>
                </a:moveTo>
                <a:lnTo>
                  <a:pt x="52" y="126"/>
                </a:lnTo>
                <a:lnTo>
                  <a:pt x="52" y="145"/>
                </a:lnTo>
                <a:lnTo>
                  <a:pt x="7" y="145"/>
                </a:lnTo>
                <a:lnTo>
                  <a:pt x="7" y="126"/>
                </a:lnTo>
                <a:close/>
                <a:moveTo>
                  <a:pt x="7" y="173"/>
                </a:moveTo>
                <a:lnTo>
                  <a:pt x="52" y="173"/>
                </a:lnTo>
                <a:lnTo>
                  <a:pt x="52" y="192"/>
                </a:lnTo>
                <a:lnTo>
                  <a:pt x="7" y="192"/>
                </a:lnTo>
                <a:lnTo>
                  <a:pt x="7" y="173"/>
                </a:lnTo>
                <a:close/>
                <a:moveTo>
                  <a:pt x="76" y="53"/>
                </a:moveTo>
                <a:lnTo>
                  <a:pt x="76" y="0"/>
                </a:lnTo>
                <a:lnTo>
                  <a:pt x="133" y="0"/>
                </a:lnTo>
                <a:lnTo>
                  <a:pt x="133" y="53"/>
                </a:lnTo>
                <a:lnTo>
                  <a:pt x="76" y="53"/>
                </a:lnTo>
                <a:close/>
                <a:moveTo>
                  <a:pt x="83" y="79"/>
                </a:moveTo>
                <a:lnTo>
                  <a:pt x="125" y="79"/>
                </a:lnTo>
                <a:lnTo>
                  <a:pt x="125" y="95"/>
                </a:lnTo>
                <a:lnTo>
                  <a:pt x="83" y="95"/>
                </a:lnTo>
                <a:lnTo>
                  <a:pt x="83" y="79"/>
                </a:lnTo>
                <a:close/>
                <a:moveTo>
                  <a:pt x="83" y="126"/>
                </a:moveTo>
                <a:lnTo>
                  <a:pt x="125" y="126"/>
                </a:lnTo>
                <a:lnTo>
                  <a:pt x="125" y="145"/>
                </a:lnTo>
                <a:lnTo>
                  <a:pt x="83" y="145"/>
                </a:lnTo>
                <a:lnTo>
                  <a:pt x="83" y="126"/>
                </a:lnTo>
                <a:close/>
                <a:moveTo>
                  <a:pt x="83" y="173"/>
                </a:moveTo>
                <a:lnTo>
                  <a:pt x="125" y="173"/>
                </a:lnTo>
                <a:lnTo>
                  <a:pt x="125" y="192"/>
                </a:lnTo>
                <a:lnTo>
                  <a:pt x="83" y="192"/>
                </a:lnTo>
                <a:lnTo>
                  <a:pt x="83" y="173"/>
                </a:lnTo>
                <a:close/>
                <a:moveTo>
                  <a:pt x="151" y="53"/>
                </a:moveTo>
                <a:lnTo>
                  <a:pt x="151" y="0"/>
                </a:lnTo>
                <a:lnTo>
                  <a:pt x="208" y="0"/>
                </a:lnTo>
                <a:lnTo>
                  <a:pt x="208" y="53"/>
                </a:lnTo>
                <a:lnTo>
                  <a:pt x="151" y="53"/>
                </a:lnTo>
                <a:close/>
                <a:moveTo>
                  <a:pt x="159" y="79"/>
                </a:moveTo>
                <a:lnTo>
                  <a:pt x="203" y="79"/>
                </a:lnTo>
                <a:lnTo>
                  <a:pt x="203" y="95"/>
                </a:lnTo>
                <a:lnTo>
                  <a:pt x="159" y="95"/>
                </a:lnTo>
                <a:lnTo>
                  <a:pt x="159" y="79"/>
                </a:lnTo>
                <a:close/>
                <a:moveTo>
                  <a:pt x="159" y="126"/>
                </a:moveTo>
                <a:lnTo>
                  <a:pt x="203" y="126"/>
                </a:lnTo>
                <a:lnTo>
                  <a:pt x="203" y="145"/>
                </a:lnTo>
                <a:lnTo>
                  <a:pt x="159" y="145"/>
                </a:lnTo>
                <a:lnTo>
                  <a:pt x="159" y="126"/>
                </a:lnTo>
                <a:close/>
                <a:moveTo>
                  <a:pt x="159" y="173"/>
                </a:moveTo>
                <a:lnTo>
                  <a:pt x="203" y="173"/>
                </a:lnTo>
                <a:lnTo>
                  <a:pt x="203" y="192"/>
                </a:lnTo>
                <a:lnTo>
                  <a:pt x="159" y="192"/>
                </a:lnTo>
                <a:lnTo>
                  <a:pt x="159" y="17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4267200" y="2170113"/>
            <a:ext cx="420688" cy="261938"/>
          </a:xfrm>
          <a:custGeom>
            <a:avLst/>
            <a:gdLst>
              <a:gd name="T0" fmla="*/ 5 w 112"/>
              <a:gd name="T1" fmla="*/ 68 h 70"/>
              <a:gd name="T2" fmla="*/ 4 w 112"/>
              <a:gd name="T3" fmla="*/ 55 h 70"/>
              <a:gd name="T4" fmla="*/ 32 w 112"/>
              <a:gd name="T5" fmla="*/ 20 h 70"/>
              <a:gd name="T6" fmla="*/ 44 w 112"/>
              <a:gd name="T7" fmla="*/ 18 h 70"/>
              <a:gd name="T8" fmla="*/ 70 w 112"/>
              <a:gd name="T9" fmla="*/ 33 h 70"/>
              <a:gd name="T10" fmla="*/ 94 w 112"/>
              <a:gd name="T11" fmla="*/ 5 h 70"/>
              <a:gd name="T12" fmla="*/ 107 w 112"/>
              <a:gd name="T13" fmla="*/ 3 h 70"/>
              <a:gd name="T14" fmla="*/ 109 w 112"/>
              <a:gd name="T15" fmla="*/ 17 h 70"/>
              <a:gd name="T16" fmla="*/ 80 w 112"/>
              <a:gd name="T17" fmla="*/ 52 h 70"/>
              <a:gd name="T18" fmla="*/ 68 w 112"/>
              <a:gd name="T19" fmla="*/ 54 h 70"/>
              <a:gd name="T20" fmla="*/ 41 w 112"/>
              <a:gd name="T21" fmla="*/ 39 h 70"/>
              <a:gd name="T22" fmla="*/ 19 w 112"/>
              <a:gd name="T23" fmla="*/ 67 h 70"/>
              <a:gd name="T24" fmla="*/ 11 w 112"/>
              <a:gd name="T25" fmla="*/ 70 h 70"/>
              <a:gd name="T26" fmla="*/ 5 w 112"/>
              <a:gd name="T2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70">
                <a:moveTo>
                  <a:pt x="5" y="68"/>
                </a:moveTo>
                <a:cubicBezTo>
                  <a:pt x="1" y="65"/>
                  <a:pt x="0" y="59"/>
                  <a:pt x="4" y="55"/>
                </a:cubicBezTo>
                <a:cubicBezTo>
                  <a:pt x="32" y="20"/>
                  <a:pt x="32" y="20"/>
                  <a:pt x="32" y="20"/>
                </a:cubicBezTo>
                <a:cubicBezTo>
                  <a:pt x="35" y="17"/>
                  <a:pt x="40" y="16"/>
                  <a:pt x="44" y="18"/>
                </a:cubicBezTo>
                <a:cubicBezTo>
                  <a:pt x="70" y="33"/>
                  <a:pt x="70" y="33"/>
                  <a:pt x="70" y="33"/>
                </a:cubicBezTo>
                <a:cubicBezTo>
                  <a:pt x="94" y="5"/>
                  <a:pt x="94" y="5"/>
                  <a:pt x="94" y="5"/>
                </a:cubicBezTo>
                <a:cubicBezTo>
                  <a:pt x="97" y="1"/>
                  <a:pt x="103" y="0"/>
                  <a:pt x="107" y="3"/>
                </a:cubicBezTo>
                <a:cubicBezTo>
                  <a:pt x="112" y="7"/>
                  <a:pt x="112" y="13"/>
                  <a:pt x="109" y="17"/>
                </a:cubicBezTo>
                <a:cubicBezTo>
                  <a:pt x="80" y="52"/>
                  <a:pt x="80" y="52"/>
                  <a:pt x="80" y="52"/>
                </a:cubicBezTo>
                <a:cubicBezTo>
                  <a:pt x="77" y="56"/>
                  <a:pt x="72" y="57"/>
                  <a:pt x="68" y="54"/>
                </a:cubicBezTo>
                <a:cubicBezTo>
                  <a:pt x="41" y="39"/>
                  <a:pt x="41" y="39"/>
                  <a:pt x="41" y="39"/>
                </a:cubicBezTo>
                <a:cubicBezTo>
                  <a:pt x="19" y="67"/>
                  <a:pt x="19" y="67"/>
                  <a:pt x="19" y="67"/>
                </a:cubicBezTo>
                <a:cubicBezTo>
                  <a:pt x="17" y="69"/>
                  <a:pt x="14" y="70"/>
                  <a:pt x="11" y="70"/>
                </a:cubicBezTo>
                <a:cubicBezTo>
                  <a:pt x="9" y="70"/>
                  <a:pt x="7" y="70"/>
                  <a:pt x="5" y="6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noEditPoints="1"/>
          </p:cNvSpPr>
          <p:nvPr/>
        </p:nvSpPr>
        <p:spPr bwMode="auto">
          <a:xfrm>
            <a:off x="4976813" y="2146300"/>
            <a:ext cx="293688" cy="323850"/>
          </a:xfrm>
          <a:custGeom>
            <a:avLst/>
            <a:gdLst>
              <a:gd name="T0" fmla="*/ 50 w 185"/>
              <a:gd name="T1" fmla="*/ 204 h 204"/>
              <a:gd name="T2" fmla="*/ 0 w 185"/>
              <a:gd name="T3" fmla="*/ 204 h 204"/>
              <a:gd name="T4" fmla="*/ 0 w 185"/>
              <a:gd name="T5" fmla="*/ 57 h 204"/>
              <a:gd name="T6" fmla="*/ 50 w 185"/>
              <a:gd name="T7" fmla="*/ 57 h 204"/>
              <a:gd name="T8" fmla="*/ 50 w 185"/>
              <a:gd name="T9" fmla="*/ 204 h 204"/>
              <a:gd name="T10" fmla="*/ 116 w 185"/>
              <a:gd name="T11" fmla="*/ 204 h 204"/>
              <a:gd name="T12" fmla="*/ 69 w 185"/>
              <a:gd name="T13" fmla="*/ 204 h 204"/>
              <a:gd name="T14" fmla="*/ 69 w 185"/>
              <a:gd name="T15" fmla="*/ 95 h 204"/>
              <a:gd name="T16" fmla="*/ 116 w 185"/>
              <a:gd name="T17" fmla="*/ 95 h 204"/>
              <a:gd name="T18" fmla="*/ 116 w 185"/>
              <a:gd name="T19" fmla="*/ 204 h 204"/>
              <a:gd name="T20" fmla="*/ 185 w 185"/>
              <a:gd name="T21" fmla="*/ 204 h 204"/>
              <a:gd name="T22" fmla="*/ 135 w 185"/>
              <a:gd name="T23" fmla="*/ 204 h 204"/>
              <a:gd name="T24" fmla="*/ 135 w 185"/>
              <a:gd name="T25" fmla="*/ 0 h 204"/>
              <a:gd name="T26" fmla="*/ 185 w 185"/>
              <a:gd name="T27" fmla="*/ 0 h 204"/>
              <a:gd name="T28" fmla="*/ 185 w 185"/>
              <a:gd name="T29"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 h="204">
                <a:moveTo>
                  <a:pt x="50" y="204"/>
                </a:moveTo>
                <a:lnTo>
                  <a:pt x="0" y="204"/>
                </a:lnTo>
                <a:lnTo>
                  <a:pt x="0" y="57"/>
                </a:lnTo>
                <a:lnTo>
                  <a:pt x="50" y="57"/>
                </a:lnTo>
                <a:lnTo>
                  <a:pt x="50" y="204"/>
                </a:lnTo>
                <a:close/>
                <a:moveTo>
                  <a:pt x="116" y="204"/>
                </a:moveTo>
                <a:lnTo>
                  <a:pt x="69" y="204"/>
                </a:lnTo>
                <a:lnTo>
                  <a:pt x="69" y="95"/>
                </a:lnTo>
                <a:lnTo>
                  <a:pt x="116" y="95"/>
                </a:lnTo>
                <a:lnTo>
                  <a:pt x="116" y="204"/>
                </a:lnTo>
                <a:close/>
                <a:moveTo>
                  <a:pt x="185" y="204"/>
                </a:moveTo>
                <a:lnTo>
                  <a:pt x="135" y="204"/>
                </a:lnTo>
                <a:lnTo>
                  <a:pt x="135" y="0"/>
                </a:lnTo>
                <a:lnTo>
                  <a:pt x="185" y="0"/>
                </a:lnTo>
                <a:lnTo>
                  <a:pt x="185" y="20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5603875" y="2143125"/>
            <a:ext cx="330200" cy="334963"/>
          </a:xfrm>
          <a:custGeom>
            <a:avLst/>
            <a:gdLst>
              <a:gd name="T0" fmla="*/ 76 w 88"/>
              <a:gd name="T1" fmla="*/ 51 h 89"/>
              <a:gd name="T2" fmla="*/ 76 w 88"/>
              <a:gd name="T3" fmla="*/ 51 h 89"/>
              <a:gd name="T4" fmla="*/ 38 w 88"/>
              <a:gd name="T5" fmla="*/ 89 h 89"/>
              <a:gd name="T6" fmla="*/ 0 w 88"/>
              <a:gd name="T7" fmla="*/ 51 h 89"/>
              <a:gd name="T8" fmla="*/ 38 w 88"/>
              <a:gd name="T9" fmla="*/ 12 h 89"/>
              <a:gd name="T10" fmla="*/ 38 w 88"/>
              <a:gd name="T11" fmla="*/ 51 h 89"/>
              <a:gd name="T12" fmla="*/ 76 w 88"/>
              <a:gd name="T13" fmla="*/ 51 h 89"/>
              <a:gd name="T14" fmla="*/ 50 w 88"/>
              <a:gd name="T15" fmla="*/ 39 h 89"/>
              <a:gd name="T16" fmla="*/ 50 w 88"/>
              <a:gd name="T17" fmla="*/ 0 h 89"/>
              <a:gd name="T18" fmla="*/ 88 w 88"/>
              <a:gd name="T19" fmla="*/ 38 h 89"/>
              <a:gd name="T20" fmla="*/ 88 w 88"/>
              <a:gd name="T21" fmla="*/ 39 h 89"/>
              <a:gd name="T22" fmla="*/ 50 w 88"/>
              <a:gd name="T23"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89">
                <a:moveTo>
                  <a:pt x="76" y="51"/>
                </a:moveTo>
                <a:cubicBezTo>
                  <a:pt x="76" y="51"/>
                  <a:pt x="76" y="51"/>
                  <a:pt x="76" y="51"/>
                </a:cubicBezTo>
                <a:cubicBezTo>
                  <a:pt x="76" y="72"/>
                  <a:pt x="59" y="89"/>
                  <a:pt x="38" y="89"/>
                </a:cubicBezTo>
                <a:cubicBezTo>
                  <a:pt x="17" y="89"/>
                  <a:pt x="0" y="72"/>
                  <a:pt x="0" y="51"/>
                </a:cubicBezTo>
                <a:cubicBezTo>
                  <a:pt x="0" y="29"/>
                  <a:pt x="17" y="12"/>
                  <a:pt x="38" y="12"/>
                </a:cubicBezTo>
                <a:cubicBezTo>
                  <a:pt x="38" y="51"/>
                  <a:pt x="38" y="51"/>
                  <a:pt x="38" y="51"/>
                </a:cubicBezTo>
                <a:lnTo>
                  <a:pt x="76" y="51"/>
                </a:lnTo>
                <a:close/>
                <a:moveTo>
                  <a:pt x="50" y="39"/>
                </a:moveTo>
                <a:cubicBezTo>
                  <a:pt x="50" y="0"/>
                  <a:pt x="50" y="0"/>
                  <a:pt x="50" y="0"/>
                </a:cubicBezTo>
                <a:cubicBezTo>
                  <a:pt x="71" y="0"/>
                  <a:pt x="88" y="17"/>
                  <a:pt x="88" y="38"/>
                </a:cubicBezTo>
                <a:cubicBezTo>
                  <a:pt x="88" y="39"/>
                  <a:pt x="88" y="39"/>
                  <a:pt x="88" y="39"/>
                </a:cubicBezTo>
                <a:lnTo>
                  <a:pt x="50" y="3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6269038" y="2154238"/>
            <a:ext cx="307975" cy="331788"/>
          </a:xfrm>
          <a:custGeom>
            <a:avLst/>
            <a:gdLst>
              <a:gd name="T0" fmla="*/ 82 w 82"/>
              <a:gd name="T1" fmla="*/ 73 h 88"/>
              <a:gd name="T2" fmla="*/ 41 w 82"/>
              <a:gd name="T3" fmla="*/ 88 h 88"/>
              <a:gd name="T4" fmla="*/ 0 w 82"/>
              <a:gd name="T5" fmla="*/ 73 h 88"/>
              <a:gd name="T6" fmla="*/ 2 w 82"/>
              <a:gd name="T7" fmla="*/ 69 h 88"/>
              <a:gd name="T8" fmla="*/ 20 w 82"/>
              <a:gd name="T9" fmla="*/ 16 h 88"/>
              <a:gd name="T10" fmla="*/ 34 w 82"/>
              <a:gd name="T11" fmla="*/ 7 h 88"/>
              <a:gd name="T12" fmla="*/ 41 w 82"/>
              <a:gd name="T13" fmla="*/ 0 h 88"/>
              <a:gd name="T14" fmla="*/ 48 w 82"/>
              <a:gd name="T15" fmla="*/ 7 h 88"/>
              <a:gd name="T16" fmla="*/ 62 w 82"/>
              <a:gd name="T17" fmla="*/ 16 h 88"/>
              <a:gd name="T18" fmla="*/ 80 w 82"/>
              <a:gd name="T19" fmla="*/ 69 h 88"/>
              <a:gd name="T20" fmla="*/ 82 w 82"/>
              <a:gd name="T21" fmla="*/ 73 h 88"/>
              <a:gd name="T22" fmla="*/ 73 w 82"/>
              <a:gd name="T23" fmla="*/ 70 h 88"/>
              <a:gd name="T24" fmla="*/ 41 w 82"/>
              <a:gd name="T25" fmla="*/ 62 h 88"/>
              <a:gd name="T26" fmla="*/ 8 w 82"/>
              <a:gd name="T27" fmla="*/ 70 h 88"/>
              <a:gd name="T28" fmla="*/ 41 w 82"/>
              <a:gd name="T29" fmla="*/ 79 h 88"/>
              <a:gd name="T30" fmla="*/ 73 w 82"/>
              <a:gd name="T31" fmla="*/ 70 h 88"/>
              <a:gd name="T32" fmla="*/ 34 w 82"/>
              <a:gd name="T33" fmla="*/ 67 h 88"/>
              <a:gd name="T34" fmla="*/ 41 w 82"/>
              <a:gd name="T35" fmla="*/ 66 h 88"/>
              <a:gd name="T36" fmla="*/ 47 w 82"/>
              <a:gd name="T37" fmla="*/ 67 h 88"/>
              <a:gd name="T38" fmla="*/ 41 w 82"/>
              <a:gd name="T39" fmla="*/ 74 h 88"/>
              <a:gd name="T40" fmla="*/ 34 w 82"/>
              <a:gd name="T41" fmla="*/ 6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2" h="88">
                <a:moveTo>
                  <a:pt x="82" y="73"/>
                </a:moveTo>
                <a:cubicBezTo>
                  <a:pt x="82" y="83"/>
                  <a:pt x="56" y="88"/>
                  <a:pt x="41" y="88"/>
                </a:cubicBezTo>
                <a:cubicBezTo>
                  <a:pt x="25" y="88"/>
                  <a:pt x="0" y="83"/>
                  <a:pt x="0" y="73"/>
                </a:cubicBezTo>
                <a:cubicBezTo>
                  <a:pt x="0" y="72"/>
                  <a:pt x="0" y="70"/>
                  <a:pt x="2" y="69"/>
                </a:cubicBezTo>
                <a:cubicBezTo>
                  <a:pt x="16" y="40"/>
                  <a:pt x="12" y="27"/>
                  <a:pt x="20" y="16"/>
                </a:cubicBezTo>
                <a:cubicBezTo>
                  <a:pt x="23" y="11"/>
                  <a:pt x="27" y="8"/>
                  <a:pt x="34" y="7"/>
                </a:cubicBezTo>
                <a:cubicBezTo>
                  <a:pt x="34" y="3"/>
                  <a:pt x="37" y="0"/>
                  <a:pt x="41" y="0"/>
                </a:cubicBezTo>
                <a:cubicBezTo>
                  <a:pt x="44" y="0"/>
                  <a:pt x="48" y="3"/>
                  <a:pt x="48" y="7"/>
                </a:cubicBezTo>
                <a:cubicBezTo>
                  <a:pt x="54" y="8"/>
                  <a:pt x="58" y="11"/>
                  <a:pt x="62" y="16"/>
                </a:cubicBezTo>
                <a:cubicBezTo>
                  <a:pt x="70" y="27"/>
                  <a:pt x="66" y="40"/>
                  <a:pt x="80" y="69"/>
                </a:cubicBezTo>
                <a:cubicBezTo>
                  <a:pt x="81" y="70"/>
                  <a:pt x="82" y="72"/>
                  <a:pt x="82" y="73"/>
                </a:cubicBezTo>
                <a:close/>
                <a:moveTo>
                  <a:pt x="73" y="70"/>
                </a:moveTo>
                <a:cubicBezTo>
                  <a:pt x="67" y="63"/>
                  <a:pt x="52" y="62"/>
                  <a:pt x="41" y="62"/>
                </a:cubicBezTo>
                <a:cubicBezTo>
                  <a:pt x="30" y="62"/>
                  <a:pt x="14" y="63"/>
                  <a:pt x="8" y="70"/>
                </a:cubicBezTo>
                <a:cubicBezTo>
                  <a:pt x="14" y="77"/>
                  <a:pt x="30" y="79"/>
                  <a:pt x="41" y="79"/>
                </a:cubicBezTo>
                <a:cubicBezTo>
                  <a:pt x="52" y="79"/>
                  <a:pt x="67" y="77"/>
                  <a:pt x="73" y="70"/>
                </a:cubicBezTo>
                <a:close/>
                <a:moveTo>
                  <a:pt x="34" y="67"/>
                </a:moveTo>
                <a:cubicBezTo>
                  <a:pt x="34" y="66"/>
                  <a:pt x="39" y="66"/>
                  <a:pt x="41" y="66"/>
                </a:cubicBezTo>
                <a:cubicBezTo>
                  <a:pt x="46" y="66"/>
                  <a:pt x="47" y="66"/>
                  <a:pt x="47" y="67"/>
                </a:cubicBezTo>
                <a:cubicBezTo>
                  <a:pt x="47" y="71"/>
                  <a:pt x="44" y="74"/>
                  <a:pt x="41" y="74"/>
                </a:cubicBezTo>
                <a:cubicBezTo>
                  <a:pt x="37" y="74"/>
                  <a:pt x="34" y="71"/>
                  <a:pt x="34" y="6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noEditPoints="1"/>
          </p:cNvSpPr>
          <p:nvPr/>
        </p:nvSpPr>
        <p:spPr bwMode="auto">
          <a:xfrm>
            <a:off x="7019925" y="2236788"/>
            <a:ext cx="82550" cy="236538"/>
          </a:xfrm>
          <a:custGeom>
            <a:avLst/>
            <a:gdLst>
              <a:gd name="T0" fmla="*/ 11 w 22"/>
              <a:gd name="T1" fmla="*/ 0 h 63"/>
              <a:gd name="T2" fmla="*/ 22 w 22"/>
              <a:gd name="T3" fmla="*/ 11 h 63"/>
              <a:gd name="T4" fmla="*/ 11 w 22"/>
              <a:gd name="T5" fmla="*/ 22 h 63"/>
              <a:gd name="T6" fmla="*/ 0 w 22"/>
              <a:gd name="T7" fmla="*/ 11 h 63"/>
              <a:gd name="T8" fmla="*/ 11 w 22"/>
              <a:gd name="T9" fmla="*/ 0 h 63"/>
              <a:gd name="T10" fmla="*/ 11 w 22"/>
              <a:gd name="T11" fmla="*/ 40 h 63"/>
              <a:gd name="T12" fmla="*/ 22 w 22"/>
              <a:gd name="T13" fmla="*/ 51 h 63"/>
              <a:gd name="T14" fmla="*/ 11 w 22"/>
              <a:gd name="T15" fmla="*/ 63 h 63"/>
              <a:gd name="T16" fmla="*/ 0 w 22"/>
              <a:gd name="T17" fmla="*/ 51 h 63"/>
              <a:gd name="T18" fmla="*/ 11 w 22"/>
              <a:gd name="T19" fmla="*/ 4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63">
                <a:moveTo>
                  <a:pt x="11" y="0"/>
                </a:moveTo>
                <a:cubicBezTo>
                  <a:pt x="17" y="0"/>
                  <a:pt x="22" y="5"/>
                  <a:pt x="22" y="11"/>
                </a:cubicBezTo>
                <a:cubicBezTo>
                  <a:pt x="22" y="17"/>
                  <a:pt x="17" y="22"/>
                  <a:pt x="11" y="22"/>
                </a:cubicBezTo>
                <a:cubicBezTo>
                  <a:pt x="4" y="22"/>
                  <a:pt x="0" y="17"/>
                  <a:pt x="0" y="11"/>
                </a:cubicBezTo>
                <a:cubicBezTo>
                  <a:pt x="0" y="5"/>
                  <a:pt x="4" y="0"/>
                  <a:pt x="11" y="0"/>
                </a:cubicBezTo>
                <a:close/>
                <a:moveTo>
                  <a:pt x="11" y="40"/>
                </a:moveTo>
                <a:cubicBezTo>
                  <a:pt x="17" y="40"/>
                  <a:pt x="22" y="45"/>
                  <a:pt x="22" y="51"/>
                </a:cubicBezTo>
                <a:cubicBezTo>
                  <a:pt x="22" y="58"/>
                  <a:pt x="17" y="63"/>
                  <a:pt x="11" y="63"/>
                </a:cubicBezTo>
                <a:cubicBezTo>
                  <a:pt x="4" y="63"/>
                  <a:pt x="0" y="58"/>
                  <a:pt x="0" y="51"/>
                </a:cubicBezTo>
                <a:cubicBezTo>
                  <a:pt x="0" y="45"/>
                  <a:pt x="4" y="40"/>
                  <a:pt x="11" y="4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noEditPoints="1"/>
          </p:cNvSpPr>
          <p:nvPr/>
        </p:nvSpPr>
        <p:spPr bwMode="auto">
          <a:xfrm>
            <a:off x="7661275" y="2236788"/>
            <a:ext cx="85725" cy="279400"/>
          </a:xfrm>
          <a:custGeom>
            <a:avLst/>
            <a:gdLst>
              <a:gd name="T0" fmla="*/ 11 w 23"/>
              <a:gd name="T1" fmla="*/ 0 h 74"/>
              <a:gd name="T2" fmla="*/ 22 w 23"/>
              <a:gd name="T3" fmla="*/ 11 h 74"/>
              <a:gd name="T4" fmla="*/ 11 w 23"/>
              <a:gd name="T5" fmla="*/ 22 h 74"/>
              <a:gd name="T6" fmla="*/ 0 w 23"/>
              <a:gd name="T7" fmla="*/ 11 h 74"/>
              <a:gd name="T8" fmla="*/ 11 w 23"/>
              <a:gd name="T9" fmla="*/ 0 h 74"/>
              <a:gd name="T10" fmla="*/ 0 w 23"/>
              <a:gd name="T11" fmla="*/ 74 h 74"/>
              <a:gd name="T12" fmla="*/ 23 w 23"/>
              <a:gd name="T13" fmla="*/ 55 h 74"/>
              <a:gd name="T14" fmla="*/ 12 w 23"/>
              <a:gd name="T15" fmla="*/ 42 h 74"/>
              <a:gd name="T16" fmla="*/ 2 w 23"/>
              <a:gd name="T17" fmla="*/ 52 h 74"/>
              <a:gd name="T18" fmla="*/ 10 w 23"/>
              <a:gd name="T19" fmla="*/ 61 h 74"/>
              <a:gd name="T20" fmla="*/ 0 w 23"/>
              <a:gd name="T21" fmla="*/ 72 h 74"/>
              <a:gd name="T22" fmla="*/ 0 w 23"/>
              <a:gd name="T23"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74">
                <a:moveTo>
                  <a:pt x="11" y="0"/>
                </a:moveTo>
                <a:cubicBezTo>
                  <a:pt x="17" y="0"/>
                  <a:pt x="22" y="5"/>
                  <a:pt x="22" y="11"/>
                </a:cubicBezTo>
                <a:cubicBezTo>
                  <a:pt x="22" y="17"/>
                  <a:pt x="17" y="22"/>
                  <a:pt x="11" y="22"/>
                </a:cubicBezTo>
                <a:cubicBezTo>
                  <a:pt x="5" y="22"/>
                  <a:pt x="0" y="17"/>
                  <a:pt x="0" y="11"/>
                </a:cubicBezTo>
                <a:cubicBezTo>
                  <a:pt x="0" y="5"/>
                  <a:pt x="5" y="0"/>
                  <a:pt x="11" y="0"/>
                </a:cubicBezTo>
                <a:close/>
                <a:moveTo>
                  <a:pt x="0" y="74"/>
                </a:moveTo>
                <a:cubicBezTo>
                  <a:pt x="15" y="74"/>
                  <a:pt x="23" y="64"/>
                  <a:pt x="23" y="55"/>
                </a:cubicBezTo>
                <a:cubicBezTo>
                  <a:pt x="23" y="47"/>
                  <a:pt x="19" y="42"/>
                  <a:pt x="12" y="42"/>
                </a:cubicBezTo>
                <a:cubicBezTo>
                  <a:pt x="6" y="42"/>
                  <a:pt x="2" y="46"/>
                  <a:pt x="2" y="52"/>
                </a:cubicBezTo>
                <a:cubicBezTo>
                  <a:pt x="2" y="56"/>
                  <a:pt x="5" y="60"/>
                  <a:pt x="10" y="61"/>
                </a:cubicBezTo>
                <a:cubicBezTo>
                  <a:pt x="9" y="66"/>
                  <a:pt x="6" y="70"/>
                  <a:pt x="0" y="72"/>
                </a:cubicBezTo>
                <a:lnTo>
                  <a:pt x="0"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8224838" y="2225675"/>
            <a:ext cx="220663" cy="222250"/>
          </a:xfrm>
          <a:custGeom>
            <a:avLst/>
            <a:gdLst>
              <a:gd name="T0" fmla="*/ 0 w 139"/>
              <a:gd name="T1" fmla="*/ 71 h 140"/>
              <a:gd name="T2" fmla="*/ 139 w 139"/>
              <a:gd name="T3" fmla="*/ 0 h 140"/>
              <a:gd name="T4" fmla="*/ 139 w 139"/>
              <a:gd name="T5" fmla="*/ 140 h 140"/>
              <a:gd name="T6" fmla="*/ 0 w 139"/>
              <a:gd name="T7" fmla="*/ 71 h 140"/>
            </a:gdLst>
            <a:ahLst/>
            <a:cxnLst>
              <a:cxn ang="0">
                <a:pos x="T0" y="T1"/>
              </a:cxn>
              <a:cxn ang="0">
                <a:pos x="T2" y="T3"/>
              </a:cxn>
              <a:cxn ang="0">
                <a:pos x="T4" y="T5"/>
              </a:cxn>
              <a:cxn ang="0">
                <a:pos x="T6" y="T7"/>
              </a:cxn>
            </a:cxnLst>
            <a:rect l="0" t="0" r="r" b="b"/>
            <a:pathLst>
              <a:path w="139" h="140">
                <a:moveTo>
                  <a:pt x="0" y="71"/>
                </a:moveTo>
                <a:lnTo>
                  <a:pt x="139" y="0"/>
                </a:lnTo>
                <a:lnTo>
                  <a:pt x="139" y="140"/>
                </a:lnTo>
                <a:lnTo>
                  <a:pt x="0"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8821738" y="2132013"/>
            <a:ext cx="349250" cy="349250"/>
          </a:xfrm>
          <a:custGeom>
            <a:avLst/>
            <a:gdLst>
              <a:gd name="T0" fmla="*/ 93 w 93"/>
              <a:gd name="T1" fmla="*/ 46 h 93"/>
              <a:gd name="T2" fmla="*/ 47 w 93"/>
              <a:gd name="T3" fmla="*/ 93 h 93"/>
              <a:gd name="T4" fmla="*/ 0 w 93"/>
              <a:gd name="T5" fmla="*/ 46 h 93"/>
              <a:gd name="T6" fmla="*/ 47 w 93"/>
              <a:gd name="T7" fmla="*/ 0 h 93"/>
              <a:gd name="T8" fmla="*/ 93 w 93"/>
              <a:gd name="T9" fmla="*/ 46 h 93"/>
              <a:gd name="T10" fmla="*/ 55 w 93"/>
              <a:gd name="T11" fmla="*/ 22 h 93"/>
              <a:gd name="T12" fmla="*/ 47 w 93"/>
              <a:gd name="T13" fmla="*/ 14 h 93"/>
              <a:gd name="T14" fmla="*/ 39 w 93"/>
              <a:gd name="T15" fmla="*/ 22 h 93"/>
              <a:gd name="T16" fmla="*/ 47 w 93"/>
              <a:gd name="T17" fmla="*/ 31 h 93"/>
              <a:gd name="T18" fmla="*/ 55 w 93"/>
              <a:gd name="T19" fmla="*/ 22 h 93"/>
              <a:gd name="T20" fmla="*/ 54 w 93"/>
              <a:gd name="T21" fmla="*/ 38 h 93"/>
              <a:gd name="T22" fmla="*/ 40 w 93"/>
              <a:gd name="T23" fmla="*/ 38 h 93"/>
              <a:gd name="T24" fmla="*/ 40 w 93"/>
              <a:gd name="T25" fmla="*/ 78 h 93"/>
              <a:gd name="T26" fmla="*/ 54 w 93"/>
              <a:gd name="T27" fmla="*/ 78 h 93"/>
              <a:gd name="T28" fmla="*/ 54 w 93"/>
              <a:gd name="T29" fmla="*/ 3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 h="93">
                <a:moveTo>
                  <a:pt x="93" y="46"/>
                </a:moveTo>
                <a:cubicBezTo>
                  <a:pt x="93" y="72"/>
                  <a:pt x="72" y="93"/>
                  <a:pt x="47" y="93"/>
                </a:cubicBezTo>
                <a:cubicBezTo>
                  <a:pt x="21" y="93"/>
                  <a:pt x="0" y="72"/>
                  <a:pt x="0" y="46"/>
                </a:cubicBezTo>
                <a:cubicBezTo>
                  <a:pt x="0" y="21"/>
                  <a:pt x="21" y="0"/>
                  <a:pt x="47" y="0"/>
                </a:cubicBezTo>
                <a:cubicBezTo>
                  <a:pt x="72" y="0"/>
                  <a:pt x="93" y="21"/>
                  <a:pt x="93" y="46"/>
                </a:cubicBezTo>
                <a:close/>
                <a:moveTo>
                  <a:pt x="55" y="22"/>
                </a:moveTo>
                <a:cubicBezTo>
                  <a:pt x="55" y="18"/>
                  <a:pt x="51" y="14"/>
                  <a:pt x="47" y="14"/>
                </a:cubicBezTo>
                <a:cubicBezTo>
                  <a:pt x="42" y="14"/>
                  <a:pt x="39" y="18"/>
                  <a:pt x="39" y="22"/>
                </a:cubicBezTo>
                <a:cubicBezTo>
                  <a:pt x="39" y="27"/>
                  <a:pt x="42" y="31"/>
                  <a:pt x="47" y="31"/>
                </a:cubicBezTo>
                <a:cubicBezTo>
                  <a:pt x="51" y="31"/>
                  <a:pt x="55" y="27"/>
                  <a:pt x="55" y="22"/>
                </a:cubicBezTo>
                <a:close/>
                <a:moveTo>
                  <a:pt x="54" y="38"/>
                </a:moveTo>
                <a:cubicBezTo>
                  <a:pt x="40" y="38"/>
                  <a:pt x="40" y="38"/>
                  <a:pt x="40" y="38"/>
                </a:cubicBezTo>
                <a:cubicBezTo>
                  <a:pt x="40" y="78"/>
                  <a:pt x="40" y="78"/>
                  <a:pt x="40" y="78"/>
                </a:cubicBezTo>
                <a:cubicBezTo>
                  <a:pt x="54" y="78"/>
                  <a:pt x="54" y="78"/>
                  <a:pt x="54" y="78"/>
                </a:cubicBezTo>
                <a:lnTo>
                  <a:pt x="54" y="3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9548813" y="2225675"/>
            <a:ext cx="222250" cy="222250"/>
          </a:xfrm>
          <a:custGeom>
            <a:avLst/>
            <a:gdLst>
              <a:gd name="T0" fmla="*/ 140 w 140"/>
              <a:gd name="T1" fmla="*/ 71 h 140"/>
              <a:gd name="T2" fmla="*/ 0 w 140"/>
              <a:gd name="T3" fmla="*/ 140 h 140"/>
              <a:gd name="T4" fmla="*/ 0 w 140"/>
              <a:gd name="T5" fmla="*/ 0 h 140"/>
              <a:gd name="T6" fmla="*/ 140 w 140"/>
              <a:gd name="T7" fmla="*/ 71 h 140"/>
            </a:gdLst>
            <a:ahLst/>
            <a:cxnLst>
              <a:cxn ang="0">
                <a:pos x="T0" y="T1"/>
              </a:cxn>
              <a:cxn ang="0">
                <a:pos x="T2" y="T3"/>
              </a:cxn>
              <a:cxn ang="0">
                <a:pos x="T4" y="T5"/>
              </a:cxn>
              <a:cxn ang="0">
                <a:pos x="T6" y="T7"/>
              </a:cxn>
            </a:cxnLst>
            <a:rect l="0" t="0" r="r" b="b"/>
            <a:pathLst>
              <a:path w="140" h="140">
                <a:moveTo>
                  <a:pt x="140" y="71"/>
                </a:moveTo>
                <a:lnTo>
                  <a:pt x="0" y="140"/>
                </a:lnTo>
                <a:lnTo>
                  <a:pt x="0" y="0"/>
                </a:lnTo>
                <a:lnTo>
                  <a:pt x="140"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noEditPoints="1"/>
          </p:cNvSpPr>
          <p:nvPr/>
        </p:nvSpPr>
        <p:spPr bwMode="auto">
          <a:xfrm>
            <a:off x="10112375" y="2132013"/>
            <a:ext cx="349250" cy="349250"/>
          </a:xfrm>
          <a:custGeom>
            <a:avLst/>
            <a:gdLst>
              <a:gd name="T0" fmla="*/ 93 w 93"/>
              <a:gd name="T1" fmla="*/ 46 h 93"/>
              <a:gd name="T2" fmla="*/ 47 w 93"/>
              <a:gd name="T3" fmla="*/ 93 h 93"/>
              <a:gd name="T4" fmla="*/ 0 w 93"/>
              <a:gd name="T5" fmla="*/ 46 h 93"/>
              <a:gd name="T6" fmla="*/ 47 w 93"/>
              <a:gd name="T7" fmla="*/ 0 h 93"/>
              <a:gd name="T8" fmla="*/ 93 w 93"/>
              <a:gd name="T9" fmla="*/ 46 h 93"/>
              <a:gd name="T10" fmla="*/ 28 w 93"/>
              <a:gd name="T11" fmla="*/ 34 h 93"/>
              <a:gd name="T12" fmla="*/ 43 w 93"/>
              <a:gd name="T13" fmla="*/ 34 h 93"/>
              <a:gd name="T14" fmla="*/ 46 w 93"/>
              <a:gd name="T15" fmla="*/ 28 h 93"/>
              <a:gd name="T16" fmla="*/ 49 w 93"/>
              <a:gd name="T17" fmla="*/ 34 h 93"/>
              <a:gd name="T18" fmla="*/ 41 w 93"/>
              <a:gd name="T19" fmla="*/ 42 h 93"/>
              <a:gd name="T20" fmla="*/ 39 w 93"/>
              <a:gd name="T21" fmla="*/ 42 h 93"/>
              <a:gd name="T22" fmla="*/ 39 w 93"/>
              <a:gd name="T23" fmla="*/ 56 h 93"/>
              <a:gd name="T24" fmla="*/ 54 w 93"/>
              <a:gd name="T25" fmla="*/ 56 h 93"/>
              <a:gd name="T26" fmla="*/ 54 w 93"/>
              <a:gd name="T27" fmla="*/ 50 h 93"/>
              <a:gd name="T28" fmla="*/ 65 w 93"/>
              <a:gd name="T29" fmla="*/ 34 h 93"/>
              <a:gd name="T30" fmla="*/ 46 w 93"/>
              <a:gd name="T31" fmla="*/ 16 h 93"/>
              <a:gd name="T32" fmla="*/ 28 w 93"/>
              <a:gd name="T33" fmla="*/ 34 h 93"/>
              <a:gd name="T34" fmla="*/ 38 w 93"/>
              <a:gd name="T35" fmla="*/ 71 h 93"/>
              <a:gd name="T36" fmla="*/ 47 w 93"/>
              <a:gd name="T37" fmla="*/ 80 h 93"/>
              <a:gd name="T38" fmla="*/ 55 w 93"/>
              <a:gd name="T39" fmla="*/ 71 h 93"/>
              <a:gd name="T40" fmla="*/ 47 w 93"/>
              <a:gd name="T41" fmla="*/ 62 h 93"/>
              <a:gd name="T42" fmla="*/ 38 w 93"/>
              <a:gd name="T43" fmla="*/ 7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93">
                <a:moveTo>
                  <a:pt x="93" y="46"/>
                </a:moveTo>
                <a:cubicBezTo>
                  <a:pt x="93" y="72"/>
                  <a:pt x="72" y="93"/>
                  <a:pt x="47" y="93"/>
                </a:cubicBezTo>
                <a:cubicBezTo>
                  <a:pt x="21" y="93"/>
                  <a:pt x="0" y="72"/>
                  <a:pt x="0" y="46"/>
                </a:cubicBezTo>
                <a:cubicBezTo>
                  <a:pt x="0" y="21"/>
                  <a:pt x="21" y="0"/>
                  <a:pt x="47" y="0"/>
                </a:cubicBezTo>
                <a:cubicBezTo>
                  <a:pt x="72" y="0"/>
                  <a:pt x="93" y="21"/>
                  <a:pt x="93" y="46"/>
                </a:cubicBezTo>
                <a:close/>
                <a:moveTo>
                  <a:pt x="28" y="34"/>
                </a:moveTo>
                <a:cubicBezTo>
                  <a:pt x="43" y="34"/>
                  <a:pt x="43" y="34"/>
                  <a:pt x="43" y="34"/>
                </a:cubicBezTo>
                <a:cubicBezTo>
                  <a:pt x="43" y="30"/>
                  <a:pt x="44" y="28"/>
                  <a:pt x="46" y="28"/>
                </a:cubicBezTo>
                <a:cubicBezTo>
                  <a:pt x="48" y="28"/>
                  <a:pt x="49" y="30"/>
                  <a:pt x="49" y="34"/>
                </a:cubicBezTo>
                <a:cubicBezTo>
                  <a:pt x="49" y="40"/>
                  <a:pt x="47" y="42"/>
                  <a:pt x="41" y="42"/>
                </a:cubicBezTo>
                <a:cubicBezTo>
                  <a:pt x="41" y="42"/>
                  <a:pt x="40" y="42"/>
                  <a:pt x="39" y="42"/>
                </a:cubicBezTo>
                <a:cubicBezTo>
                  <a:pt x="39" y="56"/>
                  <a:pt x="39" y="56"/>
                  <a:pt x="39" y="56"/>
                </a:cubicBezTo>
                <a:cubicBezTo>
                  <a:pt x="54" y="56"/>
                  <a:pt x="54" y="56"/>
                  <a:pt x="54" y="56"/>
                </a:cubicBezTo>
                <a:cubicBezTo>
                  <a:pt x="54" y="50"/>
                  <a:pt x="54" y="50"/>
                  <a:pt x="54" y="50"/>
                </a:cubicBezTo>
                <a:cubicBezTo>
                  <a:pt x="61" y="48"/>
                  <a:pt x="65" y="43"/>
                  <a:pt x="65" y="34"/>
                </a:cubicBezTo>
                <a:cubicBezTo>
                  <a:pt x="65" y="23"/>
                  <a:pt x="57" y="16"/>
                  <a:pt x="46" y="16"/>
                </a:cubicBezTo>
                <a:cubicBezTo>
                  <a:pt x="34" y="16"/>
                  <a:pt x="28" y="22"/>
                  <a:pt x="28" y="34"/>
                </a:cubicBezTo>
                <a:close/>
                <a:moveTo>
                  <a:pt x="38" y="71"/>
                </a:moveTo>
                <a:cubicBezTo>
                  <a:pt x="38" y="76"/>
                  <a:pt x="42" y="80"/>
                  <a:pt x="47" y="80"/>
                </a:cubicBezTo>
                <a:cubicBezTo>
                  <a:pt x="51" y="80"/>
                  <a:pt x="55" y="76"/>
                  <a:pt x="55" y="71"/>
                </a:cubicBezTo>
                <a:cubicBezTo>
                  <a:pt x="55" y="66"/>
                  <a:pt x="51" y="62"/>
                  <a:pt x="47" y="62"/>
                </a:cubicBezTo>
                <a:cubicBezTo>
                  <a:pt x="42" y="62"/>
                  <a:pt x="38" y="66"/>
                  <a:pt x="38" y="7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noEditPoints="1"/>
          </p:cNvSpPr>
          <p:nvPr/>
        </p:nvSpPr>
        <p:spPr bwMode="auto">
          <a:xfrm>
            <a:off x="10769600" y="2128838"/>
            <a:ext cx="341313" cy="352425"/>
          </a:xfrm>
          <a:custGeom>
            <a:avLst/>
            <a:gdLst>
              <a:gd name="T0" fmla="*/ 91 w 91"/>
              <a:gd name="T1" fmla="*/ 40 h 94"/>
              <a:gd name="T2" fmla="*/ 86 w 91"/>
              <a:gd name="T3" fmla="*/ 61 h 94"/>
              <a:gd name="T4" fmla="*/ 67 w 91"/>
              <a:gd name="T5" fmla="*/ 72 h 94"/>
              <a:gd name="T6" fmla="*/ 59 w 91"/>
              <a:gd name="T7" fmla="*/ 69 h 94"/>
              <a:gd name="T8" fmla="*/ 56 w 91"/>
              <a:gd name="T9" fmla="*/ 65 h 94"/>
              <a:gd name="T10" fmla="*/ 42 w 91"/>
              <a:gd name="T11" fmla="*/ 72 h 94"/>
              <a:gd name="T12" fmla="*/ 28 w 91"/>
              <a:gd name="T13" fmla="*/ 65 h 94"/>
              <a:gd name="T14" fmla="*/ 24 w 91"/>
              <a:gd name="T15" fmla="*/ 49 h 94"/>
              <a:gd name="T16" fmla="*/ 29 w 91"/>
              <a:gd name="T17" fmla="*/ 32 h 94"/>
              <a:gd name="T18" fmla="*/ 45 w 91"/>
              <a:gd name="T19" fmla="*/ 24 h 94"/>
              <a:gd name="T20" fmla="*/ 56 w 91"/>
              <a:gd name="T21" fmla="*/ 29 h 94"/>
              <a:gd name="T22" fmla="*/ 57 w 91"/>
              <a:gd name="T23" fmla="*/ 26 h 94"/>
              <a:gd name="T24" fmla="*/ 66 w 91"/>
              <a:gd name="T25" fmla="*/ 26 h 94"/>
              <a:gd name="T26" fmla="*/ 64 w 91"/>
              <a:gd name="T27" fmla="*/ 55 h 94"/>
              <a:gd name="T28" fmla="*/ 65 w 91"/>
              <a:gd name="T29" fmla="*/ 60 h 94"/>
              <a:gd name="T30" fmla="*/ 68 w 91"/>
              <a:gd name="T31" fmla="*/ 61 h 94"/>
              <a:gd name="T32" fmla="*/ 80 w 91"/>
              <a:gd name="T33" fmla="*/ 40 h 94"/>
              <a:gd name="T34" fmla="*/ 72 w 91"/>
              <a:gd name="T35" fmla="*/ 20 h 94"/>
              <a:gd name="T36" fmla="*/ 48 w 91"/>
              <a:gd name="T37" fmla="*/ 11 h 94"/>
              <a:gd name="T38" fmla="*/ 23 w 91"/>
              <a:gd name="T39" fmla="*/ 20 h 94"/>
              <a:gd name="T40" fmla="*/ 11 w 91"/>
              <a:gd name="T41" fmla="*/ 48 h 94"/>
              <a:gd name="T42" fmla="*/ 21 w 91"/>
              <a:gd name="T43" fmla="*/ 74 h 94"/>
              <a:gd name="T44" fmla="*/ 45 w 91"/>
              <a:gd name="T45" fmla="*/ 83 h 94"/>
              <a:gd name="T46" fmla="*/ 73 w 91"/>
              <a:gd name="T47" fmla="*/ 78 h 94"/>
              <a:gd name="T48" fmla="*/ 74 w 91"/>
              <a:gd name="T49" fmla="*/ 77 h 94"/>
              <a:gd name="T50" fmla="*/ 74 w 91"/>
              <a:gd name="T51" fmla="*/ 88 h 94"/>
              <a:gd name="T52" fmla="*/ 74 w 91"/>
              <a:gd name="T53" fmla="*/ 88 h 94"/>
              <a:gd name="T54" fmla="*/ 45 w 91"/>
              <a:gd name="T55" fmla="*/ 94 h 94"/>
              <a:gd name="T56" fmla="*/ 14 w 91"/>
              <a:gd name="T57" fmla="*/ 83 h 94"/>
              <a:gd name="T58" fmla="*/ 0 w 91"/>
              <a:gd name="T59" fmla="*/ 47 h 94"/>
              <a:gd name="T60" fmla="*/ 13 w 91"/>
              <a:gd name="T61" fmla="*/ 13 h 94"/>
              <a:gd name="T62" fmla="*/ 28 w 91"/>
              <a:gd name="T63" fmla="*/ 4 h 94"/>
              <a:gd name="T64" fmla="*/ 48 w 91"/>
              <a:gd name="T65" fmla="*/ 0 h 94"/>
              <a:gd name="T66" fmla="*/ 80 w 91"/>
              <a:gd name="T67" fmla="*/ 12 h 94"/>
              <a:gd name="T68" fmla="*/ 88 w 91"/>
              <a:gd name="T69" fmla="*/ 24 h 94"/>
              <a:gd name="T70" fmla="*/ 91 w 91"/>
              <a:gd name="T71" fmla="*/ 40 h 94"/>
              <a:gd name="T72" fmla="*/ 52 w 91"/>
              <a:gd name="T73" fmla="*/ 56 h 94"/>
              <a:gd name="T74" fmla="*/ 54 w 91"/>
              <a:gd name="T75" fmla="*/ 46 h 94"/>
              <a:gd name="T76" fmla="*/ 52 w 91"/>
              <a:gd name="T77" fmla="*/ 38 h 94"/>
              <a:gd name="T78" fmla="*/ 45 w 91"/>
              <a:gd name="T79" fmla="*/ 35 h 94"/>
              <a:gd name="T80" fmla="*/ 38 w 91"/>
              <a:gd name="T81" fmla="*/ 39 h 94"/>
              <a:gd name="T82" fmla="*/ 36 w 91"/>
              <a:gd name="T83" fmla="*/ 49 h 94"/>
              <a:gd name="T84" fmla="*/ 44 w 91"/>
              <a:gd name="T85" fmla="*/ 61 h 94"/>
              <a:gd name="T86" fmla="*/ 52 w 91"/>
              <a:gd name="T87" fmla="*/ 5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 h="94">
                <a:moveTo>
                  <a:pt x="91" y="40"/>
                </a:moveTo>
                <a:cubicBezTo>
                  <a:pt x="91" y="48"/>
                  <a:pt x="89" y="56"/>
                  <a:pt x="86" y="61"/>
                </a:cubicBezTo>
                <a:cubicBezTo>
                  <a:pt x="81" y="68"/>
                  <a:pt x="75" y="72"/>
                  <a:pt x="67" y="72"/>
                </a:cubicBezTo>
                <a:cubicBezTo>
                  <a:pt x="64" y="72"/>
                  <a:pt x="61" y="71"/>
                  <a:pt x="59" y="69"/>
                </a:cubicBezTo>
                <a:cubicBezTo>
                  <a:pt x="58" y="68"/>
                  <a:pt x="56" y="67"/>
                  <a:pt x="56" y="65"/>
                </a:cubicBezTo>
                <a:cubicBezTo>
                  <a:pt x="53" y="69"/>
                  <a:pt x="48" y="72"/>
                  <a:pt x="42" y="72"/>
                </a:cubicBezTo>
                <a:cubicBezTo>
                  <a:pt x="37" y="72"/>
                  <a:pt x="32" y="69"/>
                  <a:pt x="28" y="65"/>
                </a:cubicBezTo>
                <a:cubicBezTo>
                  <a:pt x="25" y="61"/>
                  <a:pt x="24" y="55"/>
                  <a:pt x="24" y="49"/>
                </a:cubicBezTo>
                <a:cubicBezTo>
                  <a:pt x="24" y="42"/>
                  <a:pt x="25" y="36"/>
                  <a:pt x="29" y="32"/>
                </a:cubicBezTo>
                <a:cubicBezTo>
                  <a:pt x="33" y="27"/>
                  <a:pt x="39" y="24"/>
                  <a:pt x="45" y="24"/>
                </a:cubicBezTo>
                <a:cubicBezTo>
                  <a:pt x="50" y="24"/>
                  <a:pt x="53" y="26"/>
                  <a:pt x="56" y="29"/>
                </a:cubicBezTo>
                <a:cubicBezTo>
                  <a:pt x="57" y="26"/>
                  <a:pt x="57" y="26"/>
                  <a:pt x="57" y="26"/>
                </a:cubicBezTo>
                <a:cubicBezTo>
                  <a:pt x="66" y="26"/>
                  <a:pt x="66" y="26"/>
                  <a:pt x="66" y="26"/>
                </a:cubicBezTo>
                <a:cubicBezTo>
                  <a:pt x="64" y="55"/>
                  <a:pt x="64" y="55"/>
                  <a:pt x="64" y="55"/>
                </a:cubicBezTo>
                <a:cubicBezTo>
                  <a:pt x="64" y="58"/>
                  <a:pt x="65" y="60"/>
                  <a:pt x="65" y="60"/>
                </a:cubicBezTo>
                <a:cubicBezTo>
                  <a:pt x="66" y="61"/>
                  <a:pt x="67" y="61"/>
                  <a:pt x="68" y="61"/>
                </a:cubicBezTo>
                <a:cubicBezTo>
                  <a:pt x="77" y="61"/>
                  <a:pt x="80" y="47"/>
                  <a:pt x="80" y="40"/>
                </a:cubicBezTo>
                <a:cubicBezTo>
                  <a:pt x="80" y="32"/>
                  <a:pt x="77" y="25"/>
                  <a:pt x="72" y="20"/>
                </a:cubicBezTo>
                <a:cubicBezTo>
                  <a:pt x="66" y="14"/>
                  <a:pt x="58" y="11"/>
                  <a:pt x="48" y="11"/>
                </a:cubicBezTo>
                <a:cubicBezTo>
                  <a:pt x="38" y="11"/>
                  <a:pt x="30" y="14"/>
                  <a:pt x="23" y="20"/>
                </a:cubicBezTo>
                <a:cubicBezTo>
                  <a:pt x="16" y="27"/>
                  <a:pt x="11" y="36"/>
                  <a:pt x="11" y="48"/>
                </a:cubicBezTo>
                <a:cubicBezTo>
                  <a:pt x="11" y="58"/>
                  <a:pt x="15" y="67"/>
                  <a:pt x="21" y="74"/>
                </a:cubicBezTo>
                <a:cubicBezTo>
                  <a:pt x="27" y="80"/>
                  <a:pt x="35" y="83"/>
                  <a:pt x="45" y="83"/>
                </a:cubicBezTo>
                <a:cubicBezTo>
                  <a:pt x="56" y="83"/>
                  <a:pt x="64" y="81"/>
                  <a:pt x="73" y="78"/>
                </a:cubicBezTo>
                <a:cubicBezTo>
                  <a:pt x="74" y="77"/>
                  <a:pt x="74" y="77"/>
                  <a:pt x="74" y="77"/>
                </a:cubicBezTo>
                <a:cubicBezTo>
                  <a:pt x="74" y="88"/>
                  <a:pt x="74" y="88"/>
                  <a:pt x="74" y="88"/>
                </a:cubicBezTo>
                <a:cubicBezTo>
                  <a:pt x="74" y="88"/>
                  <a:pt x="74" y="88"/>
                  <a:pt x="74" y="88"/>
                </a:cubicBezTo>
                <a:cubicBezTo>
                  <a:pt x="66" y="92"/>
                  <a:pt x="56" y="94"/>
                  <a:pt x="45" y="94"/>
                </a:cubicBezTo>
                <a:cubicBezTo>
                  <a:pt x="32" y="94"/>
                  <a:pt x="22" y="90"/>
                  <a:pt x="14" y="83"/>
                </a:cubicBezTo>
                <a:cubicBezTo>
                  <a:pt x="4" y="74"/>
                  <a:pt x="0" y="62"/>
                  <a:pt x="0" y="47"/>
                </a:cubicBezTo>
                <a:cubicBezTo>
                  <a:pt x="0" y="34"/>
                  <a:pt x="4" y="22"/>
                  <a:pt x="13" y="13"/>
                </a:cubicBezTo>
                <a:cubicBezTo>
                  <a:pt x="17" y="9"/>
                  <a:pt x="22" y="6"/>
                  <a:pt x="28" y="4"/>
                </a:cubicBezTo>
                <a:cubicBezTo>
                  <a:pt x="34" y="1"/>
                  <a:pt x="41" y="0"/>
                  <a:pt x="48" y="0"/>
                </a:cubicBezTo>
                <a:cubicBezTo>
                  <a:pt x="61" y="0"/>
                  <a:pt x="72" y="5"/>
                  <a:pt x="80" y="12"/>
                </a:cubicBezTo>
                <a:cubicBezTo>
                  <a:pt x="84" y="16"/>
                  <a:pt x="87" y="20"/>
                  <a:pt x="88" y="24"/>
                </a:cubicBezTo>
                <a:cubicBezTo>
                  <a:pt x="90" y="29"/>
                  <a:pt x="91" y="34"/>
                  <a:pt x="91" y="40"/>
                </a:cubicBezTo>
                <a:close/>
                <a:moveTo>
                  <a:pt x="52" y="56"/>
                </a:moveTo>
                <a:cubicBezTo>
                  <a:pt x="54" y="53"/>
                  <a:pt x="54" y="49"/>
                  <a:pt x="54" y="46"/>
                </a:cubicBezTo>
                <a:cubicBezTo>
                  <a:pt x="54" y="43"/>
                  <a:pt x="53" y="40"/>
                  <a:pt x="52" y="38"/>
                </a:cubicBezTo>
                <a:cubicBezTo>
                  <a:pt x="51" y="36"/>
                  <a:pt x="48" y="35"/>
                  <a:pt x="45" y="35"/>
                </a:cubicBezTo>
                <a:cubicBezTo>
                  <a:pt x="42" y="35"/>
                  <a:pt x="39" y="36"/>
                  <a:pt x="38" y="39"/>
                </a:cubicBezTo>
                <a:cubicBezTo>
                  <a:pt x="36" y="42"/>
                  <a:pt x="36" y="45"/>
                  <a:pt x="36" y="49"/>
                </a:cubicBezTo>
                <a:cubicBezTo>
                  <a:pt x="36" y="52"/>
                  <a:pt x="37" y="61"/>
                  <a:pt x="44" y="61"/>
                </a:cubicBezTo>
                <a:cubicBezTo>
                  <a:pt x="47" y="61"/>
                  <a:pt x="50" y="59"/>
                  <a:pt x="52" y="5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noEditPoints="1"/>
          </p:cNvSpPr>
          <p:nvPr/>
        </p:nvSpPr>
        <p:spPr bwMode="auto">
          <a:xfrm>
            <a:off x="1054100" y="2917825"/>
            <a:ext cx="395288" cy="300038"/>
          </a:xfrm>
          <a:custGeom>
            <a:avLst/>
            <a:gdLst>
              <a:gd name="T0" fmla="*/ 105 w 105"/>
              <a:gd name="T1" fmla="*/ 7 h 80"/>
              <a:gd name="T2" fmla="*/ 105 w 105"/>
              <a:gd name="T3" fmla="*/ 80 h 80"/>
              <a:gd name="T4" fmla="*/ 0 w 105"/>
              <a:gd name="T5" fmla="*/ 80 h 80"/>
              <a:gd name="T6" fmla="*/ 0 w 105"/>
              <a:gd name="T7" fmla="*/ 7 h 80"/>
              <a:gd name="T8" fmla="*/ 16 w 105"/>
              <a:gd name="T9" fmla="*/ 7 h 80"/>
              <a:gd name="T10" fmla="*/ 16 w 105"/>
              <a:gd name="T11" fmla="*/ 0 h 80"/>
              <a:gd name="T12" fmla="*/ 27 w 105"/>
              <a:gd name="T13" fmla="*/ 0 h 80"/>
              <a:gd name="T14" fmla="*/ 27 w 105"/>
              <a:gd name="T15" fmla="*/ 7 h 80"/>
              <a:gd name="T16" fmla="*/ 105 w 105"/>
              <a:gd name="T17" fmla="*/ 7 h 80"/>
              <a:gd name="T18" fmla="*/ 99 w 105"/>
              <a:gd name="T19" fmla="*/ 12 h 80"/>
              <a:gd name="T20" fmla="*/ 5 w 105"/>
              <a:gd name="T21" fmla="*/ 12 h 80"/>
              <a:gd name="T22" fmla="*/ 5 w 105"/>
              <a:gd name="T23" fmla="*/ 34 h 80"/>
              <a:gd name="T24" fmla="*/ 34 w 105"/>
              <a:gd name="T25" fmla="*/ 34 h 80"/>
              <a:gd name="T26" fmla="*/ 52 w 105"/>
              <a:gd name="T27" fmla="*/ 25 h 80"/>
              <a:gd name="T28" fmla="*/ 71 w 105"/>
              <a:gd name="T29" fmla="*/ 34 h 80"/>
              <a:gd name="T30" fmla="*/ 99 w 105"/>
              <a:gd name="T31" fmla="*/ 34 h 80"/>
              <a:gd name="T32" fmla="*/ 99 w 105"/>
              <a:gd name="T33" fmla="*/ 12 h 80"/>
              <a:gd name="T34" fmla="*/ 52 w 105"/>
              <a:gd name="T35" fmla="*/ 29 h 80"/>
              <a:gd name="T36" fmla="*/ 33 w 105"/>
              <a:gd name="T37" fmla="*/ 49 h 80"/>
              <a:gd name="T38" fmla="*/ 52 w 105"/>
              <a:gd name="T39" fmla="*/ 68 h 80"/>
              <a:gd name="T40" fmla="*/ 72 w 105"/>
              <a:gd name="T41" fmla="*/ 49 h 80"/>
              <a:gd name="T42" fmla="*/ 52 w 105"/>
              <a:gd name="T43" fmla="*/ 29 h 80"/>
              <a:gd name="T44" fmla="*/ 52 w 105"/>
              <a:gd name="T45" fmla="*/ 37 h 80"/>
              <a:gd name="T46" fmla="*/ 41 w 105"/>
              <a:gd name="T47" fmla="*/ 49 h 80"/>
              <a:gd name="T48" fmla="*/ 52 w 105"/>
              <a:gd name="T49" fmla="*/ 60 h 80"/>
              <a:gd name="T50" fmla="*/ 64 w 105"/>
              <a:gd name="T51" fmla="*/ 49 h 80"/>
              <a:gd name="T52" fmla="*/ 52 w 105"/>
              <a:gd name="T53" fmla="*/ 37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5" h="80">
                <a:moveTo>
                  <a:pt x="105" y="7"/>
                </a:moveTo>
                <a:cubicBezTo>
                  <a:pt x="105" y="80"/>
                  <a:pt x="105" y="80"/>
                  <a:pt x="105" y="80"/>
                </a:cubicBezTo>
                <a:cubicBezTo>
                  <a:pt x="0" y="80"/>
                  <a:pt x="0" y="80"/>
                  <a:pt x="0" y="80"/>
                </a:cubicBezTo>
                <a:cubicBezTo>
                  <a:pt x="0" y="7"/>
                  <a:pt x="0" y="7"/>
                  <a:pt x="0" y="7"/>
                </a:cubicBezTo>
                <a:cubicBezTo>
                  <a:pt x="16" y="7"/>
                  <a:pt x="16" y="7"/>
                  <a:pt x="16" y="7"/>
                </a:cubicBezTo>
                <a:cubicBezTo>
                  <a:pt x="16" y="0"/>
                  <a:pt x="16" y="0"/>
                  <a:pt x="16" y="0"/>
                </a:cubicBezTo>
                <a:cubicBezTo>
                  <a:pt x="27" y="0"/>
                  <a:pt x="27" y="0"/>
                  <a:pt x="27" y="0"/>
                </a:cubicBezTo>
                <a:cubicBezTo>
                  <a:pt x="27" y="7"/>
                  <a:pt x="27" y="7"/>
                  <a:pt x="27" y="7"/>
                </a:cubicBezTo>
                <a:lnTo>
                  <a:pt x="105" y="7"/>
                </a:lnTo>
                <a:close/>
                <a:moveTo>
                  <a:pt x="99" y="12"/>
                </a:moveTo>
                <a:cubicBezTo>
                  <a:pt x="5" y="12"/>
                  <a:pt x="5" y="12"/>
                  <a:pt x="5" y="12"/>
                </a:cubicBezTo>
                <a:cubicBezTo>
                  <a:pt x="5" y="34"/>
                  <a:pt x="5" y="34"/>
                  <a:pt x="5" y="34"/>
                </a:cubicBezTo>
                <a:cubicBezTo>
                  <a:pt x="34" y="34"/>
                  <a:pt x="34" y="34"/>
                  <a:pt x="34" y="34"/>
                </a:cubicBezTo>
                <a:cubicBezTo>
                  <a:pt x="38" y="29"/>
                  <a:pt x="45" y="25"/>
                  <a:pt x="52" y="25"/>
                </a:cubicBezTo>
                <a:cubicBezTo>
                  <a:pt x="60" y="25"/>
                  <a:pt x="66" y="29"/>
                  <a:pt x="71" y="34"/>
                </a:cubicBezTo>
                <a:cubicBezTo>
                  <a:pt x="99" y="34"/>
                  <a:pt x="99" y="34"/>
                  <a:pt x="99" y="34"/>
                </a:cubicBezTo>
                <a:lnTo>
                  <a:pt x="99" y="12"/>
                </a:lnTo>
                <a:close/>
                <a:moveTo>
                  <a:pt x="52" y="29"/>
                </a:moveTo>
                <a:cubicBezTo>
                  <a:pt x="42" y="29"/>
                  <a:pt x="33" y="38"/>
                  <a:pt x="33" y="49"/>
                </a:cubicBezTo>
                <a:cubicBezTo>
                  <a:pt x="33" y="59"/>
                  <a:pt x="42" y="68"/>
                  <a:pt x="52" y="68"/>
                </a:cubicBezTo>
                <a:cubicBezTo>
                  <a:pt x="63" y="68"/>
                  <a:pt x="72" y="59"/>
                  <a:pt x="72" y="49"/>
                </a:cubicBezTo>
                <a:cubicBezTo>
                  <a:pt x="72" y="38"/>
                  <a:pt x="63" y="29"/>
                  <a:pt x="52" y="29"/>
                </a:cubicBezTo>
                <a:close/>
                <a:moveTo>
                  <a:pt x="52" y="37"/>
                </a:moveTo>
                <a:cubicBezTo>
                  <a:pt x="46" y="37"/>
                  <a:pt x="41" y="42"/>
                  <a:pt x="41" y="49"/>
                </a:cubicBezTo>
                <a:cubicBezTo>
                  <a:pt x="41" y="55"/>
                  <a:pt x="46" y="60"/>
                  <a:pt x="52" y="60"/>
                </a:cubicBezTo>
                <a:cubicBezTo>
                  <a:pt x="59" y="60"/>
                  <a:pt x="64" y="55"/>
                  <a:pt x="64" y="49"/>
                </a:cubicBezTo>
                <a:cubicBezTo>
                  <a:pt x="64" y="42"/>
                  <a:pt x="59" y="37"/>
                  <a:pt x="52" y="3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60538" y="2887663"/>
            <a:ext cx="274638" cy="341313"/>
          </a:xfrm>
          <a:custGeom>
            <a:avLst/>
            <a:gdLst>
              <a:gd name="T0" fmla="*/ 73 w 73"/>
              <a:gd name="T1" fmla="*/ 13 h 91"/>
              <a:gd name="T2" fmla="*/ 73 w 73"/>
              <a:gd name="T3" fmla="*/ 91 h 91"/>
              <a:gd name="T4" fmla="*/ 15 w 73"/>
              <a:gd name="T5" fmla="*/ 91 h 91"/>
              <a:gd name="T6" fmla="*/ 0 w 73"/>
              <a:gd name="T7" fmla="*/ 76 h 91"/>
              <a:gd name="T8" fmla="*/ 0 w 73"/>
              <a:gd name="T9" fmla="*/ 9 h 91"/>
              <a:gd name="T10" fmla="*/ 9 w 73"/>
              <a:gd name="T11" fmla="*/ 0 h 91"/>
              <a:gd name="T12" fmla="*/ 62 w 73"/>
              <a:gd name="T13" fmla="*/ 0 h 91"/>
              <a:gd name="T14" fmla="*/ 62 w 73"/>
              <a:gd name="T15" fmla="*/ 67 h 91"/>
              <a:gd name="T16" fmla="*/ 15 w 73"/>
              <a:gd name="T17" fmla="*/ 67 h 91"/>
              <a:gd name="T18" fmla="*/ 5 w 73"/>
              <a:gd name="T19" fmla="*/ 76 h 91"/>
              <a:gd name="T20" fmla="*/ 5 w 73"/>
              <a:gd name="T21" fmla="*/ 76 h 91"/>
              <a:gd name="T22" fmla="*/ 15 w 73"/>
              <a:gd name="T23" fmla="*/ 86 h 91"/>
              <a:gd name="T24" fmla="*/ 69 w 73"/>
              <a:gd name="T25" fmla="*/ 86 h 91"/>
              <a:gd name="T26" fmla="*/ 69 w 73"/>
              <a:gd name="T27" fmla="*/ 13 h 91"/>
              <a:gd name="T28" fmla="*/ 73 w 73"/>
              <a:gd name="T29" fmla="*/ 13 h 91"/>
              <a:gd name="T30" fmla="*/ 62 w 73"/>
              <a:gd name="T31" fmla="*/ 74 h 91"/>
              <a:gd name="T32" fmla="*/ 16 w 73"/>
              <a:gd name="T33" fmla="*/ 74 h 91"/>
              <a:gd name="T34" fmla="*/ 13 w 73"/>
              <a:gd name="T35" fmla="*/ 76 h 91"/>
              <a:gd name="T36" fmla="*/ 16 w 73"/>
              <a:gd name="T37" fmla="*/ 78 h 91"/>
              <a:gd name="T38" fmla="*/ 62 w 73"/>
              <a:gd name="T39" fmla="*/ 78 h 91"/>
              <a:gd name="T40" fmla="*/ 62 w 73"/>
              <a:gd name="T41" fmla="*/ 7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91">
                <a:moveTo>
                  <a:pt x="73" y="13"/>
                </a:moveTo>
                <a:cubicBezTo>
                  <a:pt x="73" y="91"/>
                  <a:pt x="73" y="91"/>
                  <a:pt x="73" y="91"/>
                </a:cubicBezTo>
                <a:cubicBezTo>
                  <a:pt x="15" y="91"/>
                  <a:pt x="15" y="91"/>
                  <a:pt x="15" y="91"/>
                </a:cubicBezTo>
                <a:cubicBezTo>
                  <a:pt x="7" y="91"/>
                  <a:pt x="0" y="85"/>
                  <a:pt x="0" y="76"/>
                </a:cubicBezTo>
                <a:cubicBezTo>
                  <a:pt x="0" y="9"/>
                  <a:pt x="0" y="9"/>
                  <a:pt x="0" y="9"/>
                </a:cubicBezTo>
                <a:cubicBezTo>
                  <a:pt x="0" y="4"/>
                  <a:pt x="4" y="0"/>
                  <a:pt x="9" y="0"/>
                </a:cubicBezTo>
                <a:cubicBezTo>
                  <a:pt x="62" y="0"/>
                  <a:pt x="62" y="0"/>
                  <a:pt x="62" y="0"/>
                </a:cubicBezTo>
                <a:cubicBezTo>
                  <a:pt x="62" y="67"/>
                  <a:pt x="62" y="67"/>
                  <a:pt x="62" y="67"/>
                </a:cubicBezTo>
                <a:cubicBezTo>
                  <a:pt x="15" y="67"/>
                  <a:pt x="15" y="67"/>
                  <a:pt x="15" y="67"/>
                </a:cubicBezTo>
                <a:cubicBezTo>
                  <a:pt x="9" y="67"/>
                  <a:pt x="5" y="70"/>
                  <a:pt x="5" y="76"/>
                </a:cubicBezTo>
                <a:cubicBezTo>
                  <a:pt x="5" y="76"/>
                  <a:pt x="5" y="76"/>
                  <a:pt x="5" y="76"/>
                </a:cubicBezTo>
                <a:cubicBezTo>
                  <a:pt x="5" y="82"/>
                  <a:pt x="9" y="86"/>
                  <a:pt x="15" y="86"/>
                </a:cubicBezTo>
                <a:cubicBezTo>
                  <a:pt x="69" y="86"/>
                  <a:pt x="69" y="86"/>
                  <a:pt x="69" y="86"/>
                </a:cubicBezTo>
                <a:cubicBezTo>
                  <a:pt x="69" y="13"/>
                  <a:pt x="69" y="13"/>
                  <a:pt x="69" y="13"/>
                </a:cubicBezTo>
                <a:lnTo>
                  <a:pt x="73" y="13"/>
                </a:lnTo>
                <a:close/>
                <a:moveTo>
                  <a:pt x="62" y="74"/>
                </a:moveTo>
                <a:cubicBezTo>
                  <a:pt x="16" y="74"/>
                  <a:pt x="16" y="74"/>
                  <a:pt x="16" y="74"/>
                </a:cubicBezTo>
                <a:cubicBezTo>
                  <a:pt x="15" y="74"/>
                  <a:pt x="13" y="75"/>
                  <a:pt x="13" y="76"/>
                </a:cubicBezTo>
                <a:cubicBezTo>
                  <a:pt x="13" y="77"/>
                  <a:pt x="15" y="78"/>
                  <a:pt x="16" y="78"/>
                </a:cubicBezTo>
                <a:cubicBezTo>
                  <a:pt x="62" y="78"/>
                  <a:pt x="62" y="78"/>
                  <a:pt x="62" y="78"/>
                </a:cubicBezTo>
                <a:lnTo>
                  <a:pt x="62"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368550" y="2879725"/>
            <a:ext cx="349250" cy="349250"/>
          </a:xfrm>
          <a:custGeom>
            <a:avLst/>
            <a:gdLst>
              <a:gd name="T0" fmla="*/ 93 w 93"/>
              <a:gd name="T1" fmla="*/ 46 h 93"/>
              <a:gd name="T2" fmla="*/ 46 w 93"/>
              <a:gd name="T3" fmla="*/ 93 h 93"/>
              <a:gd name="T4" fmla="*/ 0 w 93"/>
              <a:gd name="T5" fmla="*/ 46 h 93"/>
              <a:gd name="T6" fmla="*/ 46 w 93"/>
              <a:gd name="T7" fmla="*/ 0 h 93"/>
              <a:gd name="T8" fmla="*/ 93 w 93"/>
              <a:gd name="T9" fmla="*/ 46 h 93"/>
              <a:gd name="T10" fmla="*/ 16 w 93"/>
              <a:gd name="T11" fmla="*/ 76 h 93"/>
              <a:gd name="T12" fmla="*/ 26 w 93"/>
              <a:gd name="T13" fmla="*/ 83 h 93"/>
              <a:gd name="T14" fmla="*/ 36 w 93"/>
              <a:gd name="T15" fmla="*/ 63 h 93"/>
              <a:gd name="T16" fmla="*/ 47 w 93"/>
              <a:gd name="T17" fmla="*/ 66 h 93"/>
              <a:gd name="T18" fmla="*/ 67 w 93"/>
              <a:gd name="T19" fmla="*/ 46 h 93"/>
              <a:gd name="T20" fmla="*/ 61 w 93"/>
              <a:gd name="T21" fmla="*/ 32 h 93"/>
              <a:gd name="T22" fmla="*/ 80 w 93"/>
              <a:gd name="T23" fmla="*/ 20 h 93"/>
              <a:gd name="T24" fmla="*/ 77 w 93"/>
              <a:gd name="T25" fmla="*/ 16 h 93"/>
              <a:gd name="T26" fmla="*/ 67 w 93"/>
              <a:gd name="T27" fmla="*/ 9 h 93"/>
              <a:gd name="T28" fmla="*/ 57 w 93"/>
              <a:gd name="T29" fmla="*/ 29 h 93"/>
              <a:gd name="T30" fmla="*/ 47 w 93"/>
              <a:gd name="T31" fmla="*/ 26 h 93"/>
              <a:gd name="T32" fmla="*/ 26 w 93"/>
              <a:gd name="T33" fmla="*/ 46 h 93"/>
              <a:gd name="T34" fmla="*/ 32 w 93"/>
              <a:gd name="T35" fmla="*/ 60 h 93"/>
              <a:gd name="T36" fmla="*/ 13 w 93"/>
              <a:gd name="T37" fmla="*/ 72 h 93"/>
              <a:gd name="T38" fmla="*/ 16 w 93"/>
              <a:gd name="T39" fmla="*/ 76 h 93"/>
              <a:gd name="T40" fmla="*/ 38 w 93"/>
              <a:gd name="T41" fmla="*/ 46 h 93"/>
              <a:gd name="T42" fmla="*/ 47 w 93"/>
              <a:gd name="T43" fmla="*/ 37 h 93"/>
              <a:gd name="T44" fmla="*/ 55 w 93"/>
              <a:gd name="T45" fmla="*/ 46 h 93"/>
              <a:gd name="T46" fmla="*/ 47 w 93"/>
              <a:gd name="T47" fmla="*/ 55 h 93"/>
              <a:gd name="T48" fmla="*/ 38 w 93"/>
              <a:gd name="T49" fmla="*/ 46 h 93"/>
              <a:gd name="T50" fmla="*/ 42 w 93"/>
              <a:gd name="T51" fmla="*/ 46 h 93"/>
              <a:gd name="T52" fmla="*/ 47 w 93"/>
              <a:gd name="T53" fmla="*/ 51 h 93"/>
              <a:gd name="T54" fmla="*/ 51 w 93"/>
              <a:gd name="T55" fmla="*/ 46 h 93"/>
              <a:gd name="T56" fmla="*/ 47 w 93"/>
              <a:gd name="T57" fmla="*/ 42 h 93"/>
              <a:gd name="T58" fmla="*/ 42 w 93"/>
              <a:gd name="T59" fmla="*/ 4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93">
                <a:moveTo>
                  <a:pt x="93" y="46"/>
                </a:moveTo>
                <a:cubicBezTo>
                  <a:pt x="93" y="72"/>
                  <a:pt x="72" y="93"/>
                  <a:pt x="46" y="93"/>
                </a:cubicBezTo>
                <a:cubicBezTo>
                  <a:pt x="21" y="93"/>
                  <a:pt x="0" y="72"/>
                  <a:pt x="0" y="46"/>
                </a:cubicBezTo>
                <a:cubicBezTo>
                  <a:pt x="0" y="21"/>
                  <a:pt x="21" y="0"/>
                  <a:pt x="46" y="0"/>
                </a:cubicBezTo>
                <a:cubicBezTo>
                  <a:pt x="72" y="0"/>
                  <a:pt x="93" y="21"/>
                  <a:pt x="93" y="46"/>
                </a:cubicBezTo>
                <a:close/>
                <a:moveTo>
                  <a:pt x="16" y="76"/>
                </a:moveTo>
                <a:cubicBezTo>
                  <a:pt x="19" y="79"/>
                  <a:pt x="22" y="81"/>
                  <a:pt x="26" y="83"/>
                </a:cubicBezTo>
                <a:cubicBezTo>
                  <a:pt x="36" y="63"/>
                  <a:pt x="36" y="63"/>
                  <a:pt x="36" y="63"/>
                </a:cubicBezTo>
                <a:cubicBezTo>
                  <a:pt x="39" y="65"/>
                  <a:pt x="43" y="66"/>
                  <a:pt x="47" y="66"/>
                </a:cubicBezTo>
                <a:cubicBezTo>
                  <a:pt x="58" y="66"/>
                  <a:pt x="67" y="57"/>
                  <a:pt x="67" y="46"/>
                </a:cubicBezTo>
                <a:cubicBezTo>
                  <a:pt x="67" y="41"/>
                  <a:pt x="65" y="36"/>
                  <a:pt x="61" y="32"/>
                </a:cubicBezTo>
                <a:cubicBezTo>
                  <a:pt x="80" y="20"/>
                  <a:pt x="80" y="20"/>
                  <a:pt x="80" y="20"/>
                </a:cubicBezTo>
                <a:cubicBezTo>
                  <a:pt x="79" y="19"/>
                  <a:pt x="78" y="17"/>
                  <a:pt x="77" y="16"/>
                </a:cubicBezTo>
                <a:cubicBezTo>
                  <a:pt x="74" y="13"/>
                  <a:pt x="71" y="11"/>
                  <a:pt x="67" y="9"/>
                </a:cubicBezTo>
                <a:cubicBezTo>
                  <a:pt x="57" y="29"/>
                  <a:pt x="57" y="29"/>
                  <a:pt x="57" y="29"/>
                </a:cubicBezTo>
                <a:cubicBezTo>
                  <a:pt x="54" y="27"/>
                  <a:pt x="50" y="26"/>
                  <a:pt x="47" y="26"/>
                </a:cubicBezTo>
                <a:cubicBezTo>
                  <a:pt x="35" y="26"/>
                  <a:pt x="26" y="35"/>
                  <a:pt x="26" y="46"/>
                </a:cubicBezTo>
                <a:cubicBezTo>
                  <a:pt x="26" y="52"/>
                  <a:pt x="28" y="56"/>
                  <a:pt x="32" y="60"/>
                </a:cubicBezTo>
                <a:cubicBezTo>
                  <a:pt x="13" y="72"/>
                  <a:pt x="13" y="72"/>
                  <a:pt x="13" y="72"/>
                </a:cubicBezTo>
                <a:cubicBezTo>
                  <a:pt x="14" y="74"/>
                  <a:pt x="15" y="75"/>
                  <a:pt x="16" y="76"/>
                </a:cubicBezTo>
                <a:close/>
                <a:moveTo>
                  <a:pt x="38" y="46"/>
                </a:moveTo>
                <a:cubicBezTo>
                  <a:pt x="38" y="41"/>
                  <a:pt x="42" y="37"/>
                  <a:pt x="47" y="37"/>
                </a:cubicBezTo>
                <a:cubicBezTo>
                  <a:pt x="51" y="37"/>
                  <a:pt x="55" y="41"/>
                  <a:pt x="55" y="46"/>
                </a:cubicBezTo>
                <a:cubicBezTo>
                  <a:pt x="55" y="51"/>
                  <a:pt x="51" y="55"/>
                  <a:pt x="47" y="55"/>
                </a:cubicBezTo>
                <a:cubicBezTo>
                  <a:pt x="42" y="55"/>
                  <a:pt x="38" y="51"/>
                  <a:pt x="38" y="46"/>
                </a:cubicBezTo>
                <a:close/>
                <a:moveTo>
                  <a:pt x="42" y="46"/>
                </a:moveTo>
                <a:cubicBezTo>
                  <a:pt x="42" y="49"/>
                  <a:pt x="44" y="51"/>
                  <a:pt x="47" y="51"/>
                </a:cubicBezTo>
                <a:cubicBezTo>
                  <a:pt x="49" y="51"/>
                  <a:pt x="51" y="49"/>
                  <a:pt x="51" y="46"/>
                </a:cubicBezTo>
                <a:cubicBezTo>
                  <a:pt x="51" y="44"/>
                  <a:pt x="49" y="42"/>
                  <a:pt x="47" y="42"/>
                </a:cubicBezTo>
                <a:cubicBezTo>
                  <a:pt x="44" y="42"/>
                  <a:pt x="42" y="44"/>
                  <a:pt x="42" y="4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3051175" y="2887663"/>
            <a:ext cx="271463" cy="330200"/>
          </a:xfrm>
          <a:custGeom>
            <a:avLst/>
            <a:gdLst>
              <a:gd name="T0" fmla="*/ 116 w 171"/>
              <a:gd name="T1" fmla="*/ 0 h 208"/>
              <a:gd name="T2" fmla="*/ 171 w 171"/>
              <a:gd name="T3" fmla="*/ 57 h 208"/>
              <a:gd name="T4" fmla="*/ 171 w 171"/>
              <a:gd name="T5" fmla="*/ 208 h 208"/>
              <a:gd name="T6" fmla="*/ 0 w 171"/>
              <a:gd name="T7" fmla="*/ 208 h 208"/>
              <a:gd name="T8" fmla="*/ 0 w 171"/>
              <a:gd name="T9" fmla="*/ 0 h 208"/>
              <a:gd name="T10" fmla="*/ 116 w 171"/>
              <a:gd name="T11" fmla="*/ 0 h 208"/>
              <a:gd name="T12" fmla="*/ 26 w 171"/>
              <a:gd name="T13" fmla="*/ 182 h 208"/>
              <a:gd name="T14" fmla="*/ 147 w 171"/>
              <a:gd name="T15" fmla="*/ 182 h 208"/>
              <a:gd name="T16" fmla="*/ 147 w 171"/>
              <a:gd name="T17" fmla="*/ 66 h 208"/>
              <a:gd name="T18" fmla="*/ 102 w 171"/>
              <a:gd name="T19" fmla="*/ 66 h 208"/>
              <a:gd name="T20" fmla="*/ 102 w 171"/>
              <a:gd name="T21" fmla="*/ 26 h 208"/>
              <a:gd name="T22" fmla="*/ 26 w 171"/>
              <a:gd name="T23" fmla="*/ 26 h 208"/>
              <a:gd name="T24" fmla="*/ 26 w 171"/>
              <a:gd name="T25" fmla="*/ 182 h 208"/>
              <a:gd name="T26" fmla="*/ 100 w 171"/>
              <a:gd name="T27" fmla="*/ 114 h 208"/>
              <a:gd name="T28" fmla="*/ 100 w 171"/>
              <a:gd name="T29" fmla="*/ 85 h 208"/>
              <a:gd name="T30" fmla="*/ 71 w 171"/>
              <a:gd name="T31" fmla="*/ 85 h 208"/>
              <a:gd name="T32" fmla="*/ 71 w 171"/>
              <a:gd name="T33" fmla="*/ 114 h 208"/>
              <a:gd name="T34" fmla="*/ 41 w 171"/>
              <a:gd name="T35" fmla="*/ 114 h 208"/>
              <a:gd name="T36" fmla="*/ 85 w 171"/>
              <a:gd name="T37" fmla="*/ 168 h 208"/>
              <a:gd name="T38" fmla="*/ 133 w 171"/>
              <a:gd name="T39" fmla="*/ 114 h 208"/>
              <a:gd name="T40" fmla="*/ 100 w 171"/>
              <a:gd name="T41" fmla="*/ 11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208">
                <a:moveTo>
                  <a:pt x="116" y="0"/>
                </a:moveTo>
                <a:lnTo>
                  <a:pt x="171" y="57"/>
                </a:lnTo>
                <a:lnTo>
                  <a:pt x="171" y="208"/>
                </a:lnTo>
                <a:lnTo>
                  <a:pt x="0" y="208"/>
                </a:lnTo>
                <a:lnTo>
                  <a:pt x="0" y="0"/>
                </a:lnTo>
                <a:lnTo>
                  <a:pt x="116" y="0"/>
                </a:lnTo>
                <a:close/>
                <a:moveTo>
                  <a:pt x="26" y="182"/>
                </a:moveTo>
                <a:lnTo>
                  <a:pt x="147" y="182"/>
                </a:lnTo>
                <a:lnTo>
                  <a:pt x="147" y="66"/>
                </a:lnTo>
                <a:lnTo>
                  <a:pt x="102" y="66"/>
                </a:lnTo>
                <a:lnTo>
                  <a:pt x="102" y="26"/>
                </a:lnTo>
                <a:lnTo>
                  <a:pt x="26" y="26"/>
                </a:lnTo>
                <a:lnTo>
                  <a:pt x="26" y="182"/>
                </a:lnTo>
                <a:close/>
                <a:moveTo>
                  <a:pt x="100" y="114"/>
                </a:moveTo>
                <a:lnTo>
                  <a:pt x="100" y="85"/>
                </a:lnTo>
                <a:lnTo>
                  <a:pt x="71" y="85"/>
                </a:lnTo>
                <a:lnTo>
                  <a:pt x="71" y="114"/>
                </a:lnTo>
                <a:lnTo>
                  <a:pt x="41" y="114"/>
                </a:lnTo>
                <a:lnTo>
                  <a:pt x="85" y="168"/>
                </a:lnTo>
                <a:lnTo>
                  <a:pt x="133" y="114"/>
                </a:lnTo>
                <a:lnTo>
                  <a:pt x="100" y="11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3622675" y="2932113"/>
            <a:ext cx="423863" cy="296863"/>
          </a:xfrm>
          <a:custGeom>
            <a:avLst/>
            <a:gdLst>
              <a:gd name="T0" fmla="*/ 113 w 113"/>
              <a:gd name="T1" fmla="*/ 40 h 79"/>
              <a:gd name="T2" fmla="*/ 56 w 113"/>
              <a:gd name="T3" fmla="*/ 79 h 79"/>
              <a:gd name="T4" fmla="*/ 0 w 113"/>
              <a:gd name="T5" fmla="*/ 40 h 79"/>
              <a:gd name="T6" fmla="*/ 56 w 113"/>
              <a:gd name="T7" fmla="*/ 0 h 79"/>
              <a:gd name="T8" fmla="*/ 113 w 113"/>
              <a:gd name="T9" fmla="*/ 40 h 79"/>
              <a:gd name="T10" fmla="*/ 84 w 113"/>
              <a:gd name="T11" fmla="*/ 40 h 79"/>
              <a:gd name="T12" fmla="*/ 56 w 113"/>
              <a:gd name="T13" fmla="*/ 12 h 79"/>
              <a:gd name="T14" fmla="*/ 29 w 113"/>
              <a:gd name="T15" fmla="*/ 40 h 79"/>
              <a:gd name="T16" fmla="*/ 56 w 113"/>
              <a:gd name="T17" fmla="*/ 67 h 79"/>
              <a:gd name="T18" fmla="*/ 84 w 113"/>
              <a:gd name="T19" fmla="*/ 40 h 79"/>
              <a:gd name="T20" fmla="*/ 56 w 113"/>
              <a:gd name="T21" fmla="*/ 27 h 79"/>
              <a:gd name="T22" fmla="*/ 44 w 113"/>
              <a:gd name="T23" fmla="*/ 40 h 79"/>
              <a:gd name="T24" fmla="*/ 56 w 113"/>
              <a:gd name="T25" fmla="*/ 52 h 79"/>
              <a:gd name="T26" fmla="*/ 69 w 113"/>
              <a:gd name="T27" fmla="*/ 40 h 79"/>
              <a:gd name="T28" fmla="*/ 56 w 113"/>
              <a:gd name="T29" fmla="*/ 2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79">
                <a:moveTo>
                  <a:pt x="113" y="40"/>
                </a:moveTo>
                <a:cubicBezTo>
                  <a:pt x="113" y="40"/>
                  <a:pt x="90" y="79"/>
                  <a:pt x="56" y="79"/>
                </a:cubicBezTo>
                <a:cubicBezTo>
                  <a:pt x="23" y="79"/>
                  <a:pt x="0" y="40"/>
                  <a:pt x="0" y="40"/>
                </a:cubicBezTo>
                <a:cubicBezTo>
                  <a:pt x="0" y="40"/>
                  <a:pt x="23" y="0"/>
                  <a:pt x="56" y="0"/>
                </a:cubicBezTo>
                <a:cubicBezTo>
                  <a:pt x="90" y="0"/>
                  <a:pt x="113" y="40"/>
                  <a:pt x="113" y="40"/>
                </a:cubicBezTo>
                <a:close/>
                <a:moveTo>
                  <a:pt x="84" y="40"/>
                </a:moveTo>
                <a:cubicBezTo>
                  <a:pt x="84" y="24"/>
                  <a:pt x="71" y="12"/>
                  <a:pt x="56" y="12"/>
                </a:cubicBezTo>
                <a:cubicBezTo>
                  <a:pt x="41" y="12"/>
                  <a:pt x="29" y="24"/>
                  <a:pt x="29" y="40"/>
                </a:cubicBezTo>
                <a:cubicBezTo>
                  <a:pt x="29" y="55"/>
                  <a:pt x="41" y="67"/>
                  <a:pt x="56" y="67"/>
                </a:cubicBezTo>
                <a:cubicBezTo>
                  <a:pt x="71" y="67"/>
                  <a:pt x="84" y="55"/>
                  <a:pt x="84" y="40"/>
                </a:cubicBezTo>
                <a:close/>
                <a:moveTo>
                  <a:pt x="56" y="27"/>
                </a:moveTo>
                <a:cubicBezTo>
                  <a:pt x="50" y="27"/>
                  <a:pt x="44" y="33"/>
                  <a:pt x="44" y="40"/>
                </a:cubicBezTo>
                <a:cubicBezTo>
                  <a:pt x="44" y="46"/>
                  <a:pt x="50" y="52"/>
                  <a:pt x="56" y="52"/>
                </a:cubicBezTo>
                <a:cubicBezTo>
                  <a:pt x="63" y="52"/>
                  <a:pt x="69" y="46"/>
                  <a:pt x="69" y="40"/>
                </a:cubicBezTo>
                <a:cubicBezTo>
                  <a:pt x="69" y="33"/>
                  <a:pt x="63" y="27"/>
                  <a:pt x="56" y="2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p:cNvSpPr>
          <p:nvPr/>
        </p:nvSpPr>
        <p:spPr bwMode="auto">
          <a:xfrm>
            <a:off x="4395788" y="2884488"/>
            <a:ext cx="165100" cy="333375"/>
          </a:xfrm>
          <a:custGeom>
            <a:avLst/>
            <a:gdLst>
              <a:gd name="T0" fmla="*/ 36 w 44"/>
              <a:gd name="T1" fmla="*/ 17 h 89"/>
              <a:gd name="T2" fmla="*/ 29 w 44"/>
              <a:gd name="T3" fmla="*/ 25 h 89"/>
              <a:gd name="T4" fmla="*/ 29 w 44"/>
              <a:gd name="T5" fmla="*/ 31 h 89"/>
              <a:gd name="T6" fmla="*/ 44 w 44"/>
              <a:gd name="T7" fmla="*/ 31 h 89"/>
              <a:gd name="T8" fmla="*/ 43 w 44"/>
              <a:gd name="T9" fmla="*/ 49 h 89"/>
              <a:gd name="T10" fmla="*/ 29 w 44"/>
              <a:gd name="T11" fmla="*/ 49 h 89"/>
              <a:gd name="T12" fmla="*/ 29 w 44"/>
              <a:gd name="T13" fmla="*/ 89 h 89"/>
              <a:gd name="T14" fmla="*/ 11 w 44"/>
              <a:gd name="T15" fmla="*/ 89 h 89"/>
              <a:gd name="T16" fmla="*/ 11 w 44"/>
              <a:gd name="T17" fmla="*/ 49 h 89"/>
              <a:gd name="T18" fmla="*/ 0 w 44"/>
              <a:gd name="T19" fmla="*/ 49 h 89"/>
              <a:gd name="T20" fmla="*/ 0 w 44"/>
              <a:gd name="T21" fmla="*/ 31 h 89"/>
              <a:gd name="T22" fmla="*/ 11 w 44"/>
              <a:gd name="T23" fmla="*/ 31 h 89"/>
              <a:gd name="T24" fmla="*/ 11 w 44"/>
              <a:gd name="T25" fmla="*/ 17 h 89"/>
              <a:gd name="T26" fmla="*/ 29 w 44"/>
              <a:gd name="T27" fmla="*/ 0 h 89"/>
              <a:gd name="T28" fmla="*/ 44 w 44"/>
              <a:gd name="T29" fmla="*/ 0 h 89"/>
              <a:gd name="T30" fmla="*/ 44 w 44"/>
              <a:gd name="T31" fmla="*/ 17 h 89"/>
              <a:gd name="T32" fmla="*/ 36 w 44"/>
              <a:gd name="T33" fmla="*/ 1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4" h="89">
                <a:moveTo>
                  <a:pt x="36" y="17"/>
                </a:moveTo>
                <a:cubicBezTo>
                  <a:pt x="30" y="17"/>
                  <a:pt x="29" y="21"/>
                  <a:pt x="29" y="25"/>
                </a:cubicBezTo>
                <a:cubicBezTo>
                  <a:pt x="29" y="31"/>
                  <a:pt x="29" y="31"/>
                  <a:pt x="29" y="31"/>
                </a:cubicBezTo>
                <a:cubicBezTo>
                  <a:pt x="44" y="31"/>
                  <a:pt x="44" y="31"/>
                  <a:pt x="44" y="31"/>
                </a:cubicBezTo>
                <a:cubicBezTo>
                  <a:pt x="43" y="49"/>
                  <a:pt x="43" y="49"/>
                  <a:pt x="43" y="49"/>
                </a:cubicBezTo>
                <a:cubicBezTo>
                  <a:pt x="29" y="49"/>
                  <a:pt x="29" y="49"/>
                  <a:pt x="29" y="49"/>
                </a:cubicBezTo>
                <a:cubicBezTo>
                  <a:pt x="29" y="89"/>
                  <a:pt x="29" y="89"/>
                  <a:pt x="29" y="89"/>
                </a:cubicBezTo>
                <a:cubicBezTo>
                  <a:pt x="11" y="89"/>
                  <a:pt x="11" y="89"/>
                  <a:pt x="11" y="89"/>
                </a:cubicBezTo>
                <a:cubicBezTo>
                  <a:pt x="11" y="49"/>
                  <a:pt x="11" y="49"/>
                  <a:pt x="11" y="49"/>
                </a:cubicBezTo>
                <a:cubicBezTo>
                  <a:pt x="0" y="49"/>
                  <a:pt x="0" y="49"/>
                  <a:pt x="0" y="49"/>
                </a:cubicBezTo>
                <a:cubicBezTo>
                  <a:pt x="0" y="31"/>
                  <a:pt x="0" y="31"/>
                  <a:pt x="0" y="31"/>
                </a:cubicBezTo>
                <a:cubicBezTo>
                  <a:pt x="11" y="31"/>
                  <a:pt x="11" y="31"/>
                  <a:pt x="11" y="31"/>
                </a:cubicBezTo>
                <a:cubicBezTo>
                  <a:pt x="11" y="17"/>
                  <a:pt x="11" y="17"/>
                  <a:pt x="11" y="17"/>
                </a:cubicBezTo>
                <a:cubicBezTo>
                  <a:pt x="11" y="6"/>
                  <a:pt x="17" y="0"/>
                  <a:pt x="29" y="0"/>
                </a:cubicBezTo>
                <a:cubicBezTo>
                  <a:pt x="44" y="0"/>
                  <a:pt x="44" y="0"/>
                  <a:pt x="44" y="0"/>
                </a:cubicBezTo>
                <a:cubicBezTo>
                  <a:pt x="44" y="17"/>
                  <a:pt x="44" y="17"/>
                  <a:pt x="44" y="17"/>
                </a:cubicBezTo>
                <a:lnTo>
                  <a:pt x="36" y="1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4962525" y="2887663"/>
            <a:ext cx="327025" cy="330200"/>
          </a:xfrm>
          <a:custGeom>
            <a:avLst/>
            <a:gdLst>
              <a:gd name="T0" fmla="*/ 78 w 87"/>
              <a:gd name="T1" fmla="*/ 0 h 88"/>
              <a:gd name="T2" fmla="*/ 87 w 87"/>
              <a:gd name="T3" fmla="*/ 9 h 88"/>
              <a:gd name="T4" fmla="*/ 87 w 87"/>
              <a:gd name="T5" fmla="*/ 79 h 88"/>
              <a:gd name="T6" fmla="*/ 78 w 87"/>
              <a:gd name="T7" fmla="*/ 88 h 88"/>
              <a:gd name="T8" fmla="*/ 54 w 87"/>
              <a:gd name="T9" fmla="*/ 88 h 88"/>
              <a:gd name="T10" fmla="*/ 54 w 87"/>
              <a:gd name="T11" fmla="*/ 59 h 88"/>
              <a:gd name="T12" fmla="*/ 65 w 87"/>
              <a:gd name="T13" fmla="*/ 59 h 88"/>
              <a:gd name="T14" fmla="*/ 65 w 87"/>
              <a:gd name="T15" fmla="*/ 46 h 88"/>
              <a:gd name="T16" fmla="*/ 54 w 87"/>
              <a:gd name="T17" fmla="*/ 46 h 88"/>
              <a:gd name="T18" fmla="*/ 54 w 87"/>
              <a:gd name="T19" fmla="*/ 37 h 88"/>
              <a:gd name="T20" fmla="*/ 59 w 87"/>
              <a:gd name="T21" fmla="*/ 31 h 88"/>
              <a:gd name="T22" fmla="*/ 65 w 87"/>
              <a:gd name="T23" fmla="*/ 31 h 88"/>
              <a:gd name="T24" fmla="*/ 65 w 87"/>
              <a:gd name="T25" fmla="*/ 18 h 88"/>
              <a:gd name="T26" fmla="*/ 53 w 87"/>
              <a:gd name="T27" fmla="*/ 18 h 88"/>
              <a:gd name="T28" fmla="*/ 39 w 87"/>
              <a:gd name="T29" fmla="*/ 31 h 88"/>
              <a:gd name="T30" fmla="*/ 39 w 87"/>
              <a:gd name="T31" fmla="*/ 46 h 88"/>
              <a:gd name="T32" fmla="*/ 30 w 87"/>
              <a:gd name="T33" fmla="*/ 46 h 88"/>
              <a:gd name="T34" fmla="*/ 30 w 87"/>
              <a:gd name="T35" fmla="*/ 59 h 88"/>
              <a:gd name="T36" fmla="*/ 39 w 87"/>
              <a:gd name="T37" fmla="*/ 59 h 88"/>
              <a:gd name="T38" fmla="*/ 39 w 87"/>
              <a:gd name="T39" fmla="*/ 88 h 88"/>
              <a:gd name="T40" fmla="*/ 9 w 87"/>
              <a:gd name="T41" fmla="*/ 88 h 88"/>
              <a:gd name="T42" fmla="*/ 0 w 87"/>
              <a:gd name="T43" fmla="*/ 79 h 88"/>
              <a:gd name="T44" fmla="*/ 0 w 87"/>
              <a:gd name="T45" fmla="*/ 9 h 88"/>
              <a:gd name="T46" fmla="*/ 9 w 87"/>
              <a:gd name="T47" fmla="*/ 0 h 88"/>
              <a:gd name="T48" fmla="*/ 78 w 87"/>
              <a:gd name="T49"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88">
                <a:moveTo>
                  <a:pt x="78" y="0"/>
                </a:moveTo>
                <a:cubicBezTo>
                  <a:pt x="84" y="0"/>
                  <a:pt x="87" y="3"/>
                  <a:pt x="87" y="9"/>
                </a:cubicBezTo>
                <a:cubicBezTo>
                  <a:pt x="87" y="79"/>
                  <a:pt x="87" y="79"/>
                  <a:pt x="87" y="79"/>
                </a:cubicBezTo>
                <a:cubicBezTo>
                  <a:pt x="87" y="85"/>
                  <a:pt x="84" y="88"/>
                  <a:pt x="78" y="88"/>
                </a:cubicBezTo>
                <a:cubicBezTo>
                  <a:pt x="54" y="88"/>
                  <a:pt x="54" y="88"/>
                  <a:pt x="54" y="88"/>
                </a:cubicBezTo>
                <a:cubicBezTo>
                  <a:pt x="54" y="59"/>
                  <a:pt x="54" y="59"/>
                  <a:pt x="54" y="59"/>
                </a:cubicBezTo>
                <a:cubicBezTo>
                  <a:pt x="65" y="59"/>
                  <a:pt x="65" y="59"/>
                  <a:pt x="65" y="59"/>
                </a:cubicBezTo>
                <a:cubicBezTo>
                  <a:pt x="65" y="46"/>
                  <a:pt x="65" y="46"/>
                  <a:pt x="65" y="46"/>
                </a:cubicBezTo>
                <a:cubicBezTo>
                  <a:pt x="54" y="46"/>
                  <a:pt x="54" y="46"/>
                  <a:pt x="54" y="46"/>
                </a:cubicBezTo>
                <a:cubicBezTo>
                  <a:pt x="54" y="37"/>
                  <a:pt x="54" y="37"/>
                  <a:pt x="54" y="37"/>
                </a:cubicBezTo>
                <a:cubicBezTo>
                  <a:pt x="54" y="34"/>
                  <a:pt x="55" y="31"/>
                  <a:pt x="59" y="31"/>
                </a:cubicBezTo>
                <a:cubicBezTo>
                  <a:pt x="65" y="31"/>
                  <a:pt x="65" y="31"/>
                  <a:pt x="65" y="31"/>
                </a:cubicBezTo>
                <a:cubicBezTo>
                  <a:pt x="65" y="18"/>
                  <a:pt x="65" y="18"/>
                  <a:pt x="65" y="18"/>
                </a:cubicBezTo>
                <a:cubicBezTo>
                  <a:pt x="53" y="18"/>
                  <a:pt x="53" y="18"/>
                  <a:pt x="53" y="18"/>
                </a:cubicBezTo>
                <a:cubicBezTo>
                  <a:pt x="44" y="18"/>
                  <a:pt x="39" y="23"/>
                  <a:pt x="39" y="31"/>
                </a:cubicBezTo>
                <a:cubicBezTo>
                  <a:pt x="39" y="46"/>
                  <a:pt x="39" y="46"/>
                  <a:pt x="39" y="46"/>
                </a:cubicBezTo>
                <a:cubicBezTo>
                  <a:pt x="30" y="46"/>
                  <a:pt x="30" y="46"/>
                  <a:pt x="30" y="46"/>
                </a:cubicBezTo>
                <a:cubicBezTo>
                  <a:pt x="30" y="59"/>
                  <a:pt x="30" y="59"/>
                  <a:pt x="30" y="59"/>
                </a:cubicBezTo>
                <a:cubicBezTo>
                  <a:pt x="39" y="59"/>
                  <a:pt x="39" y="59"/>
                  <a:pt x="39" y="59"/>
                </a:cubicBezTo>
                <a:cubicBezTo>
                  <a:pt x="39" y="88"/>
                  <a:pt x="39" y="88"/>
                  <a:pt x="39" y="88"/>
                </a:cubicBezTo>
                <a:cubicBezTo>
                  <a:pt x="9" y="88"/>
                  <a:pt x="9" y="88"/>
                  <a:pt x="9" y="88"/>
                </a:cubicBezTo>
                <a:cubicBezTo>
                  <a:pt x="3" y="88"/>
                  <a:pt x="0" y="85"/>
                  <a:pt x="0" y="79"/>
                </a:cubicBezTo>
                <a:cubicBezTo>
                  <a:pt x="0" y="9"/>
                  <a:pt x="0" y="9"/>
                  <a:pt x="0" y="9"/>
                </a:cubicBezTo>
                <a:cubicBezTo>
                  <a:pt x="0" y="3"/>
                  <a:pt x="3" y="0"/>
                  <a:pt x="9" y="0"/>
                </a:cubicBezTo>
                <a:lnTo>
                  <a:pt x="78"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noEditPoints="1"/>
          </p:cNvSpPr>
          <p:nvPr/>
        </p:nvSpPr>
        <p:spPr bwMode="auto">
          <a:xfrm>
            <a:off x="5562600" y="2887663"/>
            <a:ext cx="412750" cy="330200"/>
          </a:xfrm>
          <a:custGeom>
            <a:avLst/>
            <a:gdLst>
              <a:gd name="T0" fmla="*/ 91 w 110"/>
              <a:gd name="T1" fmla="*/ 37 h 88"/>
              <a:gd name="T2" fmla="*/ 75 w 110"/>
              <a:gd name="T3" fmla="*/ 37 h 88"/>
              <a:gd name="T4" fmla="*/ 75 w 110"/>
              <a:gd name="T5" fmla="*/ 45 h 88"/>
              <a:gd name="T6" fmla="*/ 65 w 110"/>
              <a:gd name="T7" fmla="*/ 54 h 88"/>
              <a:gd name="T8" fmla="*/ 28 w 110"/>
              <a:gd name="T9" fmla="*/ 54 h 88"/>
              <a:gd name="T10" fmla="*/ 0 w 110"/>
              <a:gd name="T11" fmla="*/ 37 h 88"/>
              <a:gd name="T12" fmla="*/ 0 w 110"/>
              <a:gd name="T13" fmla="*/ 18 h 88"/>
              <a:gd name="T14" fmla="*/ 28 w 110"/>
              <a:gd name="T15" fmla="*/ 1 h 88"/>
              <a:gd name="T16" fmla="*/ 65 w 110"/>
              <a:gd name="T17" fmla="*/ 1 h 88"/>
              <a:gd name="T18" fmla="*/ 75 w 110"/>
              <a:gd name="T19" fmla="*/ 10 h 88"/>
              <a:gd name="T20" fmla="*/ 75 w 110"/>
              <a:gd name="T21" fmla="*/ 18 h 88"/>
              <a:gd name="T22" fmla="*/ 91 w 110"/>
              <a:gd name="T23" fmla="*/ 18 h 88"/>
              <a:gd name="T24" fmla="*/ 91 w 110"/>
              <a:gd name="T25" fmla="*/ 37 h 88"/>
              <a:gd name="T26" fmla="*/ 34 w 110"/>
              <a:gd name="T27" fmla="*/ 32 h 88"/>
              <a:gd name="T28" fmla="*/ 26 w 110"/>
              <a:gd name="T29" fmla="*/ 24 h 88"/>
              <a:gd name="T30" fmla="*/ 17 w 110"/>
              <a:gd name="T31" fmla="*/ 32 h 88"/>
              <a:gd name="T32" fmla="*/ 26 w 110"/>
              <a:gd name="T33" fmla="*/ 40 h 88"/>
              <a:gd name="T34" fmla="*/ 34 w 110"/>
              <a:gd name="T35" fmla="*/ 32 h 88"/>
              <a:gd name="T36" fmla="*/ 71 w 110"/>
              <a:gd name="T37" fmla="*/ 88 h 88"/>
              <a:gd name="T38" fmla="*/ 63 w 110"/>
              <a:gd name="T39" fmla="*/ 60 h 88"/>
              <a:gd name="T40" fmla="*/ 43 w 110"/>
              <a:gd name="T41" fmla="*/ 60 h 88"/>
              <a:gd name="T42" fmla="*/ 50 w 110"/>
              <a:gd name="T43" fmla="*/ 83 h 88"/>
              <a:gd name="T44" fmla="*/ 54 w 110"/>
              <a:gd name="T45" fmla="*/ 88 h 88"/>
              <a:gd name="T46" fmla="*/ 71 w 110"/>
              <a:gd name="T47" fmla="*/ 88 h 88"/>
              <a:gd name="T48" fmla="*/ 110 w 110"/>
              <a:gd name="T49" fmla="*/ 7 h 88"/>
              <a:gd name="T50" fmla="*/ 110 w 110"/>
              <a:gd name="T51" fmla="*/ 47 h 88"/>
              <a:gd name="T52" fmla="*/ 96 w 110"/>
              <a:gd name="T53" fmla="*/ 37 h 88"/>
              <a:gd name="T54" fmla="*/ 96 w 110"/>
              <a:gd name="T55" fmla="*/ 18 h 88"/>
              <a:gd name="T56" fmla="*/ 110 w 110"/>
              <a:gd name="T57" fmla="*/ 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88">
                <a:moveTo>
                  <a:pt x="91" y="37"/>
                </a:moveTo>
                <a:cubicBezTo>
                  <a:pt x="75" y="37"/>
                  <a:pt x="75" y="37"/>
                  <a:pt x="75" y="37"/>
                </a:cubicBezTo>
                <a:cubicBezTo>
                  <a:pt x="75" y="45"/>
                  <a:pt x="75" y="45"/>
                  <a:pt x="75" y="45"/>
                </a:cubicBezTo>
                <a:cubicBezTo>
                  <a:pt x="75" y="50"/>
                  <a:pt x="71" y="54"/>
                  <a:pt x="65" y="54"/>
                </a:cubicBezTo>
                <a:cubicBezTo>
                  <a:pt x="64" y="54"/>
                  <a:pt x="37" y="55"/>
                  <a:pt x="28" y="54"/>
                </a:cubicBezTo>
                <a:cubicBezTo>
                  <a:pt x="22" y="53"/>
                  <a:pt x="0" y="46"/>
                  <a:pt x="0" y="37"/>
                </a:cubicBezTo>
                <a:cubicBezTo>
                  <a:pt x="0" y="18"/>
                  <a:pt x="0" y="18"/>
                  <a:pt x="0" y="18"/>
                </a:cubicBezTo>
                <a:cubicBezTo>
                  <a:pt x="0" y="8"/>
                  <a:pt x="20" y="2"/>
                  <a:pt x="28" y="1"/>
                </a:cubicBezTo>
                <a:cubicBezTo>
                  <a:pt x="38" y="0"/>
                  <a:pt x="64" y="1"/>
                  <a:pt x="65" y="1"/>
                </a:cubicBezTo>
                <a:cubicBezTo>
                  <a:pt x="71" y="1"/>
                  <a:pt x="75" y="5"/>
                  <a:pt x="75" y="10"/>
                </a:cubicBezTo>
                <a:cubicBezTo>
                  <a:pt x="75" y="18"/>
                  <a:pt x="75" y="18"/>
                  <a:pt x="75" y="18"/>
                </a:cubicBezTo>
                <a:cubicBezTo>
                  <a:pt x="91" y="18"/>
                  <a:pt x="91" y="18"/>
                  <a:pt x="91" y="18"/>
                </a:cubicBezTo>
                <a:lnTo>
                  <a:pt x="91" y="37"/>
                </a:lnTo>
                <a:close/>
                <a:moveTo>
                  <a:pt x="34" y="32"/>
                </a:moveTo>
                <a:cubicBezTo>
                  <a:pt x="34" y="27"/>
                  <a:pt x="30" y="24"/>
                  <a:pt x="26" y="24"/>
                </a:cubicBezTo>
                <a:cubicBezTo>
                  <a:pt x="21" y="24"/>
                  <a:pt x="17" y="27"/>
                  <a:pt x="17" y="32"/>
                </a:cubicBezTo>
                <a:cubicBezTo>
                  <a:pt x="17" y="37"/>
                  <a:pt x="21" y="40"/>
                  <a:pt x="26" y="40"/>
                </a:cubicBezTo>
                <a:cubicBezTo>
                  <a:pt x="30" y="40"/>
                  <a:pt x="34" y="37"/>
                  <a:pt x="34" y="32"/>
                </a:cubicBezTo>
                <a:close/>
                <a:moveTo>
                  <a:pt x="71" y="88"/>
                </a:moveTo>
                <a:cubicBezTo>
                  <a:pt x="63" y="60"/>
                  <a:pt x="63" y="60"/>
                  <a:pt x="63" y="60"/>
                </a:cubicBezTo>
                <a:cubicBezTo>
                  <a:pt x="43" y="60"/>
                  <a:pt x="43" y="60"/>
                  <a:pt x="43" y="60"/>
                </a:cubicBezTo>
                <a:cubicBezTo>
                  <a:pt x="50" y="83"/>
                  <a:pt x="50" y="83"/>
                  <a:pt x="50" y="83"/>
                </a:cubicBezTo>
                <a:cubicBezTo>
                  <a:pt x="50" y="86"/>
                  <a:pt x="52" y="88"/>
                  <a:pt x="54" y="88"/>
                </a:cubicBezTo>
                <a:lnTo>
                  <a:pt x="71" y="88"/>
                </a:lnTo>
                <a:close/>
                <a:moveTo>
                  <a:pt x="110" y="7"/>
                </a:moveTo>
                <a:cubicBezTo>
                  <a:pt x="110" y="47"/>
                  <a:pt x="110" y="47"/>
                  <a:pt x="110" y="47"/>
                </a:cubicBezTo>
                <a:cubicBezTo>
                  <a:pt x="96" y="37"/>
                  <a:pt x="96" y="37"/>
                  <a:pt x="96" y="37"/>
                </a:cubicBezTo>
                <a:cubicBezTo>
                  <a:pt x="96" y="18"/>
                  <a:pt x="96" y="18"/>
                  <a:pt x="96" y="18"/>
                </a:cubicBezTo>
                <a:lnTo>
                  <a:pt x="110" y="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6238875" y="2879725"/>
            <a:ext cx="352425" cy="338138"/>
          </a:xfrm>
          <a:custGeom>
            <a:avLst/>
            <a:gdLst>
              <a:gd name="T0" fmla="*/ 89 w 94"/>
              <a:gd name="T1" fmla="*/ 10 h 90"/>
              <a:gd name="T2" fmla="*/ 72 w 94"/>
              <a:gd name="T3" fmla="*/ 90 h 90"/>
              <a:gd name="T4" fmla="*/ 7 w 94"/>
              <a:gd name="T5" fmla="*/ 10 h 90"/>
              <a:gd name="T6" fmla="*/ 0 w 94"/>
              <a:gd name="T7" fmla="*/ 5 h 90"/>
              <a:gd name="T8" fmla="*/ 89 w 94"/>
              <a:gd name="T9" fmla="*/ 0 h 90"/>
              <a:gd name="T10" fmla="*/ 20 w 94"/>
              <a:gd name="T11" fmla="*/ 10 h 90"/>
              <a:gd name="T12" fmla="*/ 15 w 94"/>
              <a:gd name="T13" fmla="*/ 15 h 90"/>
              <a:gd name="T14" fmla="*/ 16 w 94"/>
              <a:gd name="T15" fmla="*/ 21 h 90"/>
              <a:gd name="T16" fmla="*/ 21 w 94"/>
              <a:gd name="T17" fmla="*/ 34 h 90"/>
              <a:gd name="T18" fmla="*/ 21 w 94"/>
              <a:gd name="T19" fmla="*/ 16 h 90"/>
              <a:gd name="T20" fmla="*/ 24 w 94"/>
              <a:gd name="T21" fmla="*/ 57 h 90"/>
              <a:gd name="T22" fmla="*/ 21 w 94"/>
              <a:gd name="T23" fmla="*/ 41 h 90"/>
              <a:gd name="T24" fmla="*/ 24 w 94"/>
              <a:gd name="T25" fmla="*/ 57 h 90"/>
              <a:gd name="T26" fmla="*/ 27 w 94"/>
              <a:gd name="T27" fmla="*/ 10 h 90"/>
              <a:gd name="T28" fmla="*/ 34 w 94"/>
              <a:gd name="T29" fmla="*/ 21 h 90"/>
              <a:gd name="T30" fmla="*/ 41 w 94"/>
              <a:gd name="T31" fmla="*/ 10 h 90"/>
              <a:gd name="T32" fmla="*/ 43 w 94"/>
              <a:gd name="T33" fmla="*/ 38 h 90"/>
              <a:gd name="T34" fmla="*/ 25 w 94"/>
              <a:gd name="T35" fmla="*/ 38 h 90"/>
              <a:gd name="T36" fmla="*/ 25 w 94"/>
              <a:gd name="T37" fmla="*/ 63 h 90"/>
              <a:gd name="T38" fmla="*/ 43 w 94"/>
              <a:gd name="T39" fmla="*/ 63 h 90"/>
              <a:gd name="T40" fmla="*/ 25 w 94"/>
              <a:gd name="T41" fmla="*/ 63 h 90"/>
              <a:gd name="T42" fmla="*/ 37 w 94"/>
              <a:gd name="T43" fmla="*/ 82 h 90"/>
              <a:gd name="T44" fmla="*/ 28 w 94"/>
              <a:gd name="T45" fmla="*/ 82 h 90"/>
              <a:gd name="T46" fmla="*/ 47 w 94"/>
              <a:gd name="T47" fmla="*/ 16 h 90"/>
              <a:gd name="T48" fmla="*/ 47 w 94"/>
              <a:gd name="T49" fmla="*/ 34 h 90"/>
              <a:gd name="T50" fmla="*/ 38 w 94"/>
              <a:gd name="T51" fmla="*/ 50 h 90"/>
              <a:gd name="T52" fmla="*/ 55 w 94"/>
              <a:gd name="T53" fmla="*/ 50 h 90"/>
              <a:gd name="T54" fmla="*/ 38 w 94"/>
              <a:gd name="T55" fmla="*/ 50 h 90"/>
              <a:gd name="T56" fmla="*/ 44 w 94"/>
              <a:gd name="T57" fmla="*/ 82 h 90"/>
              <a:gd name="T58" fmla="*/ 55 w 94"/>
              <a:gd name="T59" fmla="*/ 75 h 90"/>
              <a:gd name="T60" fmla="*/ 38 w 94"/>
              <a:gd name="T61" fmla="*/ 75 h 90"/>
              <a:gd name="T62" fmla="*/ 52 w 94"/>
              <a:gd name="T63" fmla="*/ 10 h 90"/>
              <a:gd name="T64" fmla="*/ 59 w 94"/>
              <a:gd name="T65" fmla="*/ 21 h 90"/>
              <a:gd name="T66" fmla="*/ 66 w 94"/>
              <a:gd name="T67" fmla="*/ 10 h 90"/>
              <a:gd name="T68" fmla="*/ 68 w 94"/>
              <a:gd name="T69" fmla="*/ 38 h 90"/>
              <a:gd name="T70" fmla="*/ 50 w 94"/>
              <a:gd name="T71" fmla="*/ 38 h 90"/>
              <a:gd name="T72" fmla="*/ 68 w 94"/>
              <a:gd name="T73" fmla="*/ 63 h 90"/>
              <a:gd name="T74" fmla="*/ 50 w 94"/>
              <a:gd name="T75" fmla="*/ 63 h 90"/>
              <a:gd name="T76" fmla="*/ 68 w 94"/>
              <a:gd name="T77" fmla="*/ 63 h 90"/>
              <a:gd name="T78" fmla="*/ 66 w 94"/>
              <a:gd name="T79" fmla="*/ 82 h 90"/>
              <a:gd name="T80" fmla="*/ 56 w 94"/>
              <a:gd name="T81" fmla="*/ 82 h 90"/>
              <a:gd name="T82" fmla="*/ 72 w 94"/>
              <a:gd name="T83" fmla="*/ 16 h 90"/>
              <a:gd name="T84" fmla="*/ 72 w 94"/>
              <a:gd name="T85" fmla="*/ 34 h 90"/>
              <a:gd name="T86" fmla="*/ 78 w 94"/>
              <a:gd name="T87" fmla="*/ 22 h 90"/>
              <a:gd name="T88" fmla="*/ 72 w 94"/>
              <a:gd name="T89" fmla="*/ 41 h 90"/>
              <a:gd name="T90" fmla="*/ 71 w 94"/>
              <a:gd name="T91" fmla="*/ 58 h 90"/>
              <a:gd name="T92" fmla="*/ 80 w 94"/>
              <a:gd name="T93" fmla="*/ 10 h 90"/>
              <a:gd name="T94" fmla="*/ 79 w 94"/>
              <a:gd name="T95"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4" h="90">
                <a:moveTo>
                  <a:pt x="94" y="5"/>
                </a:moveTo>
                <a:cubicBezTo>
                  <a:pt x="94" y="8"/>
                  <a:pt x="91" y="10"/>
                  <a:pt x="89" y="10"/>
                </a:cubicBezTo>
                <a:cubicBezTo>
                  <a:pt x="88" y="10"/>
                  <a:pt x="88" y="10"/>
                  <a:pt x="88" y="10"/>
                </a:cubicBezTo>
                <a:cubicBezTo>
                  <a:pt x="72" y="90"/>
                  <a:pt x="72" y="90"/>
                  <a:pt x="72" y="90"/>
                </a:cubicBezTo>
                <a:cubicBezTo>
                  <a:pt x="22" y="90"/>
                  <a:pt x="22" y="90"/>
                  <a:pt x="22" y="90"/>
                </a:cubicBezTo>
                <a:cubicBezTo>
                  <a:pt x="7" y="10"/>
                  <a:pt x="7" y="10"/>
                  <a:pt x="7" y="10"/>
                </a:cubicBezTo>
                <a:cubicBezTo>
                  <a:pt x="5" y="10"/>
                  <a:pt x="5" y="10"/>
                  <a:pt x="5" y="10"/>
                </a:cubicBezTo>
                <a:cubicBezTo>
                  <a:pt x="2" y="10"/>
                  <a:pt x="0" y="8"/>
                  <a:pt x="0" y="5"/>
                </a:cubicBezTo>
                <a:cubicBezTo>
                  <a:pt x="0" y="2"/>
                  <a:pt x="2" y="0"/>
                  <a:pt x="5" y="0"/>
                </a:cubicBezTo>
                <a:cubicBezTo>
                  <a:pt x="89" y="0"/>
                  <a:pt x="89" y="0"/>
                  <a:pt x="89" y="0"/>
                </a:cubicBezTo>
                <a:cubicBezTo>
                  <a:pt x="91" y="0"/>
                  <a:pt x="94" y="2"/>
                  <a:pt x="94" y="5"/>
                </a:cubicBezTo>
                <a:close/>
                <a:moveTo>
                  <a:pt x="20" y="10"/>
                </a:moveTo>
                <a:cubicBezTo>
                  <a:pt x="14" y="10"/>
                  <a:pt x="14" y="10"/>
                  <a:pt x="14" y="10"/>
                </a:cubicBezTo>
                <a:cubicBezTo>
                  <a:pt x="15" y="15"/>
                  <a:pt x="15" y="15"/>
                  <a:pt x="15" y="15"/>
                </a:cubicBezTo>
                <a:lnTo>
                  <a:pt x="20" y="10"/>
                </a:lnTo>
                <a:close/>
                <a:moveTo>
                  <a:pt x="16" y="21"/>
                </a:moveTo>
                <a:cubicBezTo>
                  <a:pt x="18" y="31"/>
                  <a:pt x="18" y="31"/>
                  <a:pt x="18" y="31"/>
                </a:cubicBezTo>
                <a:cubicBezTo>
                  <a:pt x="21" y="34"/>
                  <a:pt x="21" y="34"/>
                  <a:pt x="21" y="34"/>
                </a:cubicBezTo>
                <a:cubicBezTo>
                  <a:pt x="30" y="25"/>
                  <a:pt x="30" y="25"/>
                  <a:pt x="30" y="25"/>
                </a:cubicBezTo>
                <a:cubicBezTo>
                  <a:pt x="21" y="16"/>
                  <a:pt x="21" y="16"/>
                  <a:pt x="21" y="16"/>
                </a:cubicBezTo>
                <a:lnTo>
                  <a:pt x="16" y="21"/>
                </a:lnTo>
                <a:close/>
                <a:moveTo>
                  <a:pt x="24" y="57"/>
                </a:moveTo>
                <a:cubicBezTo>
                  <a:pt x="30" y="50"/>
                  <a:pt x="30" y="50"/>
                  <a:pt x="30" y="50"/>
                </a:cubicBezTo>
                <a:cubicBezTo>
                  <a:pt x="21" y="41"/>
                  <a:pt x="21" y="41"/>
                  <a:pt x="21" y="41"/>
                </a:cubicBezTo>
                <a:cubicBezTo>
                  <a:pt x="21" y="42"/>
                  <a:pt x="21" y="42"/>
                  <a:pt x="21" y="42"/>
                </a:cubicBezTo>
                <a:lnTo>
                  <a:pt x="24" y="57"/>
                </a:lnTo>
                <a:close/>
                <a:moveTo>
                  <a:pt x="41" y="10"/>
                </a:moveTo>
                <a:cubicBezTo>
                  <a:pt x="27" y="10"/>
                  <a:pt x="27" y="10"/>
                  <a:pt x="27" y="10"/>
                </a:cubicBezTo>
                <a:cubicBezTo>
                  <a:pt x="25" y="12"/>
                  <a:pt x="25" y="12"/>
                  <a:pt x="25" y="12"/>
                </a:cubicBezTo>
                <a:cubicBezTo>
                  <a:pt x="34" y="21"/>
                  <a:pt x="34" y="21"/>
                  <a:pt x="34" y="21"/>
                </a:cubicBezTo>
                <a:cubicBezTo>
                  <a:pt x="43" y="12"/>
                  <a:pt x="43" y="12"/>
                  <a:pt x="43" y="12"/>
                </a:cubicBezTo>
                <a:lnTo>
                  <a:pt x="41" y="10"/>
                </a:lnTo>
                <a:close/>
                <a:moveTo>
                  <a:pt x="34" y="46"/>
                </a:moveTo>
                <a:cubicBezTo>
                  <a:pt x="43" y="38"/>
                  <a:pt x="43" y="38"/>
                  <a:pt x="43" y="38"/>
                </a:cubicBezTo>
                <a:cubicBezTo>
                  <a:pt x="34" y="29"/>
                  <a:pt x="34" y="29"/>
                  <a:pt x="34" y="29"/>
                </a:cubicBezTo>
                <a:cubicBezTo>
                  <a:pt x="25" y="38"/>
                  <a:pt x="25" y="38"/>
                  <a:pt x="25" y="38"/>
                </a:cubicBezTo>
                <a:lnTo>
                  <a:pt x="34" y="46"/>
                </a:lnTo>
                <a:close/>
                <a:moveTo>
                  <a:pt x="25" y="63"/>
                </a:moveTo>
                <a:cubicBezTo>
                  <a:pt x="34" y="72"/>
                  <a:pt x="34" y="72"/>
                  <a:pt x="34" y="72"/>
                </a:cubicBezTo>
                <a:cubicBezTo>
                  <a:pt x="43" y="63"/>
                  <a:pt x="43" y="63"/>
                  <a:pt x="43" y="63"/>
                </a:cubicBezTo>
                <a:cubicBezTo>
                  <a:pt x="34" y="54"/>
                  <a:pt x="34" y="54"/>
                  <a:pt x="34" y="54"/>
                </a:cubicBezTo>
                <a:lnTo>
                  <a:pt x="25" y="63"/>
                </a:lnTo>
                <a:close/>
                <a:moveTo>
                  <a:pt x="28" y="82"/>
                </a:moveTo>
                <a:cubicBezTo>
                  <a:pt x="37" y="82"/>
                  <a:pt x="37" y="82"/>
                  <a:pt x="37" y="82"/>
                </a:cubicBezTo>
                <a:cubicBezTo>
                  <a:pt x="26" y="71"/>
                  <a:pt x="26" y="71"/>
                  <a:pt x="26" y="71"/>
                </a:cubicBezTo>
                <a:lnTo>
                  <a:pt x="28" y="82"/>
                </a:lnTo>
                <a:close/>
                <a:moveTo>
                  <a:pt x="55" y="25"/>
                </a:moveTo>
                <a:cubicBezTo>
                  <a:pt x="47" y="16"/>
                  <a:pt x="47" y="16"/>
                  <a:pt x="47" y="16"/>
                </a:cubicBezTo>
                <a:cubicBezTo>
                  <a:pt x="38" y="25"/>
                  <a:pt x="38" y="25"/>
                  <a:pt x="38" y="25"/>
                </a:cubicBezTo>
                <a:cubicBezTo>
                  <a:pt x="47" y="34"/>
                  <a:pt x="47" y="34"/>
                  <a:pt x="47" y="34"/>
                </a:cubicBezTo>
                <a:lnTo>
                  <a:pt x="55" y="25"/>
                </a:lnTo>
                <a:close/>
                <a:moveTo>
                  <a:pt x="38" y="50"/>
                </a:moveTo>
                <a:cubicBezTo>
                  <a:pt x="47" y="59"/>
                  <a:pt x="47" y="59"/>
                  <a:pt x="47" y="59"/>
                </a:cubicBezTo>
                <a:cubicBezTo>
                  <a:pt x="55" y="50"/>
                  <a:pt x="55" y="50"/>
                  <a:pt x="55" y="50"/>
                </a:cubicBezTo>
                <a:cubicBezTo>
                  <a:pt x="47" y="41"/>
                  <a:pt x="47" y="41"/>
                  <a:pt x="47" y="41"/>
                </a:cubicBezTo>
                <a:lnTo>
                  <a:pt x="38" y="50"/>
                </a:lnTo>
                <a:close/>
                <a:moveTo>
                  <a:pt x="38" y="75"/>
                </a:moveTo>
                <a:cubicBezTo>
                  <a:pt x="44" y="82"/>
                  <a:pt x="44" y="82"/>
                  <a:pt x="44" y="82"/>
                </a:cubicBezTo>
                <a:cubicBezTo>
                  <a:pt x="49" y="82"/>
                  <a:pt x="49" y="82"/>
                  <a:pt x="49" y="82"/>
                </a:cubicBezTo>
                <a:cubicBezTo>
                  <a:pt x="55" y="75"/>
                  <a:pt x="55" y="75"/>
                  <a:pt x="55" y="75"/>
                </a:cubicBezTo>
                <a:cubicBezTo>
                  <a:pt x="47" y="66"/>
                  <a:pt x="47" y="66"/>
                  <a:pt x="47" y="66"/>
                </a:cubicBezTo>
                <a:lnTo>
                  <a:pt x="38" y="75"/>
                </a:lnTo>
                <a:close/>
                <a:moveTo>
                  <a:pt x="66" y="10"/>
                </a:moveTo>
                <a:cubicBezTo>
                  <a:pt x="52" y="10"/>
                  <a:pt x="52" y="10"/>
                  <a:pt x="52" y="10"/>
                </a:cubicBezTo>
                <a:cubicBezTo>
                  <a:pt x="50" y="12"/>
                  <a:pt x="50" y="12"/>
                  <a:pt x="50" y="12"/>
                </a:cubicBezTo>
                <a:cubicBezTo>
                  <a:pt x="59" y="21"/>
                  <a:pt x="59" y="21"/>
                  <a:pt x="59" y="21"/>
                </a:cubicBezTo>
                <a:cubicBezTo>
                  <a:pt x="68" y="12"/>
                  <a:pt x="68" y="12"/>
                  <a:pt x="68" y="12"/>
                </a:cubicBezTo>
                <a:lnTo>
                  <a:pt x="66" y="10"/>
                </a:lnTo>
                <a:close/>
                <a:moveTo>
                  <a:pt x="59" y="46"/>
                </a:moveTo>
                <a:cubicBezTo>
                  <a:pt x="68" y="38"/>
                  <a:pt x="68" y="38"/>
                  <a:pt x="68" y="38"/>
                </a:cubicBezTo>
                <a:cubicBezTo>
                  <a:pt x="59" y="29"/>
                  <a:pt x="59" y="29"/>
                  <a:pt x="59" y="29"/>
                </a:cubicBezTo>
                <a:cubicBezTo>
                  <a:pt x="50" y="38"/>
                  <a:pt x="50" y="38"/>
                  <a:pt x="50" y="38"/>
                </a:cubicBezTo>
                <a:lnTo>
                  <a:pt x="59" y="46"/>
                </a:lnTo>
                <a:close/>
                <a:moveTo>
                  <a:pt x="68" y="63"/>
                </a:moveTo>
                <a:cubicBezTo>
                  <a:pt x="59" y="54"/>
                  <a:pt x="59" y="54"/>
                  <a:pt x="59" y="54"/>
                </a:cubicBezTo>
                <a:cubicBezTo>
                  <a:pt x="50" y="63"/>
                  <a:pt x="50" y="63"/>
                  <a:pt x="50" y="63"/>
                </a:cubicBezTo>
                <a:cubicBezTo>
                  <a:pt x="59" y="72"/>
                  <a:pt x="59" y="72"/>
                  <a:pt x="59" y="72"/>
                </a:cubicBezTo>
                <a:lnTo>
                  <a:pt x="68" y="63"/>
                </a:lnTo>
                <a:close/>
                <a:moveTo>
                  <a:pt x="56" y="82"/>
                </a:moveTo>
                <a:cubicBezTo>
                  <a:pt x="66" y="82"/>
                  <a:pt x="66" y="82"/>
                  <a:pt x="66" y="82"/>
                </a:cubicBezTo>
                <a:cubicBezTo>
                  <a:pt x="68" y="70"/>
                  <a:pt x="68" y="70"/>
                  <a:pt x="68" y="70"/>
                </a:cubicBezTo>
                <a:lnTo>
                  <a:pt x="56" y="82"/>
                </a:lnTo>
                <a:close/>
                <a:moveTo>
                  <a:pt x="78" y="22"/>
                </a:moveTo>
                <a:cubicBezTo>
                  <a:pt x="72" y="16"/>
                  <a:pt x="72" y="16"/>
                  <a:pt x="72" y="16"/>
                </a:cubicBezTo>
                <a:cubicBezTo>
                  <a:pt x="63" y="25"/>
                  <a:pt x="63" y="25"/>
                  <a:pt x="63" y="25"/>
                </a:cubicBezTo>
                <a:cubicBezTo>
                  <a:pt x="72" y="34"/>
                  <a:pt x="72" y="34"/>
                  <a:pt x="72" y="34"/>
                </a:cubicBezTo>
                <a:cubicBezTo>
                  <a:pt x="76" y="29"/>
                  <a:pt x="76" y="29"/>
                  <a:pt x="76" y="29"/>
                </a:cubicBezTo>
                <a:lnTo>
                  <a:pt x="78" y="22"/>
                </a:lnTo>
                <a:close/>
                <a:moveTo>
                  <a:pt x="73" y="43"/>
                </a:moveTo>
                <a:cubicBezTo>
                  <a:pt x="72" y="41"/>
                  <a:pt x="72" y="41"/>
                  <a:pt x="72" y="41"/>
                </a:cubicBezTo>
                <a:cubicBezTo>
                  <a:pt x="63" y="50"/>
                  <a:pt x="63" y="50"/>
                  <a:pt x="63" y="50"/>
                </a:cubicBezTo>
                <a:cubicBezTo>
                  <a:pt x="71" y="58"/>
                  <a:pt x="71" y="58"/>
                  <a:pt x="71" y="58"/>
                </a:cubicBezTo>
                <a:lnTo>
                  <a:pt x="73" y="43"/>
                </a:lnTo>
                <a:close/>
                <a:moveTo>
                  <a:pt x="80" y="10"/>
                </a:moveTo>
                <a:cubicBezTo>
                  <a:pt x="73" y="10"/>
                  <a:pt x="73" y="10"/>
                  <a:pt x="73" y="10"/>
                </a:cubicBezTo>
                <a:cubicBezTo>
                  <a:pt x="79" y="16"/>
                  <a:pt x="79" y="16"/>
                  <a:pt x="79" y="16"/>
                </a:cubicBezTo>
                <a:lnTo>
                  <a:pt x="80" y="1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noEditPoints="1"/>
          </p:cNvSpPr>
          <p:nvPr/>
        </p:nvSpPr>
        <p:spPr bwMode="auto">
          <a:xfrm>
            <a:off x="6891338" y="2835275"/>
            <a:ext cx="357188" cy="420688"/>
          </a:xfrm>
          <a:custGeom>
            <a:avLst/>
            <a:gdLst>
              <a:gd name="T0" fmla="*/ 76 w 95"/>
              <a:gd name="T1" fmla="*/ 61 h 112"/>
              <a:gd name="T2" fmla="*/ 48 w 95"/>
              <a:gd name="T3" fmla="*/ 109 h 112"/>
              <a:gd name="T4" fmla="*/ 42 w 95"/>
              <a:gd name="T5" fmla="*/ 111 h 112"/>
              <a:gd name="T6" fmla="*/ 3 w 95"/>
              <a:gd name="T7" fmla="*/ 89 h 112"/>
              <a:gd name="T8" fmla="*/ 1 w 95"/>
              <a:gd name="T9" fmla="*/ 82 h 112"/>
              <a:gd name="T10" fmla="*/ 29 w 95"/>
              <a:gd name="T11" fmla="*/ 34 h 112"/>
              <a:gd name="T12" fmla="*/ 52 w 95"/>
              <a:gd name="T13" fmla="*/ 19 h 112"/>
              <a:gd name="T14" fmla="*/ 63 w 95"/>
              <a:gd name="T15" fmla="*/ 26 h 112"/>
              <a:gd name="T16" fmla="*/ 64 w 95"/>
              <a:gd name="T17" fmla="*/ 21 h 112"/>
              <a:gd name="T18" fmla="*/ 75 w 95"/>
              <a:gd name="T19" fmla="*/ 2 h 112"/>
              <a:gd name="T20" fmla="*/ 87 w 95"/>
              <a:gd name="T21" fmla="*/ 2 h 112"/>
              <a:gd name="T22" fmla="*/ 92 w 95"/>
              <a:gd name="T23" fmla="*/ 6 h 112"/>
              <a:gd name="T24" fmla="*/ 95 w 95"/>
              <a:gd name="T25" fmla="*/ 13 h 112"/>
              <a:gd name="T26" fmla="*/ 87 w 95"/>
              <a:gd name="T27" fmla="*/ 22 h 112"/>
              <a:gd name="T28" fmla="*/ 75 w 95"/>
              <a:gd name="T29" fmla="*/ 26 h 112"/>
              <a:gd name="T30" fmla="*/ 67 w 95"/>
              <a:gd name="T31" fmla="*/ 28 h 112"/>
              <a:gd name="T32" fmla="*/ 77 w 95"/>
              <a:gd name="T33" fmla="*/ 34 h 112"/>
              <a:gd name="T34" fmla="*/ 76 w 95"/>
              <a:gd name="T35" fmla="*/ 61 h 112"/>
              <a:gd name="T36" fmla="*/ 65 w 95"/>
              <a:gd name="T37" fmla="*/ 47 h 112"/>
              <a:gd name="T38" fmla="*/ 64 w 95"/>
              <a:gd name="T39" fmla="*/ 35 h 112"/>
              <a:gd name="T40" fmla="*/ 59 w 95"/>
              <a:gd name="T41" fmla="*/ 32 h 112"/>
              <a:gd name="T42" fmla="*/ 47 w 95"/>
              <a:gd name="T43" fmla="*/ 36 h 112"/>
              <a:gd name="T44" fmla="*/ 51 w 95"/>
              <a:gd name="T45" fmla="*/ 50 h 112"/>
              <a:gd name="T46" fmla="*/ 65 w 95"/>
              <a:gd name="T47" fmla="*/ 47 h 112"/>
              <a:gd name="T48" fmla="*/ 66 w 95"/>
              <a:gd name="T49" fmla="*/ 22 h 112"/>
              <a:gd name="T50" fmla="*/ 66 w 95"/>
              <a:gd name="T51" fmla="*/ 23 h 112"/>
              <a:gd name="T52" fmla="*/ 66 w 95"/>
              <a:gd name="T53" fmla="*/ 26 h 112"/>
              <a:gd name="T54" fmla="*/ 74 w 95"/>
              <a:gd name="T55" fmla="*/ 23 h 112"/>
              <a:gd name="T56" fmla="*/ 86 w 95"/>
              <a:gd name="T57" fmla="*/ 20 h 112"/>
              <a:gd name="T58" fmla="*/ 92 w 95"/>
              <a:gd name="T59" fmla="*/ 13 h 112"/>
              <a:gd name="T60" fmla="*/ 86 w 95"/>
              <a:gd name="T61" fmla="*/ 4 h 112"/>
              <a:gd name="T62" fmla="*/ 86 w 95"/>
              <a:gd name="T63" fmla="*/ 4 h 112"/>
              <a:gd name="T64" fmla="*/ 76 w 95"/>
              <a:gd name="T65" fmla="*/ 4 h 112"/>
              <a:gd name="T66" fmla="*/ 66 w 95"/>
              <a:gd name="T67" fmla="*/ 2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 h="112">
                <a:moveTo>
                  <a:pt x="76" y="61"/>
                </a:moveTo>
                <a:cubicBezTo>
                  <a:pt x="48" y="109"/>
                  <a:pt x="48" y="109"/>
                  <a:pt x="48" y="109"/>
                </a:cubicBezTo>
                <a:cubicBezTo>
                  <a:pt x="47" y="111"/>
                  <a:pt x="44" y="112"/>
                  <a:pt x="42" y="111"/>
                </a:cubicBezTo>
                <a:cubicBezTo>
                  <a:pt x="3" y="89"/>
                  <a:pt x="3" y="89"/>
                  <a:pt x="3" y="89"/>
                </a:cubicBezTo>
                <a:cubicBezTo>
                  <a:pt x="1" y="87"/>
                  <a:pt x="0" y="84"/>
                  <a:pt x="1" y="82"/>
                </a:cubicBezTo>
                <a:cubicBezTo>
                  <a:pt x="29" y="34"/>
                  <a:pt x="29" y="34"/>
                  <a:pt x="29" y="34"/>
                </a:cubicBezTo>
                <a:cubicBezTo>
                  <a:pt x="52" y="19"/>
                  <a:pt x="52" y="19"/>
                  <a:pt x="52" y="19"/>
                </a:cubicBezTo>
                <a:cubicBezTo>
                  <a:pt x="63" y="26"/>
                  <a:pt x="63" y="26"/>
                  <a:pt x="63" y="26"/>
                </a:cubicBezTo>
                <a:cubicBezTo>
                  <a:pt x="64" y="24"/>
                  <a:pt x="63" y="23"/>
                  <a:pt x="64" y="21"/>
                </a:cubicBezTo>
                <a:cubicBezTo>
                  <a:pt x="65" y="17"/>
                  <a:pt x="66" y="9"/>
                  <a:pt x="75" y="2"/>
                </a:cubicBezTo>
                <a:cubicBezTo>
                  <a:pt x="78" y="0"/>
                  <a:pt x="82" y="0"/>
                  <a:pt x="87" y="2"/>
                </a:cubicBezTo>
                <a:cubicBezTo>
                  <a:pt x="89" y="3"/>
                  <a:pt x="91" y="5"/>
                  <a:pt x="92" y="6"/>
                </a:cubicBezTo>
                <a:cubicBezTo>
                  <a:pt x="94" y="9"/>
                  <a:pt x="94" y="11"/>
                  <a:pt x="95" y="13"/>
                </a:cubicBezTo>
                <a:cubicBezTo>
                  <a:pt x="94" y="16"/>
                  <a:pt x="93" y="20"/>
                  <a:pt x="87" y="22"/>
                </a:cubicBezTo>
                <a:cubicBezTo>
                  <a:pt x="82" y="25"/>
                  <a:pt x="78" y="25"/>
                  <a:pt x="75" y="26"/>
                </a:cubicBezTo>
                <a:cubicBezTo>
                  <a:pt x="71" y="26"/>
                  <a:pt x="69" y="26"/>
                  <a:pt x="67" y="28"/>
                </a:cubicBezTo>
                <a:cubicBezTo>
                  <a:pt x="77" y="34"/>
                  <a:pt x="77" y="34"/>
                  <a:pt x="77" y="34"/>
                </a:cubicBezTo>
                <a:lnTo>
                  <a:pt x="76" y="61"/>
                </a:lnTo>
                <a:close/>
                <a:moveTo>
                  <a:pt x="65" y="47"/>
                </a:moveTo>
                <a:cubicBezTo>
                  <a:pt x="67" y="43"/>
                  <a:pt x="66" y="38"/>
                  <a:pt x="64" y="35"/>
                </a:cubicBezTo>
                <a:cubicBezTo>
                  <a:pt x="59" y="32"/>
                  <a:pt x="59" y="32"/>
                  <a:pt x="59" y="32"/>
                </a:cubicBezTo>
                <a:cubicBezTo>
                  <a:pt x="54" y="30"/>
                  <a:pt x="50" y="32"/>
                  <a:pt x="47" y="36"/>
                </a:cubicBezTo>
                <a:cubicBezTo>
                  <a:pt x="44" y="41"/>
                  <a:pt x="46" y="47"/>
                  <a:pt x="51" y="50"/>
                </a:cubicBezTo>
                <a:cubicBezTo>
                  <a:pt x="56" y="53"/>
                  <a:pt x="62" y="51"/>
                  <a:pt x="65" y="47"/>
                </a:cubicBezTo>
                <a:close/>
                <a:moveTo>
                  <a:pt x="66" y="22"/>
                </a:moveTo>
                <a:cubicBezTo>
                  <a:pt x="66" y="22"/>
                  <a:pt x="66" y="23"/>
                  <a:pt x="66" y="23"/>
                </a:cubicBezTo>
                <a:cubicBezTo>
                  <a:pt x="66" y="24"/>
                  <a:pt x="66" y="25"/>
                  <a:pt x="66" y="26"/>
                </a:cubicBezTo>
                <a:cubicBezTo>
                  <a:pt x="68" y="24"/>
                  <a:pt x="71" y="24"/>
                  <a:pt x="74" y="23"/>
                </a:cubicBezTo>
                <a:cubicBezTo>
                  <a:pt x="78" y="23"/>
                  <a:pt x="82" y="22"/>
                  <a:pt x="86" y="20"/>
                </a:cubicBezTo>
                <a:cubicBezTo>
                  <a:pt x="90" y="19"/>
                  <a:pt x="92" y="16"/>
                  <a:pt x="92" y="13"/>
                </a:cubicBezTo>
                <a:cubicBezTo>
                  <a:pt x="92" y="10"/>
                  <a:pt x="90" y="6"/>
                  <a:pt x="86" y="4"/>
                </a:cubicBezTo>
                <a:cubicBezTo>
                  <a:pt x="86" y="4"/>
                  <a:pt x="86" y="4"/>
                  <a:pt x="86" y="4"/>
                </a:cubicBezTo>
                <a:cubicBezTo>
                  <a:pt x="82" y="2"/>
                  <a:pt x="79" y="2"/>
                  <a:pt x="76" y="4"/>
                </a:cubicBezTo>
                <a:cubicBezTo>
                  <a:pt x="68" y="10"/>
                  <a:pt x="67" y="17"/>
                  <a:pt x="66" y="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noEditPoints="1"/>
          </p:cNvSpPr>
          <p:nvPr/>
        </p:nvSpPr>
        <p:spPr bwMode="auto">
          <a:xfrm>
            <a:off x="7570788" y="2887663"/>
            <a:ext cx="271463" cy="330200"/>
          </a:xfrm>
          <a:custGeom>
            <a:avLst/>
            <a:gdLst>
              <a:gd name="T0" fmla="*/ 114 w 171"/>
              <a:gd name="T1" fmla="*/ 0 h 208"/>
              <a:gd name="T2" fmla="*/ 171 w 171"/>
              <a:gd name="T3" fmla="*/ 57 h 208"/>
              <a:gd name="T4" fmla="*/ 171 w 171"/>
              <a:gd name="T5" fmla="*/ 208 h 208"/>
              <a:gd name="T6" fmla="*/ 0 w 171"/>
              <a:gd name="T7" fmla="*/ 208 h 208"/>
              <a:gd name="T8" fmla="*/ 0 w 171"/>
              <a:gd name="T9" fmla="*/ 0 h 208"/>
              <a:gd name="T10" fmla="*/ 114 w 171"/>
              <a:gd name="T11" fmla="*/ 0 h 208"/>
              <a:gd name="T12" fmla="*/ 24 w 171"/>
              <a:gd name="T13" fmla="*/ 182 h 208"/>
              <a:gd name="T14" fmla="*/ 145 w 171"/>
              <a:gd name="T15" fmla="*/ 182 h 208"/>
              <a:gd name="T16" fmla="*/ 145 w 171"/>
              <a:gd name="T17" fmla="*/ 66 h 208"/>
              <a:gd name="T18" fmla="*/ 102 w 171"/>
              <a:gd name="T19" fmla="*/ 66 h 208"/>
              <a:gd name="T20" fmla="*/ 102 w 171"/>
              <a:gd name="T21" fmla="*/ 26 h 208"/>
              <a:gd name="T22" fmla="*/ 24 w 171"/>
              <a:gd name="T23" fmla="*/ 26 h 208"/>
              <a:gd name="T24" fmla="*/ 24 w 171"/>
              <a:gd name="T25" fmla="*/ 182 h 208"/>
              <a:gd name="T26" fmla="*/ 40 w 171"/>
              <a:gd name="T27" fmla="*/ 104 h 208"/>
              <a:gd name="T28" fmla="*/ 128 w 171"/>
              <a:gd name="T29" fmla="*/ 104 h 208"/>
              <a:gd name="T30" fmla="*/ 128 w 171"/>
              <a:gd name="T31" fmla="*/ 95 h 208"/>
              <a:gd name="T32" fmla="*/ 40 w 171"/>
              <a:gd name="T33" fmla="*/ 95 h 208"/>
              <a:gd name="T34" fmla="*/ 40 w 171"/>
              <a:gd name="T35" fmla="*/ 104 h 208"/>
              <a:gd name="T36" fmla="*/ 40 w 171"/>
              <a:gd name="T37" fmla="*/ 130 h 208"/>
              <a:gd name="T38" fmla="*/ 128 w 171"/>
              <a:gd name="T39" fmla="*/ 130 h 208"/>
              <a:gd name="T40" fmla="*/ 128 w 171"/>
              <a:gd name="T41" fmla="*/ 121 h 208"/>
              <a:gd name="T42" fmla="*/ 40 w 171"/>
              <a:gd name="T43" fmla="*/ 121 h 208"/>
              <a:gd name="T44" fmla="*/ 40 w 171"/>
              <a:gd name="T45" fmla="*/ 130 h 208"/>
              <a:gd name="T46" fmla="*/ 40 w 171"/>
              <a:gd name="T47" fmla="*/ 159 h 208"/>
              <a:gd name="T48" fmla="*/ 128 w 171"/>
              <a:gd name="T49" fmla="*/ 159 h 208"/>
              <a:gd name="T50" fmla="*/ 128 w 171"/>
              <a:gd name="T51" fmla="*/ 149 h 208"/>
              <a:gd name="T52" fmla="*/ 40 w 171"/>
              <a:gd name="T53" fmla="*/ 149 h 208"/>
              <a:gd name="T54" fmla="*/ 40 w 171"/>
              <a:gd name="T55" fmla="*/ 159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1" h="208">
                <a:moveTo>
                  <a:pt x="114" y="0"/>
                </a:moveTo>
                <a:lnTo>
                  <a:pt x="171" y="57"/>
                </a:lnTo>
                <a:lnTo>
                  <a:pt x="171" y="208"/>
                </a:lnTo>
                <a:lnTo>
                  <a:pt x="0" y="208"/>
                </a:lnTo>
                <a:lnTo>
                  <a:pt x="0" y="0"/>
                </a:lnTo>
                <a:lnTo>
                  <a:pt x="114" y="0"/>
                </a:lnTo>
                <a:close/>
                <a:moveTo>
                  <a:pt x="24" y="182"/>
                </a:moveTo>
                <a:lnTo>
                  <a:pt x="145" y="182"/>
                </a:lnTo>
                <a:lnTo>
                  <a:pt x="145" y="66"/>
                </a:lnTo>
                <a:lnTo>
                  <a:pt x="102" y="66"/>
                </a:lnTo>
                <a:lnTo>
                  <a:pt x="102" y="26"/>
                </a:lnTo>
                <a:lnTo>
                  <a:pt x="24" y="26"/>
                </a:lnTo>
                <a:lnTo>
                  <a:pt x="24" y="182"/>
                </a:lnTo>
                <a:close/>
                <a:moveTo>
                  <a:pt x="40" y="104"/>
                </a:moveTo>
                <a:lnTo>
                  <a:pt x="128" y="104"/>
                </a:lnTo>
                <a:lnTo>
                  <a:pt x="128" y="95"/>
                </a:lnTo>
                <a:lnTo>
                  <a:pt x="40" y="95"/>
                </a:lnTo>
                <a:lnTo>
                  <a:pt x="40" y="104"/>
                </a:lnTo>
                <a:close/>
                <a:moveTo>
                  <a:pt x="40" y="130"/>
                </a:moveTo>
                <a:lnTo>
                  <a:pt x="128" y="130"/>
                </a:lnTo>
                <a:lnTo>
                  <a:pt x="128" y="121"/>
                </a:lnTo>
                <a:lnTo>
                  <a:pt x="40" y="121"/>
                </a:lnTo>
                <a:lnTo>
                  <a:pt x="40" y="130"/>
                </a:lnTo>
                <a:close/>
                <a:moveTo>
                  <a:pt x="40" y="159"/>
                </a:moveTo>
                <a:lnTo>
                  <a:pt x="128" y="159"/>
                </a:lnTo>
                <a:lnTo>
                  <a:pt x="128" y="149"/>
                </a:lnTo>
                <a:lnTo>
                  <a:pt x="40" y="149"/>
                </a:lnTo>
                <a:lnTo>
                  <a:pt x="40" y="1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8172450" y="2857500"/>
            <a:ext cx="341313" cy="384175"/>
          </a:xfrm>
          <a:custGeom>
            <a:avLst/>
            <a:gdLst>
              <a:gd name="T0" fmla="*/ 8 w 91"/>
              <a:gd name="T1" fmla="*/ 26 h 102"/>
              <a:gd name="T2" fmla="*/ 61 w 91"/>
              <a:gd name="T3" fmla="*/ 18 h 102"/>
              <a:gd name="T4" fmla="*/ 61 w 91"/>
              <a:gd name="T5" fmla="*/ 12 h 102"/>
              <a:gd name="T6" fmla="*/ 64 w 91"/>
              <a:gd name="T7" fmla="*/ 8 h 102"/>
              <a:gd name="T8" fmla="*/ 88 w 91"/>
              <a:gd name="T9" fmla="*/ 8 h 102"/>
              <a:gd name="T10" fmla="*/ 91 w 91"/>
              <a:gd name="T11" fmla="*/ 12 h 102"/>
              <a:gd name="T12" fmla="*/ 91 w 91"/>
              <a:gd name="T13" fmla="*/ 67 h 102"/>
              <a:gd name="T14" fmla="*/ 88 w 91"/>
              <a:gd name="T15" fmla="*/ 70 h 102"/>
              <a:gd name="T16" fmla="*/ 64 w 91"/>
              <a:gd name="T17" fmla="*/ 70 h 102"/>
              <a:gd name="T18" fmla="*/ 61 w 91"/>
              <a:gd name="T19" fmla="*/ 67 h 102"/>
              <a:gd name="T20" fmla="*/ 61 w 91"/>
              <a:gd name="T21" fmla="*/ 63 h 102"/>
              <a:gd name="T22" fmla="*/ 44 w 91"/>
              <a:gd name="T23" fmla="*/ 90 h 102"/>
              <a:gd name="T24" fmla="*/ 31 w 91"/>
              <a:gd name="T25" fmla="*/ 102 h 102"/>
              <a:gd name="T26" fmla="*/ 17 w 91"/>
              <a:gd name="T27" fmla="*/ 82 h 102"/>
              <a:gd name="T28" fmla="*/ 21 w 91"/>
              <a:gd name="T29" fmla="*/ 69 h 102"/>
              <a:gd name="T30" fmla="*/ 18 w 91"/>
              <a:gd name="T31" fmla="*/ 69 h 102"/>
              <a:gd name="T32" fmla="*/ 3 w 91"/>
              <a:gd name="T33" fmla="*/ 53 h 102"/>
              <a:gd name="T34" fmla="*/ 5 w 91"/>
              <a:gd name="T35" fmla="*/ 39 h 102"/>
              <a:gd name="T36" fmla="*/ 8 w 91"/>
              <a:gd name="T37" fmla="*/ 26 h 102"/>
              <a:gd name="T38" fmla="*/ 18 w 91"/>
              <a:gd name="T39" fmla="*/ 41 h 102"/>
              <a:gd name="T40" fmla="*/ 17 w 91"/>
              <a:gd name="T41" fmla="*/ 50 h 102"/>
              <a:gd name="T42" fmla="*/ 17 w 91"/>
              <a:gd name="T43" fmla="*/ 52 h 102"/>
              <a:gd name="T44" fmla="*/ 18 w 91"/>
              <a:gd name="T45" fmla="*/ 61 h 102"/>
              <a:gd name="T46" fmla="*/ 27 w 91"/>
              <a:gd name="T47" fmla="*/ 61 h 102"/>
              <a:gd name="T48" fmla="*/ 31 w 91"/>
              <a:gd name="T49" fmla="*/ 65 h 102"/>
              <a:gd name="T50" fmla="*/ 25 w 91"/>
              <a:gd name="T51" fmla="*/ 82 h 102"/>
              <a:gd name="T52" fmla="*/ 31 w 91"/>
              <a:gd name="T53" fmla="*/ 93 h 102"/>
              <a:gd name="T54" fmla="*/ 35 w 91"/>
              <a:gd name="T55" fmla="*/ 89 h 102"/>
              <a:gd name="T56" fmla="*/ 61 w 91"/>
              <a:gd name="T57" fmla="*/ 53 h 102"/>
              <a:gd name="T58" fmla="*/ 61 w 91"/>
              <a:gd name="T59" fmla="*/ 27 h 102"/>
              <a:gd name="T60" fmla="*/ 25 w 91"/>
              <a:gd name="T61" fmla="*/ 19 h 102"/>
              <a:gd name="T62" fmla="*/ 21 w 91"/>
              <a:gd name="T63" fmla="*/ 29 h 102"/>
              <a:gd name="T64" fmla="*/ 21 w 91"/>
              <a:gd name="T65" fmla="*/ 31 h 102"/>
              <a:gd name="T66" fmla="*/ 18 w 91"/>
              <a:gd name="T67" fmla="*/ 39 h 102"/>
              <a:gd name="T68" fmla="*/ 18 w 91"/>
              <a:gd name="T69" fmla="*/ 4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102">
                <a:moveTo>
                  <a:pt x="8" y="26"/>
                </a:moveTo>
                <a:cubicBezTo>
                  <a:pt x="0" y="0"/>
                  <a:pt x="56" y="14"/>
                  <a:pt x="61" y="18"/>
                </a:cubicBezTo>
                <a:cubicBezTo>
                  <a:pt x="61" y="12"/>
                  <a:pt x="61" y="12"/>
                  <a:pt x="61" y="12"/>
                </a:cubicBezTo>
                <a:cubicBezTo>
                  <a:pt x="61" y="10"/>
                  <a:pt x="62" y="8"/>
                  <a:pt x="64" y="8"/>
                </a:cubicBezTo>
                <a:cubicBezTo>
                  <a:pt x="88" y="8"/>
                  <a:pt x="88" y="8"/>
                  <a:pt x="88" y="8"/>
                </a:cubicBezTo>
                <a:cubicBezTo>
                  <a:pt x="89" y="8"/>
                  <a:pt x="91" y="10"/>
                  <a:pt x="91" y="12"/>
                </a:cubicBezTo>
                <a:cubicBezTo>
                  <a:pt x="91" y="67"/>
                  <a:pt x="91" y="67"/>
                  <a:pt x="91" y="67"/>
                </a:cubicBezTo>
                <a:cubicBezTo>
                  <a:pt x="91" y="69"/>
                  <a:pt x="89" y="70"/>
                  <a:pt x="88" y="70"/>
                </a:cubicBezTo>
                <a:cubicBezTo>
                  <a:pt x="64" y="70"/>
                  <a:pt x="64" y="70"/>
                  <a:pt x="64" y="70"/>
                </a:cubicBezTo>
                <a:cubicBezTo>
                  <a:pt x="62" y="70"/>
                  <a:pt x="61" y="69"/>
                  <a:pt x="61" y="67"/>
                </a:cubicBezTo>
                <a:cubicBezTo>
                  <a:pt x="61" y="63"/>
                  <a:pt x="61" y="63"/>
                  <a:pt x="61" y="63"/>
                </a:cubicBezTo>
                <a:cubicBezTo>
                  <a:pt x="49" y="71"/>
                  <a:pt x="44" y="89"/>
                  <a:pt x="44" y="90"/>
                </a:cubicBezTo>
                <a:cubicBezTo>
                  <a:pt x="42" y="97"/>
                  <a:pt x="38" y="102"/>
                  <a:pt x="31" y="102"/>
                </a:cubicBezTo>
                <a:cubicBezTo>
                  <a:pt x="25" y="102"/>
                  <a:pt x="17" y="95"/>
                  <a:pt x="17" y="82"/>
                </a:cubicBezTo>
                <a:cubicBezTo>
                  <a:pt x="17" y="79"/>
                  <a:pt x="18" y="73"/>
                  <a:pt x="21" y="69"/>
                </a:cubicBezTo>
                <a:cubicBezTo>
                  <a:pt x="18" y="69"/>
                  <a:pt x="18" y="69"/>
                  <a:pt x="18" y="69"/>
                </a:cubicBezTo>
                <a:cubicBezTo>
                  <a:pt x="10" y="69"/>
                  <a:pt x="0" y="65"/>
                  <a:pt x="3" y="53"/>
                </a:cubicBezTo>
                <a:cubicBezTo>
                  <a:pt x="0" y="48"/>
                  <a:pt x="2" y="41"/>
                  <a:pt x="5" y="39"/>
                </a:cubicBezTo>
                <a:cubicBezTo>
                  <a:pt x="2" y="34"/>
                  <a:pt x="5" y="29"/>
                  <a:pt x="8" y="26"/>
                </a:cubicBezTo>
                <a:close/>
                <a:moveTo>
                  <a:pt x="18" y="41"/>
                </a:moveTo>
                <a:cubicBezTo>
                  <a:pt x="9" y="41"/>
                  <a:pt x="9" y="50"/>
                  <a:pt x="17" y="50"/>
                </a:cubicBezTo>
                <a:cubicBezTo>
                  <a:pt x="18" y="50"/>
                  <a:pt x="18" y="52"/>
                  <a:pt x="17" y="52"/>
                </a:cubicBezTo>
                <a:cubicBezTo>
                  <a:pt x="9" y="52"/>
                  <a:pt x="11" y="61"/>
                  <a:pt x="18" y="61"/>
                </a:cubicBezTo>
                <a:cubicBezTo>
                  <a:pt x="27" y="61"/>
                  <a:pt x="27" y="61"/>
                  <a:pt x="27" y="61"/>
                </a:cubicBezTo>
                <a:cubicBezTo>
                  <a:pt x="30" y="61"/>
                  <a:pt x="31" y="63"/>
                  <a:pt x="31" y="65"/>
                </a:cubicBezTo>
                <a:cubicBezTo>
                  <a:pt x="31" y="68"/>
                  <a:pt x="25" y="76"/>
                  <a:pt x="25" y="82"/>
                </a:cubicBezTo>
                <a:cubicBezTo>
                  <a:pt x="25" y="89"/>
                  <a:pt x="29" y="93"/>
                  <a:pt x="31" y="93"/>
                </a:cubicBezTo>
                <a:cubicBezTo>
                  <a:pt x="34" y="93"/>
                  <a:pt x="35" y="91"/>
                  <a:pt x="35" y="89"/>
                </a:cubicBezTo>
                <a:cubicBezTo>
                  <a:pt x="37" y="78"/>
                  <a:pt x="50" y="58"/>
                  <a:pt x="61" y="53"/>
                </a:cubicBezTo>
                <a:cubicBezTo>
                  <a:pt x="61" y="27"/>
                  <a:pt x="61" y="27"/>
                  <a:pt x="61" y="27"/>
                </a:cubicBezTo>
                <a:cubicBezTo>
                  <a:pt x="45" y="20"/>
                  <a:pt x="32" y="19"/>
                  <a:pt x="25" y="19"/>
                </a:cubicBezTo>
                <a:cubicBezTo>
                  <a:pt x="16" y="19"/>
                  <a:pt x="11" y="26"/>
                  <a:pt x="21" y="29"/>
                </a:cubicBezTo>
                <a:cubicBezTo>
                  <a:pt x="23" y="29"/>
                  <a:pt x="23" y="31"/>
                  <a:pt x="21" y="31"/>
                </a:cubicBezTo>
                <a:cubicBezTo>
                  <a:pt x="11" y="31"/>
                  <a:pt x="10" y="38"/>
                  <a:pt x="18" y="39"/>
                </a:cubicBezTo>
                <a:cubicBezTo>
                  <a:pt x="20" y="40"/>
                  <a:pt x="20" y="41"/>
                  <a:pt x="18" y="4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8888413" y="2860675"/>
            <a:ext cx="217488" cy="357188"/>
          </a:xfrm>
          <a:custGeom>
            <a:avLst/>
            <a:gdLst>
              <a:gd name="T0" fmla="*/ 58 w 58"/>
              <a:gd name="T1" fmla="*/ 8 h 95"/>
              <a:gd name="T2" fmla="*/ 58 w 58"/>
              <a:gd name="T3" fmla="*/ 86 h 95"/>
              <a:gd name="T4" fmla="*/ 49 w 58"/>
              <a:gd name="T5" fmla="*/ 95 h 95"/>
              <a:gd name="T6" fmla="*/ 9 w 58"/>
              <a:gd name="T7" fmla="*/ 95 h 95"/>
              <a:gd name="T8" fmla="*/ 0 w 58"/>
              <a:gd name="T9" fmla="*/ 86 h 95"/>
              <a:gd name="T10" fmla="*/ 0 w 58"/>
              <a:gd name="T11" fmla="*/ 8 h 95"/>
              <a:gd name="T12" fmla="*/ 9 w 58"/>
              <a:gd name="T13" fmla="*/ 0 h 95"/>
              <a:gd name="T14" fmla="*/ 49 w 58"/>
              <a:gd name="T15" fmla="*/ 0 h 95"/>
              <a:gd name="T16" fmla="*/ 58 w 58"/>
              <a:gd name="T17" fmla="*/ 8 h 95"/>
              <a:gd name="T18" fmla="*/ 49 w 58"/>
              <a:gd name="T19" fmla="*/ 10 h 95"/>
              <a:gd name="T20" fmla="*/ 9 w 58"/>
              <a:gd name="T21" fmla="*/ 10 h 95"/>
              <a:gd name="T22" fmla="*/ 9 w 58"/>
              <a:gd name="T23" fmla="*/ 38 h 95"/>
              <a:gd name="T24" fmla="*/ 49 w 58"/>
              <a:gd name="T25" fmla="*/ 38 h 95"/>
              <a:gd name="T26" fmla="*/ 49 w 58"/>
              <a:gd name="T27" fmla="*/ 10 h 95"/>
              <a:gd name="T28" fmla="*/ 47 w 58"/>
              <a:gd name="T29" fmla="*/ 65 h 95"/>
              <a:gd name="T30" fmla="*/ 29 w 58"/>
              <a:gd name="T31" fmla="*/ 47 h 95"/>
              <a:gd name="T32" fmla="*/ 11 w 58"/>
              <a:gd name="T33" fmla="*/ 65 h 95"/>
              <a:gd name="T34" fmla="*/ 29 w 58"/>
              <a:gd name="T35" fmla="*/ 84 h 95"/>
              <a:gd name="T36" fmla="*/ 47 w 58"/>
              <a:gd name="T37" fmla="*/ 65 h 95"/>
              <a:gd name="T38" fmla="*/ 36 w 58"/>
              <a:gd name="T39" fmla="*/ 65 h 95"/>
              <a:gd name="T40" fmla="*/ 29 w 58"/>
              <a:gd name="T41" fmla="*/ 72 h 95"/>
              <a:gd name="T42" fmla="*/ 22 w 58"/>
              <a:gd name="T43" fmla="*/ 65 h 95"/>
              <a:gd name="T44" fmla="*/ 29 w 58"/>
              <a:gd name="T45" fmla="*/ 58 h 95"/>
              <a:gd name="T46" fmla="*/ 36 w 58"/>
              <a:gd name="T47" fmla="*/ 6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 h="95">
                <a:moveTo>
                  <a:pt x="58" y="8"/>
                </a:moveTo>
                <a:cubicBezTo>
                  <a:pt x="58" y="86"/>
                  <a:pt x="58" y="86"/>
                  <a:pt x="58" y="86"/>
                </a:cubicBezTo>
                <a:cubicBezTo>
                  <a:pt x="58" y="91"/>
                  <a:pt x="54" y="95"/>
                  <a:pt x="49" y="95"/>
                </a:cubicBezTo>
                <a:cubicBezTo>
                  <a:pt x="9" y="95"/>
                  <a:pt x="9" y="95"/>
                  <a:pt x="9" y="95"/>
                </a:cubicBezTo>
                <a:cubicBezTo>
                  <a:pt x="4" y="95"/>
                  <a:pt x="0" y="91"/>
                  <a:pt x="0" y="86"/>
                </a:cubicBezTo>
                <a:cubicBezTo>
                  <a:pt x="0" y="8"/>
                  <a:pt x="0" y="8"/>
                  <a:pt x="0" y="8"/>
                </a:cubicBezTo>
                <a:cubicBezTo>
                  <a:pt x="0" y="4"/>
                  <a:pt x="4" y="0"/>
                  <a:pt x="9" y="0"/>
                </a:cubicBezTo>
                <a:cubicBezTo>
                  <a:pt x="49" y="0"/>
                  <a:pt x="49" y="0"/>
                  <a:pt x="49" y="0"/>
                </a:cubicBezTo>
                <a:cubicBezTo>
                  <a:pt x="54" y="0"/>
                  <a:pt x="58" y="4"/>
                  <a:pt x="58" y="8"/>
                </a:cubicBezTo>
                <a:close/>
                <a:moveTo>
                  <a:pt x="49" y="10"/>
                </a:moveTo>
                <a:cubicBezTo>
                  <a:pt x="9" y="10"/>
                  <a:pt x="9" y="10"/>
                  <a:pt x="9" y="10"/>
                </a:cubicBezTo>
                <a:cubicBezTo>
                  <a:pt x="9" y="38"/>
                  <a:pt x="9" y="38"/>
                  <a:pt x="9" y="38"/>
                </a:cubicBezTo>
                <a:cubicBezTo>
                  <a:pt x="49" y="38"/>
                  <a:pt x="49" y="38"/>
                  <a:pt x="49" y="38"/>
                </a:cubicBezTo>
                <a:lnTo>
                  <a:pt x="49" y="10"/>
                </a:lnTo>
                <a:close/>
                <a:moveTo>
                  <a:pt x="47" y="65"/>
                </a:moveTo>
                <a:cubicBezTo>
                  <a:pt x="47" y="55"/>
                  <a:pt x="39" y="47"/>
                  <a:pt x="29" y="47"/>
                </a:cubicBezTo>
                <a:cubicBezTo>
                  <a:pt x="19" y="47"/>
                  <a:pt x="11" y="55"/>
                  <a:pt x="11" y="65"/>
                </a:cubicBezTo>
                <a:cubicBezTo>
                  <a:pt x="11" y="75"/>
                  <a:pt x="19" y="84"/>
                  <a:pt x="29" y="84"/>
                </a:cubicBezTo>
                <a:cubicBezTo>
                  <a:pt x="39" y="84"/>
                  <a:pt x="47" y="75"/>
                  <a:pt x="47" y="65"/>
                </a:cubicBezTo>
                <a:close/>
                <a:moveTo>
                  <a:pt x="36" y="65"/>
                </a:moveTo>
                <a:cubicBezTo>
                  <a:pt x="36" y="69"/>
                  <a:pt x="33" y="72"/>
                  <a:pt x="29" y="72"/>
                </a:cubicBezTo>
                <a:cubicBezTo>
                  <a:pt x="25" y="72"/>
                  <a:pt x="22" y="69"/>
                  <a:pt x="22" y="65"/>
                </a:cubicBezTo>
                <a:cubicBezTo>
                  <a:pt x="22" y="61"/>
                  <a:pt x="25" y="58"/>
                  <a:pt x="29" y="58"/>
                </a:cubicBezTo>
                <a:cubicBezTo>
                  <a:pt x="33" y="58"/>
                  <a:pt x="36" y="61"/>
                  <a:pt x="36" y="6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9545638" y="2876550"/>
            <a:ext cx="192088" cy="341313"/>
          </a:xfrm>
          <a:custGeom>
            <a:avLst/>
            <a:gdLst>
              <a:gd name="T0" fmla="*/ 51 w 51"/>
              <a:gd name="T1" fmla="*/ 82 h 91"/>
              <a:gd name="T2" fmla="*/ 10 w 51"/>
              <a:gd name="T3" fmla="*/ 91 h 91"/>
              <a:gd name="T4" fmla="*/ 0 w 51"/>
              <a:gd name="T5" fmla="*/ 3 h 91"/>
              <a:gd name="T6" fmla="*/ 47 w 51"/>
              <a:gd name="T7" fmla="*/ 0 h 91"/>
              <a:gd name="T8" fmla="*/ 7 w 51"/>
              <a:gd name="T9" fmla="*/ 14 h 91"/>
              <a:gd name="T10" fmla="*/ 44 w 51"/>
              <a:gd name="T11" fmla="*/ 42 h 91"/>
              <a:gd name="T12" fmla="*/ 7 w 51"/>
              <a:gd name="T13" fmla="*/ 14 h 91"/>
              <a:gd name="T14" fmla="*/ 7 w 51"/>
              <a:gd name="T15" fmla="*/ 49 h 91"/>
              <a:gd name="T16" fmla="*/ 18 w 51"/>
              <a:gd name="T17" fmla="*/ 55 h 91"/>
              <a:gd name="T18" fmla="*/ 18 w 51"/>
              <a:gd name="T19" fmla="*/ 58 h 91"/>
              <a:gd name="T20" fmla="*/ 7 w 51"/>
              <a:gd name="T21" fmla="*/ 64 h 91"/>
              <a:gd name="T22" fmla="*/ 18 w 51"/>
              <a:gd name="T23" fmla="*/ 58 h 91"/>
              <a:gd name="T24" fmla="*/ 7 w 51"/>
              <a:gd name="T25" fmla="*/ 66 h 91"/>
              <a:gd name="T26" fmla="*/ 18 w 51"/>
              <a:gd name="T27" fmla="*/ 72 h 91"/>
              <a:gd name="T28" fmla="*/ 18 w 51"/>
              <a:gd name="T29" fmla="*/ 75 h 91"/>
              <a:gd name="T30" fmla="*/ 14 w 51"/>
              <a:gd name="T31" fmla="*/ 81 h 91"/>
              <a:gd name="T32" fmla="*/ 18 w 51"/>
              <a:gd name="T33" fmla="*/ 75 h 91"/>
              <a:gd name="T34" fmla="*/ 22 w 51"/>
              <a:gd name="T35" fmla="*/ 10 h 91"/>
              <a:gd name="T36" fmla="*/ 31 w 51"/>
              <a:gd name="T37" fmla="*/ 8 h 91"/>
              <a:gd name="T38" fmla="*/ 22 w 51"/>
              <a:gd name="T39" fmla="*/ 6 h 91"/>
              <a:gd name="T40" fmla="*/ 31 w 51"/>
              <a:gd name="T41" fmla="*/ 49 h 91"/>
              <a:gd name="T42" fmla="*/ 20 w 51"/>
              <a:gd name="T43" fmla="*/ 55 h 91"/>
              <a:gd name="T44" fmla="*/ 31 w 51"/>
              <a:gd name="T45" fmla="*/ 49 h 91"/>
              <a:gd name="T46" fmla="*/ 20 w 51"/>
              <a:gd name="T47" fmla="*/ 58 h 91"/>
              <a:gd name="T48" fmla="*/ 31 w 51"/>
              <a:gd name="T49" fmla="*/ 64 h 91"/>
              <a:gd name="T50" fmla="*/ 31 w 51"/>
              <a:gd name="T51" fmla="*/ 66 h 91"/>
              <a:gd name="T52" fmla="*/ 20 w 51"/>
              <a:gd name="T53" fmla="*/ 72 h 91"/>
              <a:gd name="T54" fmla="*/ 31 w 51"/>
              <a:gd name="T55" fmla="*/ 66 h 91"/>
              <a:gd name="T56" fmla="*/ 20 w 51"/>
              <a:gd name="T57" fmla="*/ 75 h 91"/>
              <a:gd name="T58" fmla="*/ 31 w 51"/>
              <a:gd name="T59" fmla="*/ 81 h 91"/>
              <a:gd name="T60" fmla="*/ 44 w 51"/>
              <a:gd name="T61" fmla="*/ 49 h 91"/>
              <a:gd name="T62" fmla="*/ 33 w 51"/>
              <a:gd name="T63" fmla="*/ 55 h 91"/>
              <a:gd name="T64" fmla="*/ 44 w 51"/>
              <a:gd name="T65" fmla="*/ 49 h 91"/>
              <a:gd name="T66" fmla="*/ 33 w 51"/>
              <a:gd name="T67" fmla="*/ 58 h 91"/>
              <a:gd name="T68" fmla="*/ 44 w 51"/>
              <a:gd name="T69" fmla="*/ 64 h 91"/>
              <a:gd name="T70" fmla="*/ 44 w 51"/>
              <a:gd name="T71" fmla="*/ 66 h 91"/>
              <a:gd name="T72" fmla="*/ 33 w 51"/>
              <a:gd name="T73" fmla="*/ 72 h 91"/>
              <a:gd name="T74" fmla="*/ 44 w 51"/>
              <a:gd name="T75" fmla="*/ 66 h 91"/>
              <a:gd name="T76" fmla="*/ 44 w 51"/>
              <a:gd name="T77" fmla="*/ 75 h 91"/>
              <a:gd name="T78" fmla="*/ 33 w 51"/>
              <a:gd name="T79" fmla="*/ 8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 h="91">
                <a:moveTo>
                  <a:pt x="51" y="3"/>
                </a:moveTo>
                <a:cubicBezTo>
                  <a:pt x="51" y="82"/>
                  <a:pt x="51" y="82"/>
                  <a:pt x="51" y="82"/>
                </a:cubicBezTo>
                <a:cubicBezTo>
                  <a:pt x="51" y="87"/>
                  <a:pt x="46" y="91"/>
                  <a:pt x="41" y="91"/>
                </a:cubicBezTo>
                <a:cubicBezTo>
                  <a:pt x="10" y="91"/>
                  <a:pt x="10" y="91"/>
                  <a:pt x="10" y="91"/>
                </a:cubicBezTo>
                <a:cubicBezTo>
                  <a:pt x="5" y="91"/>
                  <a:pt x="0" y="87"/>
                  <a:pt x="0" y="82"/>
                </a:cubicBezTo>
                <a:cubicBezTo>
                  <a:pt x="0" y="3"/>
                  <a:pt x="0" y="3"/>
                  <a:pt x="0" y="3"/>
                </a:cubicBezTo>
                <a:cubicBezTo>
                  <a:pt x="0" y="1"/>
                  <a:pt x="2" y="0"/>
                  <a:pt x="3" y="0"/>
                </a:cubicBezTo>
                <a:cubicBezTo>
                  <a:pt x="47" y="0"/>
                  <a:pt x="47" y="0"/>
                  <a:pt x="47" y="0"/>
                </a:cubicBezTo>
                <a:cubicBezTo>
                  <a:pt x="49" y="0"/>
                  <a:pt x="51" y="1"/>
                  <a:pt x="51" y="3"/>
                </a:cubicBezTo>
                <a:close/>
                <a:moveTo>
                  <a:pt x="7" y="14"/>
                </a:moveTo>
                <a:cubicBezTo>
                  <a:pt x="7" y="42"/>
                  <a:pt x="7" y="42"/>
                  <a:pt x="7" y="42"/>
                </a:cubicBezTo>
                <a:cubicBezTo>
                  <a:pt x="44" y="42"/>
                  <a:pt x="44" y="42"/>
                  <a:pt x="44" y="42"/>
                </a:cubicBezTo>
                <a:cubicBezTo>
                  <a:pt x="44" y="14"/>
                  <a:pt x="44" y="14"/>
                  <a:pt x="44" y="14"/>
                </a:cubicBezTo>
                <a:lnTo>
                  <a:pt x="7" y="14"/>
                </a:lnTo>
                <a:close/>
                <a:moveTo>
                  <a:pt x="18" y="49"/>
                </a:moveTo>
                <a:cubicBezTo>
                  <a:pt x="7" y="49"/>
                  <a:pt x="7" y="49"/>
                  <a:pt x="7" y="49"/>
                </a:cubicBezTo>
                <a:cubicBezTo>
                  <a:pt x="7" y="55"/>
                  <a:pt x="7" y="55"/>
                  <a:pt x="7" y="55"/>
                </a:cubicBezTo>
                <a:cubicBezTo>
                  <a:pt x="18" y="55"/>
                  <a:pt x="18" y="55"/>
                  <a:pt x="18" y="55"/>
                </a:cubicBezTo>
                <a:lnTo>
                  <a:pt x="18" y="49"/>
                </a:lnTo>
                <a:close/>
                <a:moveTo>
                  <a:pt x="18" y="58"/>
                </a:moveTo>
                <a:cubicBezTo>
                  <a:pt x="7" y="58"/>
                  <a:pt x="7" y="58"/>
                  <a:pt x="7" y="58"/>
                </a:cubicBezTo>
                <a:cubicBezTo>
                  <a:pt x="7" y="64"/>
                  <a:pt x="7" y="64"/>
                  <a:pt x="7" y="64"/>
                </a:cubicBezTo>
                <a:cubicBezTo>
                  <a:pt x="18" y="64"/>
                  <a:pt x="18" y="64"/>
                  <a:pt x="18" y="64"/>
                </a:cubicBezTo>
                <a:lnTo>
                  <a:pt x="18" y="58"/>
                </a:lnTo>
                <a:close/>
                <a:moveTo>
                  <a:pt x="18" y="66"/>
                </a:moveTo>
                <a:cubicBezTo>
                  <a:pt x="7" y="66"/>
                  <a:pt x="7" y="66"/>
                  <a:pt x="7" y="66"/>
                </a:cubicBezTo>
                <a:cubicBezTo>
                  <a:pt x="7" y="72"/>
                  <a:pt x="7" y="72"/>
                  <a:pt x="7" y="72"/>
                </a:cubicBezTo>
                <a:cubicBezTo>
                  <a:pt x="18" y="72"/>
                  <a:pt x="18" y="72"/>
                  <a:pt x="18" y="72"/>
                </a:cubicBezTo>
                <a:lnTo>
                  <a:pt x="18" y="66"/>
                </a:lnTo>
                <a:close/>
                <a:moveTo>
                  <a:pt x="18" y="75"/>
                </a:moveTo>
                <a:cubicBezTo>
                  <a:pt x="7" y="75"/>
                  <a:pt x="7" y="75"/>
                  <a:pt x="7" y="75"/>
                </a:cubicBezTo>
                <a:cubicBezTo>
                  <a:pt x="7" y="79"/>
                  <a:pt x="10" y="81"/>
                  <a:pt x="14" y="81"/>
                </a:cubicBezTo>
                <a:cubicBezTo>
                  <a:pt x="18" y="81"/>
                  <a:pt x="18" y="81"/>
                  <a:pt x="18" y="81"/>
                </a:cubicBezTo>
                <a:lnTo>
                  <a:pt x="18" y="75"/>
                </a:lnTo>
                <a:close/>
                <a:moveTo>
                  <a:pt x="20" y="8"/>
                </a:moveTo>
                <a:cubicBezTo>
                  <a:pt x="20" y="9"/>
                  <a:pt x="21" y="10"/>
                  <a:pt x="22" y="10"/>
                </a:cubicBezTo>
                <a:cubicBezTo>
                  <a:pt x="29" y="10"/>
                  <a:pt x="29" y="10"/>
                  <a:pt x="29" y="10"/>
                </a:cubicBezTo>
                <a:cubicBezTo>
                  <a:pt x="30" y="10"/>
                  <a:pt x="31" y="9"/>
                  <a:pt x="31" y="8"/>
                </a:cubicBezTo>
                <a:cubicBezTo>
                  <a:pt x="31" y="7"/>
                  <a:pt x="30" y="6"/>
                  <a:pt x="29" y="6"/>
                </a:cubicBezTo>
                <a:cubicBezTo>
                  <a:pt x="22" y="6"/>
                  <a:pt x="22" y="6"/>
                  <a:pt x="22" y="6"/>
                </a:cubicBezTo>
                <a:cubicBezTo>
                  <a:pt x="21" y="6"/>
                  <a:pt x="20" y="7"/>
                  <a:pt x="20" y="8"/>
                </a:cubicBezTo>
                <a:close/>
                <a:moveTo>
                  <a:pt x="31" y="49"/>
                </a:moveTo>
                <a:cubicBezTo>
                  <a:pt x="20" y="49"/>
                  <a:pt x="20" y="49"/>
                  <a:pt x="20" y="49"/>
                </a:cubicBezTo>
                <a:cubicBezTo>
                  <a:pt x="20" y="55"/>
                  <a:pt x="20" y="55"/>
                  <a:pt x="20" y="55"/>
                </a:cubicBezTo>
                <a:cubicBezTo>
                  <a:pt x="31" y="55"/>
                  <a:pt x="31" y="55"/>
                  <a:pt x="31" y="55"/>
                </a:cubicBezTo>
                <a:lnTo>
                  <a:pt x="31" y="49"/>
                </a:lnTo>
                <a:close/>
                <a:moveTo>
                  <a:pt x="31" y="58"/>
                </a:moveTo>
                <a:cubicBezTo>
                  <a:pt x="20" y="58"/>
                  <a:pt x="20" y="58"/>
                  <a:pt x="20" y="58"/>
                </a:cubicBezTo>
                <a:cubicBezTo>
                  <a:pt x="20" y="64"/>
                  <a:pt x="20" y="64"/>
                  <a:pt x="20" y="64"/>
                </a:cubicBezTo>
                <a:cubicBezTo>
                  <a:pt x="31" y="64"/>
                  <a:pt x="31" y="64"/>
                  <a:pt x="31" y="64"/>
                </a:cubicBezTo>
                <a:lnTo>
                  <a:pt x="31" y="58"/>
                </a:lnTo>
                <a:close/>
                <a:moveTo>
                  <a:pt x="31" y="66"/>
                </a:moveTo>
                <a:cubicBezTo>
                  <a:pt x="20" y="66"/>
                  <a:pt x="20" y="66"/>
                  <a:pt x="20" y="66"/>
                </a:cubicBezTo>
                <a:cubicBezTo>
                  <a:pt x="20" y="72"/>
                  <a:pt x="20" y="72"/>
                  <a:pt x="20" y="72"/>
                </a:cubicBezTo>
                <a:cubicBezTo>
                  <a:pt x="31" y="72"/>
                  <a:pt x="31" y="72"/>
                  <a:pt x="31" y="72"/>
                </a:cubicBezTo>
                <a:lnTo>
                  <a:pt x="31" y="66"/>
                </a:lnTo>
                <a:close/>
                <a:moveTo>
                  <a:pt x="31" y="75"/>
                </a:moveTo>
                <a:cubicBezTo>
                  <a:pt x="20" y="75"/>
                  <a:pt x="20" y="75"/>
                  <a:pt x="20" y="75"/>
                </a:cubicBezTo>
                <a:cubicBezTo>
                  <a:pt x="20" y="81"/>
                  <a:pt x="20" y="81"/>
                  <a:pt x="20" y="81"/>
                </a:cubicBezTo>
                <a:cubicBezTo>
                  <a:pt x="31" y="81"/>
                  <a:pt x="31" y="81"/>
                  <a:pt x="31" y="81"/>
                </a:cubicBezTo>
                <a:lnTo>
                  <a:pt x="31" y="75"/>
                </a:lnTo>
                <a:close/>
                <a:moveTo>
                  <a:pt x="44" y="49"/>
                </a:moveTo>
                <a:cubicBezTo>
                  <a:pt x="33" y="49"/>
                  <a:pt x="33" y="49"/>
                  <a:pt x="33" y="49"/>
                </a:cubicBezTo>
                <a:cubicBezTo>
                  <a:pt x="33" y="55"/>
                  <a:pt x="33" y="55"/>
                  <a:pt x="33" y="55"/>
                </a:cubicBezTo>
                <a:cubicBezTo>
                  <a:pt x="44" y="55"/>
                  <a:pt x="44" y="55"/>
                  <a:pt x="44" y="55"/>
                </a:cubicBezTo>
                <a:lnTo>
                  <a:pt x="44" y="49"/>
                </a:lnTo>
                <a:close/>
                <a:moveTo>
                  <a:pt x="44" y="58"/>
                </a:moveTo>
                <a:cubicBezTo>
                  <a:pt x="33" y="58"/>
                  <a:pt x="33" y="58"/>
                  <a:pt x="33" y="58"/>
                </a:cubicBezTo>
                <a:cubicBezTo>
                  <a:pt x="33" y="64"/>
                  <a:pt x="33" y="64"/>
                  <a:pt x="33" y="64"/>
                </a:cubicBezTo>
                <a:cubicBezTo>
                  <a:pt x="44" y="64"/>
                  <a:pt x="44" y="64"/>
                  <a:pt x="44" y="64"/>
                </a:cubicBezTo>
                <a:lnTo>
                  <a:pt x="44" y="58"/>
                </a:lnTo>
                <a:close/>
                <a:moveTo>
                  <a:pt x="44" y="66"/>
                </a:moveTo>
                <a:cubicBezTo>
                  <a:pt x="33" y="66"/>
                  <a:pt x="33" y="66"/>
                  <a:pt x="33" y="66"/>
                </a:cubicBezTo>
                <a:cubicBezTo>
                  <a:pt x="33" y="72"/>
                  <a:pt x="33" y="72"/>
                  <a:pt x="33" y="72"/>
                </a:cubicBezTo>
                <a:cubicBezTo>
                  <a:pt x="44" y="72"/>
                  <a:pt x="44" y="72"/>
                  <a:pt x="44" y="72"/>
                </a:cubicBezTo>
                <a:lnTo>
                  <a:pt x="44" y="66"/>
                </a:lnTo>
                <a:close/>
                <a:moveTo>
                  <a:pt x="37" y="81"/>
                </a:moveTo>
                <a:cubicBezTo>
                  <a:pt x="41" y="81"/>
                  <a:pt x="44" y="79"/>
                  <a:pt x="44" y="75"/>
                </a:cubicBezTo>
                <a:cubicBezTo>
                  <a:pt x="33" y="75"/>
                  <a:pt x="33" y="75"/>
                  <a:pt x="33" y="75"/>
                </a:cubicBezTo>
                <a:cubicBezTo>
                  <a:pt x="33" y="81"/>
                  <a:pt x="33" y="81"/>
                  <a:pt x="33" y="81"/>
                </a:cubicBezTo>
                <a:lnTo>
                  <a:pt x="37" y="8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10183813" y="2860675"/>
            <a:ext cx="206375" cy="357188"/>
          </a:xfrm>
          <a:custGeom>
            <a:avLst/>
            <a:gdLst>
              <a:gd name="T0" fmla="*/ 45 w 55"/>
              <a:gd name="T1" fmla="*/ 0 h 95"/>
              <a:gd name="T2" fmla="*/ 55 w 55"/>
              <a:gd name="T3" fmla="*/ 9 h 95"/>
              <a:gd name="T4" fmla="*/ 55 w 55"/>
              <a:gd name="T5" fmla="*/ 86 h 95"/>
              <a:gd name="T6" fmla="*/ 46 w 55"/>
              <a:gd name="T7" fmla="*/ 95 h 95"/>
              <a:gd name="T8" fmla="*/ 9 w 55"/>
              <a:gd name="T9" fmla="*/ 95 h 95"/>
              <a:gd name="T10" fmla="*/ 0 w 55"/>
              <a:gd name="T11" fmla="*/ 86 h 95"/>
              <a:gd name="T12" fmla="*/ 0 w 55"/>
              <a:gd name="T13" fmla="*/ 9 h 95"/>
              <a:gd name="T14" fmla="*/ 10 w 55"/>
              <a:gd name="T15" fmla="*/ 0 h 95"/>
              <a:gd name="T16" fmla="*/ 45 w 55"/>
              <a:gd name="T17" fmla="*/ 0 h 95"/>
              <a:gd name="T18" fmla="*/ 50 w 55"/>
              <a:gd name="T19" fmla="*/ 19 h 95"/>
              <a:gd name="T20" fmla="*/ 6 w 55"/>
              <a:gd name="T21" fmla="*/ 19 h 95"/>
              <a:gd name="T22" fmla="*/ 6 w 55"/>
              <a:gd name="T23" fmla="*/ 76 h 95"/>
              <a:gd name="T24" fmla="*/ 50 w 55"/>
              <a:gd name="T25" fmla="*/ 76 h 95"/>
              <a:gd name="T26" fmla="*/ 50 w 55"/>
              <a:gd name="T27" fmla="*/ 19 h 95"/>
              <a:gd name="T28" fmla="*/ 19 w 55"/>
              <a:gd name="T29" fmla="*/ 8 h 95"/>
              <a:gd name="T30" fmla="*/ 21 w 55"/>
              <a:gd name="T31" fmla="*/ 10 h 95"/>
              <a:gd name="T32" fmla="*/ 35 w 55"/>
              <a:gd name="T33" fmla="*/ 10 h 95"/>
              <a:gd name="T34" fmla="*/ 37 w 55"/>
              <a:gd name="T35" fmla="*/ 8 h 95"/>
              <a:gd name="T36" fmla="*/ 35 w 55"/>
              <a:gd name="T37" fmla="*/ 6 h 95"/>
              <a:gd name="T38" fmla="*/ 21 w 55"/>
              <a:gd name="T39" fmla="*/ 6 h 95"/>
              <a:gd name="T40" fmla="*/ 19 w 55"/>
              <a:gd name="T41" fmla="*/ 8 h 95"/>
              <a:gd name="T42" fmla="*/ 33 w 55"/>
              <a:gd name="T43" fmla="*/ 86 h 95"/>
              <a:gd name="T44" fmla="*/ 28 w 55"/>
              <a:gd name="T45" fmla="*/ 80 h 95"/>
              <a:gd name="T46" fmla="*/ 22 w 55"/>
              <a:gd name="T47" fmla="*/ 86 h 95"/>
              <a:gd name="T48" fmla="*/ 28 w 55"/>
              <a:gd name="T49" fmla="*/ 91 h 95"/>
              <a:gd name="T50" fmla="*/ 33 w 55"/>
              <a:gd name="T51" fmla="*/ 8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5" h="95">
                <a:moveTo>
                  <a:pt x="45" y="0"/>
                </a:moveTo>
                <a:cubicBezTo>
                  <a:pt x="51" y="0"/>
                  <a:pt x="55" y="4"/>
                  <a:pt x="55" y="9"/>
                </a:cubicBezTo>
                <a:cubicBezTo>
                  <a:pt x="55" y="86"/>
                  <a:pt x="55" y="86"/>
                  <a:pt x="55" y="86"/>
                </a:cubicBezTo>
                <a:cubicBezTo>
                  <a:pt x="55" y="91"/>
                  <a:pt x="51" y="95"/>
                  <a:pt x="46" y="95"/>
                </a:cubicBezTo>
                <a:cubicBezTo>
                  <a:pt x="9" y="95"/>
                  <a:pt x="9" y="95"/>
                  <a:pt x="9" y="95"/>
                </a:cubicBezTo>
                <a:cubicBezTo>
                  <a:pt x="4" y="95"/>
                  <a:pt x="0" y="91"/>
                  <a:pt x="0" y="86"/>
                </a:cubicBezTo>
                <a:cubicBezTo>
                  <a:pt x="0" y="9"/>
                  <a:pt x="0" y="9"/>
                  <a:pt x="0" y="9"/>
                </a:cubicBezTo>
                <a:cubicBezTo>
                  <a:pt x="0" y="4"/>
                  <a:pt x="4" y="0"/>
                  <a:pt x="10" y="0"/>
                </a:cubicBezTo>
                <a:lnTo>
                  <a:pt x="45" y="0"/>
                </a:lnTo>
                <a:close/>
                <a:moveTo>
                  <a:pt x="50" y="19"/>
                </a:moveTo>
                <a:cubicBezTo>
                  <a:pt x="6" y="19"/>
                  <a:pt x="6" y="19"/>
                  <a:pt x="6" y="19"/>
                </a:cubicBezTo>
                <a:cubicBezTo>
                  <a:pt x="6" y="76"/>
                  <a:pt x="6" y="76"/>
                  <a:pt x="6" y="76"/>
                </a:cubicBezTo>
                <a:cubicBezTo>
                  <a:pt x="50" y="76"/>
                  <a:pt x="50" y="76"/>
                  <a:pt x="50" y="76"/>
                </a:cubicBezTo>
                <a:lnTo>
                  <a:pt x="50" y="19"/>
                </a:lnTo>
                <a:close/>
                <a:moveTo>
                  <a:pt x="19" y="8"/>
                </a:moveTo>
                <a:cubicBezTo>
                  <a:pt x="19" y="9"/>
                  <a:pt x="20" y="10"/>
                  <a:pt x="21" y="10"/>
                </a:cubicBezTo>
                <a:cubicBezTo>
                  <a:pt x="35" y="10"/>
                  <a:pt x="35" y="10"/>
                  <a:pt x="35" y="10"/>
                </a:cubicBezTo>
                <a:cubicBezTo>
                  <a:pt x="36" y="10"/>
                  <a:pt x="37" y="9"/>
                  <a:pt x="37" y="8"/>
                </a:cubicBezTo>
                <a:cubicBezTo>
                  <a:pt x="37" y="7"/>
                  <a:pt x="36" y="6"/>
                  <a:pt x="35" y="6"/>
                </a:cubicBezTo>
                <a:cubicBezTo>
                  <a:pt x="21" y="6"/>
                  <a:pt x="21" y="6"/>
                  <a:pt x="21" y="6"/>
                </a:cubicBezTo>
                <a:cubicBezTo>
                  <a:pt x="20" y="6"/>
                  <a:pt x="19" y="7"/>
                  <a:pt x="19" y="8"/>
                </a:cubicBezTo>
                <a:close/>
                <a:moveTo>
                  <a:pt x="33" y="86"/>
                </a:moveTo>
                <a:cubicBezTo>
                  <a:pt x="33" y="82"/>
                  <a:pt x="31" y="80"/>
                  <a:pt x="28" y="80"/>
                </a:cubicBezTo>
                <a:cubicBezTo>
                  <a:pt x="25" y="80"/>
                  <a:pt x="22" y="82"/>
                  <a:pt x="22" y="86"/>
                </a:cubicBezTo>
                <a:cubicBezTo>
                  <a:pt x="22" y="88"/>
                  <a:pt x="25" y="91"/>
                  <a:pt x="28" y="91"/>
                </a:cubicBezTo>
                <a:cubicBezTo>
                  <a:pt x="31" y="91"/>
                  <a:pt x="33" y="88"/>
                  <a:pt x="33" y="8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10750550" y="2932113"/>
            <a:ext cx="363538" cy="285750"/>
          </a:xfrm>
          <a:custGeom>
            <a:avLst/>
            <a:gdLst>
              <a:gd name="T0" fmla="*/ 88 w 97"/>
              <a:gd name="T1" fmla="*/ 0 h 76"/>
              <a:gd name="T2" fmla="*/ 97 w 97"/>
              <a:gd name="T3" fmla="*/ 9 h 76"/>
              <a:gd name="T4" fmla="*/ 97 w 97"/>
              <a:gd name="T5" fmla="*/ 67 h 76"/>
              <a:gd name="T6" fmla="*/ 88 w 97"/>
              <a:gd name="T7" fmla="*/ 76 h 76"/>
              <a:gd name="T8" fmla="*/ 9 w 97"/>
              <a:gd name="T9" fmla="*/ 76 h 76"/>
              <a:gd name="T10" fmla="*/ 0 w 97"/>
              <a:gd name="T11" fmla="*/ 67 h 76"/>
              <a:gd name="T12" fmla="*/ 0 w 97"/>
              <a:gd name="T13" fmla="*/ 9 h 76"/>
              <a:gd name="T14" fmla="*/ 9 w 97"/>
              <a:gd name="T15" fmla="*/ 0 h 76"/>
              <a:gd name="T16" fmla="*/ 88 w 97"/>
              <a:gd name="T17" fmla="*/ 0 h 76"/>
              <a:gd name="T18" fmla="*/ 30 w 97"/>
              <a:gd name="T19" fmla="*/ 16 h 76"/>
              <a:gd name="T20" fmla="*/ 30 w 97"/>
              <a:gd name="T21" fmla="*/ 60 h 76"/>
              <a:gd name="T22" fmla="*/ 73 w 97"/>
              <a:gd name="T23" fmla="*/ 38 h 76"/>
              <a:gd name="T24" fmla="*/ 30 w 97"/>
              <a:gd name="T25" fmla="*/ 1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76">
                <a:moveTo>
                  <a:pt x="88" y="0"/>
                </a:moveTo>
                <a:cubicBezTo>
                  <a:pt x="95" y="0"/>
                  <a:pt x="97" y="3"/>
                  <a:pt x="97" y="9"/>
                </a:cubicBezTo>
                <a:cubicBezTo>
                  <a:pt x="97" y="67"/>
                  <a:pt x="97" y="67"/>
                  <a:pt x="97" y="67"/>
                </a:cubicBezTo>
                <a:cubicBezTo>
                  <a:pt x="97" y="73"/>
                  <a:pt x="95" y="76"/>
                  <a:pt x="88" y="76"/>
                </a:cubicBezTo>
                <a:cubicBezTo>
                  <a:pt x="9" y="76"/>
                  <a:pt x="9" y="76"/>
                  <a:pt x="9" y="76"/>
                </a:cubicBezTo>
                <a:cubicBezTo>
                  <a:pt x="3" y="76"/>
                  <a:pt x="0" y="73"/>
                  <a:pt x="0" y="67"/>
                </a:cubicBezTo>
                <a:cubicBezTo>
                  <a:pt x="0" y="9"/>
                  <a:pt x="0" y="9"/>
                  <a:pt x="0" y="9"/>
                </a:cubicBezTo>
                <a:cubicBezTo>
                  <a:pt x="0" y="3"/>
                  <a:pt x="3" y="0"/>
                  <a:pt x="9" y="0"/>
                </a:cubicBezTo>
                <a:lnTo>
                  <a:pt x="88" y="0"/>
                </a:lnTo>
                <a:close/>
                <a:moveTo>
                  <a:pt x="30" y="16"/>
                </a:moveTo>
                <a:cubicBezTo>
                  <a:pt x="30" y="60"/>
                  <a:pt x="30" y="60"/>
                  <a:pt x="30" y="60"/>
                </a:cubicBezTo>
                <a:cubicBezTo>
                  <a:pt x="73" y="38"/>
                  <a:pt x="73" y="38"/>
                  <a:pt x="73" y="38"/>
                </a:cubicBezTo>
                <a:lnTo>
                  <a:pt x="30" y="1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noEditPoints="1"/>
          </p:cNvSpPr>
          <p:nvPr/>
        </p:nvSpPr>
        <p:spPr bwMode="auto">
          <a:xfrm>
            <a:off x="1095375" y="3586163"/>
            <a:ext cx="307975" cy="381000"/>
          </a:xfrm>
          <a:custGeom>
            <a:avLst/>
            <a:gdLst>
              <a:gd name="T0" fmla="*/ 82 w 82"/>
              <a:gd name="T1" fmla="*/ 11 h 101"/>
              <a:gd name="T2" fmla="*/ 82 w 82"/>
              <a:gd name="T3" fmla="*/ 89 h 101"/>
              <a:gd name="T4" fmla="*/ 71 w 82"/>
              <a:gd name="T5" fmla="*/ 101 h 101"/>
              <a:gd name="T6" fmla="*/ 12 w 82"/>
              <a:gd name="T7" fmla="*/ 101 h 101"/>
              <a:gd name="T8" fmla="*/ 0 w 82"/>
              <a:gd name="T9" fmla="*/ 89 h 101"/>
              <a:gd name="T10" fmla="*/ 0 w 82"/>
              <a:gd name="T11" fmla="*/ 11 h 101"/>
              <a:gd name="T12" fmla="*/ 12 w 82"/>
              <a:gd name="T13" fmla="*/ 0 h 101"/>
              <a:gd name="T14" fmla="*/ 71 w 82"/>
              <a:gd name="T15" fmla="*/ 0 h 101"/>
              <a:gd name="T16" fmla="*/ 82 w 82"/>
              <a:gd name="T17" fmla="*/ 11 h 101"/>
              <a:gd name="T18" fmla="*/ 68 w 82"/>
              <a:gd name="T19" fmla="*/ 14 h 101"/>
              <a:gd name="T20" fmla="*/ 14 w 82"/>
              <a:gd name="T21" fmla="*/ 14 h 101"/>
              <a:gd name="T22" fmla="*/ 14 w 82"/>
              <a:gd name="T23" fmla="*/ 83 h 101"/>
              <a:gd name="T24" fmla="*/ 68 w 82"/>
              <a:gd name="T25" fmla="*/ 83 h 101"/>
              <a:gd name="T26" fmla="*/ 68 w 82"/>
              <a:gd name="T27" fmla="*/ 14 h 101"/>
              <a:gd name="T28" fmla="*/ 47 w 82"/>
              <a:gd name="T29" fmla="*/ 91 h 101"/>
              <a:gd name="T30" fmla="*/ 41 w 82"/>
              <a:gd name="T31" fmla="*/ 86 h 101"/>
              <a:gd name="T32" fmla="*/ 36 w 82"/>
              <a:gd name="T33" fmla="*/ 91 h 101"/>
              <a:gd name="T34" fmla="*/ 41 w 82"/>
              <a:gd name="T35" fmla="*/ 97 h 101"/>
              <a:gd name="T36" fmla="*/ 47 w 82"/>
              <a:gd name="T37" fmla="*/ 9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1">
                <a:moveTo>
                  <a:pt x="82" y="11"/>
                </a:moveTo>
                <a:cubicBezTo>
                  <a:pt x="82" y="89"/>
                  <a:pt x="82" y="89"/>
                  <a:pt x="82" y="89"/>
                </a:cubicBezTo>
                <a:cubicBezTo>
                  <a:pt x="82" y="95"/>
                  <a:pt x="77" y="101"/>
                  <a:pt x="71" y="101"/>
                </a:cubicBezTo>
                <a:cubicBezTo>
                  <a:pt x="12" y="101"/>
                  <a:pt x="12" y="101"/>
                  <a:pt x="12" y="101"/>
                </a:cubicBezTo>
                <a:cubicBezTo>
                  <a:pt x="5" y="101"/>
                  <a:pt x="0" y="95"/>
                  <a:pt x="0" y="89"/>
                </a:cubicBezTo>
                <a:cubicBezTo>
                  <a:pt x="0" y="11"/>
                  <a:pt x="0" y="11"/>
                  <a:pt x="0" y="11"/>
                </a:cubicBezTo>
                <a:cubicBezTo>
                  <a:pt x="0" y="5"/>
                  <a:pt x="5" y="0"/>
                  <a:pt x="12" y="0"/>
                </a:cubicBezTo>
                <a:cubicBezTo>
                  <a:pt x="71" y="0"/>
                  <a:pt x="71" y="0"/>
                  <a:pt x="71" y="0"/>
                </a:cubicBezTo>
                <a:cubicBezTo>
                  <a:pt x="77" y="0"/>
                  <a:pt x="82" y="5"/>
                  <a:pt x="82" y="11"/>
                </a:cubicBezTo>
                <a:close/>
                <a:moveTo>
                  <a:pt x="68" y="14"/>
                </a:moveTo>
                <a:cubicBezTo>
                  <a:pt x="14" y="14"/>
                  <a:pt x="14" y="14"/>
                  <a:pt x="14" y="14"/>
                </a:cubicBezTo>
                <a:cubicBezTo>
                  <a:pt x="14" y="83"/>
                  <a:pt x="14" y="83"/>
                  <a:pt x="14" y="83"/>
                </a:cubicBezTo>
                <a:cubicBezTo>
                  <a:pt x="68" y="83"/>
                  <a:pt x="68" y="83"/>
                  <a:pt x="68" y="83"/>
                </a:cubicBezTo>
                <a:lnTo>
                  <a:pt x="68" y="14"/>
                </a:lnTo>
                <a:close/>
                <a:moveTo>
                  <a:pt x="47" y="91"/>
                </a:moveTo>
                <a:cubicBezTo>
                  <a:pt x="47" y="88"/>
                  <a:pt x="44" y="86"/>
                  <a:pt x="41" y="86"/>
                </a:cubicBezTo>
                <a:cubicBezTo>
                  <a:pt x="38" y="86"/>
                  <a:pt x="36" y="88"/>
                  <a:pt x="36" y="91"/>
                </a:cubicBezTo>
                <a:cubicBezTo>
                  <a:pt x="36" y="94"/>
                  <a:pt x="38" y="97"/>
                  <a:pt x="41" y="97"/>
                </a:cubicBezTo>
                <a:cubicBezTo>
                  <a:pt x="44" y="97"/>
                  <a:pt x="47" y="94"/>
                  <a:pt x="47" y="9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p:cNvSpPr>
          <p:nvPr/>
        </p:nvSpPr>
        <p:spPr bwMode="auto">
          <a:xfrm>
            <a:off x="1760538" y="3624263"/>
            <a:ext cx="274638" cy="349250"/>
          </a:xfrm>
          <a:custGeom>
            <a:avLst/>
            <a:gdLst>
              <a:gd name="T0" fmla="*/ 73 w 73"/>
              <a:gd name="T1" fmla="*/ 56 h 93"/>
              <a:gd name="T2" fmla="*/ 62 w 73"/>
              <a:gd name="T3" fmla="*/ 82 h 93"/>
              <a:gd name="T4" fmla="*/ 36 w 73"/>
              <a:gd name="T5" fmla="*/ 93 h 93"/>
              <a:gd name="T6" fmla="*/ 10 w 73"/>
              <a:gd name="T7" fmla="*/ 82 h 93"/>
              <a:gd name="T8" fmla="*/ 0 w 73"/>
              <a:gd name="T9" fmla="*/ 56 h 93"/>
              <a:gd name="T10" fmla="*/ 10 w 73"/>
              <a:gd name="T11" fmla="*/ 30 h 93"/>
              <a:gd name="T12" fmla="*/ 36 w 73"/>
              <a:gd name="T13" fmla="*/ 19 h 93"/>
              <a:gd name="T14" fmla="*/ 31 w 73"/>
              <a:gd name="T15" fmla="*/ 0 h 93"/>
              <a:gd name="T16" fmla="*/ 69 w 73"/>
              <a:gd name="T17" fmla="*/ 26 h 93"/>
              <a:gd name="T18" fmla="*/ 33 w 73"/>
              <a:gd name="T19" fmla="*/ 54 h 93"/>
              <a:gd name="T20" fmla="*/ 36 w 73"/>
              <a:gd name="T21" fmla="*/ 32 h 93"/>
              <a:gd name="T22" fmla="*/ 13 w 73"/>
              <a:gd name="T23" fmla="*/ 56 h 93"/>
              <a:gd name="T24" fmla="*/ 36 w 73"/>
              <a:gd name="T25" fmla="*/ 80 h 93"/>
              <a:gd name="T26" fmla="*/ 60 w 73"/>
              <a:gd name="T27" fmla="*/ 56 h 93"/>
              <a:gd name="T28" fmla="*/ 73 w 73"/>
              <a:gd name="T29" fmla="*/ 5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 h="93">
                <a:moveTo>
                  <a:pt x="73" y="56"/>
                </a:moveTo>
                <a:cubicBezTo>
                  <a:pt x="73" y="66"/>
                  <a:pt x="69" y="75"/>
                  <a:pt x="62" y="82"/>
                </a:cubicBezTo>
                <a:cubicBezTo>
                  <a:pt x="55" y="89"/>
                  <a:pt x="46" y="93"/>
                  <a:pt x="36" y="93"/>
                </a:cubicBezTo>
                <a:cubicBezTo>
                  <a:pt x="26" y="93"/>
                  <a:pt x="17" y="89"/>
                  <a:pt x="10" y="82"/>
                </a:cubicBezTo>
                <a:cubicBezTo>
                  <a:pt x="3" y="75"/>
                  <a:pt x="0" y="66"/>
                  <a:pt x="0" y="56"/>
                </a:cubicBezTo>
                <a:cubicBezTo>
                  <a:pt x="0" y="46"/>
                  <a:pt x="3" y="37"/>
                  <a:pt x="10" y="30"/>
                </a:cubicBezTo>
                <a:cubicBezTo>
                  <a:pt x="17" y="23"/>
                  <a:pt x="26" y="19"/>
                  <a:pt x="36" y="19"/>
                </a:cubicBezTo>
                <a:cubicBezTo>
                  <a:pt x="31" y="0"/>
                  <a:pt x="31" y="0"/>
                  <a:pt x="31" y="0"/>
                </a:cubicBezTo>
                <a:cubicBezTo>
                  <a:pt x="69" y="26"/>
                  <a:pt x="69" y="26"/>
                  <a:pt x="69" y="26"/>
                </a:cubicBezTo>
                <a:cubicBezTo>
                  <a:pt x="33" y="54"/>
                  <a:pt x="33" y="54"/>
                  <a:pt x="33" y="54"/>
                </a:cubicBezTo>
                <a:cubicBezTo>
                  <a:pt x="36" y="32"/>
                  <a:pt x="36" y="32"/>
                  <a:pt x="36" y="32"/>
                </a:cubicBezTo>
                <a:cubicBezTo>
                  <a:pt x="23" y="32"/>
                  <a:pt x="13" y="43"/>
                  <a:pt x="13" y="56"/>
                </a:cubicBezTo>
                <a:cubicBezTo>
                  <a:pt x="13" y="69"/>
                  <a:pt x="23" y="80"/>
                  <a:pt x="36" y="80"/>
                </a:cubicBezTo>
                <a:cubicBezTo>
                  <a:pt x="49" y="80"/>
                  <a:pt x="60" y="69"/>
                  <a:pt x="60" y="56"/>
                </a:cubicBezTo>
                <a:lnTo>
                  <a:pt x="73" y="5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2368550" y="3616325"/>
            <a:ext cx="346075" cy="395288"/>
          </a:xfrm>
          <a:custGeom>
            <a:avLst/>
            <a:gdLst>
              <a:gd name="T0" fmla="*/ 42 w 92"/>
              <a:gd name="T1" fmla="*/ 88 h 105"/>
              <a:gd name="T2" fmla="*/ 25 w 92"/>
              <a:gd name="T3" fmla="*/ 95 h 105"/>
              <a:gd name="T4" fmla="*/ 23 w 92"/>
              <a:gd name="T5" fmla="*/ 92 h 105"/>
              <a:gd name="T6" fmla="*/ 42 w 92"/>
              <a:gd name="T7" fmla="*/ 80 h 105"/>
              <a:gd name="T8" fmla="*/ 42 w 92"/>
              <a:gd name="T9" fmla="*/ 74 h 105"/>
              <a:gd name="T10" fmla="*/ 6 w 92"/>
              <a:gd name="T11" fmla="*/ 74 h 105"/>
              <a:gd name="T12" fmla="*/ 0 w 92"/>
              <a:gd name="T13" fmla="*/ 68 h 105"/>
              <a:gd name="T14" fmla="*/ 5 w 92"/>
              <a:gd name="T15" fmla="*/ 63 h 105"/>
              <a:gd name="T16" fmla="*/ 5 w 92"/>
              <a:gd name="T17" fmla="*/ 15 h 105"/>
              <a:gd name="T18" fmla="*/ 0 w 92"/>
              <a:gd name="T19" fmla="*/ 10 h 105"/>
              <a:gd name="T20" fmla="*/ 6 w 92"/>
              <a:gd name="T21" fmla="*/ 5 h 105"/>
              <a:gd name="T22" fmla="*/ 43 w 92"/>
              <a:gd name="T23" fmla="*/ 5 h 105"/>
              <a:gd name="T24" fmla="*/ 45 w 92"/>
              <a:gd name="T25" fmla="*/ 0 h 105"/>
              <a:gd name="T26" fmla="*/ 47 w 92"/>
              <a:gd name="T27" fmla="*/ 0 h 105"/>
              <a:gd name="T28" fmla="*/ 49 w 92"/>
              <a:gd name="T29" fmla="*/ 5 h 105"/>
              <a:gd name="T30" fmla="*/ 87 w 92"/>
              <a:gd name="T31" fmla="*/ 5 h 105"/>
              <a:gd name="T32" fmla="*/ 92 w 92"/>
              <a:gd name="T33" fmla="*/ 10 h 105"/>
              <a:gd name="T34" fmla="*/ 87 w 92"/>
              <a:gd name="T35" fmla="*/ 16 h 105"/>
              <a:gd name="T36" fmla="*/ 87 w 92"/>
              <a:gd name="T37" fmla="*/ 63 h 105"/>
              <a:gd name="T38" fmla="*/ 92 w 92"/>
              <a:gd name="T39" fmla="*/ 68 h 105"/>
              <a:gd name="T40" fmla="*/ 87 w 92"/>
              <a:gd name="T41" fmla="*/ 74 h 105"/>
              <a:gd name="T42" fmla="*/ 49 w 92"/>
              <a:gd name="T43" fmla="*/ 74 h 105"/>
              <a:gd name="T44" fmla="*/ 49 w 92"/>
              <a:gd name="T45" fmla="*/ 80 h 105"/>
              <a:gd name="T46" fmla="*/ 68 w 92"/>
              <a:gd name="T47" fmla="*/ 92 h 105"/>
              <a:gd name="T48" fmla="*/ 67 w 92"/>
              <a:gd name="T49" fmla="*/ 95 h 105"/>
              <a:gd name="T50" fmla="*/ 49 w 92"/>
              <a:gd name="T51" fmla="*/ 88 h 105"/>
              <a:gd name="T52" fmla="*/ 49 w 92"/>
              <a:gd name="T53" fmla="*/ 101 h 105"/>
              <a:gd name="T54" fmla="*/ 46 w 92"/>
              <a:gd name="T55" fmla="*/ 105 h 105"/>
              <a:gd name="T56" fmla="*/ 42 w 92"/>
              <a:gd name="T57" fmla="*/ 101 h 105"/>
              <a:gd name="T58" fmla="*/ 42 w 92"/>
              <a:gd name="T59" fmla="*/ 88 h 105"/>
              <a:gd name="T60" fmla="*/ 80 w 92"/>
              <a:gd name="T61" fmla="*/ 16 h 105"/>
              <a:gd name="T62" fmla="*/ 12 w 92"/>
              <a:gd name="T63" fmla="*/ 16 h 105"/>
              <a:gd name="T64" fmla="*/ 12 w 92"/>
              <a:gd name="T65" fmla="*/ 63 h 105"/>
              <a:gd name="T66" fmla="*/ 80 w 92"/>
              <a:gd name="T67" fmla="*/ 63 h 105"/>
              <a:gd name="T68" fmla="*/ 80 w 92"/>
              <a:gd name="T69"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05">
                <a:moveTo>
                  <a:pt x="42" y="88"/>
                </a:moveTo>
                <a:cubicBezTo>
                  <a:pt x="25" y="95"/>
                  <a:pt x="25" y="95"/>
                  <a:pt x="25" y="95"/>
                </a:cubicBezTo>
                <a:cubicBezTo>
                  <a:pt x="23" y="92"/>
                  <a:pt x="23" y="92"/>
                  <a:pt x="23" y="92"/>
                </a:cubicBezTo>
                <a:cubicBezTo>
                  <a:pt x="42" y="80"/>
                  <a:pt x="42" y="80"/>
                  <a:pt x="42" y="80"/>
                </a:cubicBezTo>
                <a:cubicBezTo>
                  <a:pt x="42" y="74"/>
                  <a:pt x="42" y="74"/>
                  <a:pt x="42" y="74"/>
                </a:cubicBezTo>
                <a:cubicBezTo>
                  <a:pt x="6" y="74"/>
                  <a:pt x="6" y="74"/>
                  <a:pt x="6" y="74"/>
                </a:cubicBezTo>
                <a:cubicBezTo>
                  <a:pt x="3" y="74"/>
                  <a:pt x="0" y="71"/>
                  <a:pt x="0" y="68"/>
                </a:cubicBezTo>
                <a:cubicBezTo>
                  <a:pt x="0" y="66"/>
                  <a:pt x="2" y="63"/>
                  <a:pt x="5" y="63"/>
                </a:cubicBezTo>
                <a:cubicBezTo>
                  <a:pt x="5" y="15"/>
                  <a:pt x="5" y="15"/>
                  <a:pt x="5" y="15"/>
                </a:cubicBezTo>
                <a:cubicBezTo>
                  <a:pt x="2" y="15"/>
                  <a:pt x="0" y="13"/>
                  <a:pt x="0" y="10"/>
                </a:cubicBezTo>
                <a:cubicBezTo>
                  <a:pt x="0" y="8"/>
                  <a:pt x="3" y="5"/>
                  <a:pt x="6" y="5"/>
                </a:cubicBezTo>
                <a:cubicBezTo>
                  <a:pt x="43" y="5"/>
                  <a:pt x="43" y="5"/>
                  <a:pt x="43" y="5"/>
                </a:cubicBezTo>
                <a:cubicBezTo>
                  <a:pt x="45" y="0"/>
                  <a:pt x="45" y="0"/>
                  <a:pt x="45" y="0"/>
                </a:cubicBezTo>
                <a:cubicBezTo>
                  <a:pt x="47" y="0"/>
                  <a:pt x="47" y="0"/>
                  <a:pt x="47" y="0"/>
                </a:cubicBezTo>
                <a:cubicBezTo>
                  <a:pt x="49" y="5"/>
                  <a:pt x="49" y="5"/>
                  <a:pt x="49" y="5"/>
                </a:cubicBezTo>
                <a:cubicBezTo>
                  <a:pt x="87" y="5"/>
                  <a:pt x="87" y="5"/>
                  <a:pt x="87" y="5"/>
                </a:cubicBezTo>
                <a:cubicBezTo>
                  <a:pt x="90" y="5"/>
                  <a:pt x="92" y="8"/>
                  <a:pt x="92" y="10"/>
                </a:cubicBezTo>
                <a:cubicBezTo>
                  <a:pt x="92" y="13"/>
                  <a:pt x="90" y="16"/>
                  <a:pt x="87" y="16"/>
                </a:cubicBezTo>
                <a:cubicBezTo>
                  <a:pt x="87" y="63"/>
                  <a:pt x="87" y="63"/>
                  <a:pt x="87" y="63"/>
                </a:cubicBezTo>
                <a:cubicBezTo>
                  <a:pt x="90" y="63"/>
                  <a:pt x="92" y="65"/>
                  <a:pt x="92" y="68"/>
                </a:cubicBezTo>
                <a:cubicBezTo>
                  <a:pt x="92" y="71"/>
                  <a:pt x="90" y="74"/>
                  <a:pt x="87" y="74"/>
                </a:cubicBezTo>
                <a:cubicBezTo>
                  <a:pt x="49" y="74"/>
                  <a:pt x="49" y="74"/>
                  <a:pt x="49" y="74"/>
                </a:cubicBezTo>
                <a:cubicBezTo>
                  <a:pt x="49" y="80"/>
                  <a:pt x="49" y="80"/>
                  <a:pt x="49" y="80"/>
                </a:cubicBezTo>
                <a:cubicBezTo>
                  <a:pt x="68" y="92"/>
                  <a:pt x="68" y="92"/>
                  <a:pt x="68" y="92"/>
                </a:cubicBezTo>
                <a:cubicBezTo>
                  <a:pt x="67" y="95"/>
                  <a:pt x="67" y="95"/>
                  <a:pt x="67" y="95"/>
                </a:cubicBezTo>
                <a:cubicBezTo>
                  <a:pt x="49" y="88"/>
                  <a:pt x="49" y="88"/>
                  <a:pt x="49" y="88"/>
                </a:cubicBezTo>
                <a:cubicBezTo>
                  <a:pt x="49" y="101"/>
                  <a:pt x="49" y="101"/>
                  <a:pt x="49" y="101"/>
                </a:cubicBezTo>
                <a:cubicBezTo>
                  <a:pt x="49" y="103"/>
                  <a:pt x="48" y="105"/>
                  <a:pt x="46" y="105"/>
                </a:cubicBezTo>
                <a:cubicBezTo>
                  <a:pt x="43" y="105"/>
                  <a:pt x="42" y="103"/>
                  <a:pt x="42" y="101"/>
                </a:cubicBezTo>
                <a:lnTo>
                  <a:pt x="42" y="88"/>
                </a:lnTo>
                <a:close/>
                <a:moveTo>
                  <a:pt x="80" y="16"/>
                </a:moveTo>
                <a:cubicBezTo>
                  <a:pt x="12" y="16"/>
                  <a:pt x="12" y="16"/>
                  <a:pt x="12" y="16"/>
                </a:cubicBezTo>
                <a:cubicBezTo>
                  <a:pt x="12" y="63"/>
                  <a:pt x="12" y="63"/>
                  <a:pt x="12" y="63"/>
                </a:cubicBezTo>
                <a:cubicBezTo>
                  <a:pt x="80" y="63"/>
                  <a:pt x="80" y="63"/>
                  <a:pt x="80" y="63"/>
                </a:cubicBezTo>
                <a:lnTo>
                  <a:pt x="80" y="1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3097213" y="3654425"/>
            <a:ext cx="190500" cy="312738"/>
          </a:xfrm>
          <a:custGeom>
            <a:avLst/>
            <a:gdLst>
              <a:gd name="T0" fmla="*/ 41 w 51"/>
              <a:gd name="T1" fmla="*/ 64 h 83"/>
              <a:gd name="T2" fmla="*/ 51 w 51"/>
              <a:gd name="T3" fmla="*/ 73 h 83"/>
              <a:gd name="T4" fmla="*/ 41 w 51"/>
              <a:gd name="T5" fmla="*/ 83 h 83"/>
              <a:gd name="T6" fmla="*/ 33 w 51"/>
              <a:gd name="T7" fmla="*/ 83 h 83"/>
              <a:gd name="T8" fmla="*/ 32 w 51"/>
              <a:gd name="T9" fmla="*/ 83 h 83"/>
              <a:gd name="T10" fmla="*/ 10 w 51"/>
              <a:gd name="T11" fmla="*/ 73 h 83"/>
              <a:gd name="T12" fmla="*/ 0 w 51"/>
              <a:gd name="T13" fmla="*/ 50 h 83"/>
              <a:gd name="T14" fmla="*/ 0 w 51"/>
              <a:gd name="T15" fmla="*/ 10 h 83"/>
              <a:gd name="T16" fmla="*/ 9 w 51"/>
              <a:gd name="T17" fmla="*/ 0 h 83"/>
              <a:gd name="T18" fmla="*/ 18 w 51"/>
              <a:gd name="T19" fmla="*/ 10 h 83"/>
              <a:gd name="T20" fmla="*/ 18 w 51"/>
              <a:gd name="T21" fmla="*/ 23 h 83"/>
              <a:gd name="T22" fmla="*/ 41 w 51"/>
              <a:gd name="T23" fmla="*/ 23 h 83"/>
              <a:gd name="T24" fmla="*/ 51 w 51"/>
              <a:gd name="T25" fmla="*/ 32 h 83"/>
              <a:gd name="T26" fmla="*/ 41 w 51"/>
              <a:gd name="T27" fmla="*/ 41 h 83"/>
              <a:gd name="T28" fmla="*/ 18 w 51"/>
              <a:gd name="T29" fmla="*/ 41 h 83"/>
              <a:gd name="T30" fmla="*/ 18 w 51"/>
              <a:gd name="T31" fmla="*/ 50 h 83"/>
              <a:gd name="T32" fmla="*/ 33 w 51"/>
              <a:gd name="T33" fmla="*/ 64 h 83"/>
              <a:gd name="T34" fmla="*/ 41 w 51"/>
              <a:gd name="T35" fmla="*/ 6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 h="83">
                <a:moveTo>
                  <a:pt x="41" y="64"/>
                </a:moveTo>
                <a:cubicBezTo>
                  <a:pt x="47" y="64"/>
                  <a:pt x="51" y="68"/>
                  <a:pt x="51" y="73"/>
                </a:cubicBezTo>
                <a:cubicBezTo>
                  <a:pt x="51" y="79"/>
                  <a:pt x="47" y="83"/>
                  <a:pt x="41" y="83"/>
                </a:cubicBezTo>
                <a:cubicBezTo>
                  <a:pt x="33" y="83"/>
                  <a:pt x="33" y="83"/>
                  <a:pt x="33" y="83"/>
                </a:cubicBezTo>
                <a:cubicBezTo>
                  <a:pt x="32" y="83"/>
                  <a:pt x="32" y="83"/>
                  <a:pt x="32" y="83"/>
                </a:cubicBezTo>
                <a:cubicBezTo>
                  <a:pt x="24" y="82"/>
                  <a:pt x="15" y="79"/>
                  <a:pt x="10" y="73"/>
                </a:cubicBezTo>
                <a:cubicBezTo>
                  <a:pt x="3" y="67"/>
                  <a:pt x="0" y="59"/>
                  <a:pt x="0" y="50"/>
                </a:cubicBezTo>
                <a:cubicBezTo>
                  <a:pt x="0" y="10"/>
                  <a:pt x="0" y="10"/>
                  <a:pt x="0" y="10"/>
                </a:cubicBezTo>
                <a:cubicBezTo>
                  <a:pt x="0" y="4"/>
                  <a:pt x="4" y="0"/>
                  <a:pt x="9" y="0"/>
                </a:cubicBezTo>
                <a:cubicBezTo>
                  <a:pt x="14" y="0"/>
                  <a:pt x="18" y="4"/>
                  <a:pt x="18" y="10"/>
                </a:cubicBezTo>
                <a:cubicBezTo>
                  <a:pt x="18" y="23"/>
                  <a:pt x="18" y="23"/>
                  <a:pt x="18" y="23"/>
                </a:cubicBezTo>
                <a:cubicBezTo>
                  <a:pt x="41" y="23"/>
                  <a:pt x="41" y="23"/>
                  <a:pt x="41" y="23"/>
                </a:cubicBezTo>
                <a:cubicBezTo>
                  <a:pt x="47" y="23"/>
                  <a:pt x="51" y="27"/>
                  <a:pt x="51" y="32"/>
                </a:cubicBezTo>
                <a:cubicBezTo>
                  <a:pt x="51" y="37"/>
                  <a:pt x="47" y="41"/>
                  <a:pt x="41" y="41"/>
                </a:cubicBezTo>
                <a:cubicBezTo>
                  <a:pt x="18" y="41"/>
                  <a:pt x="18" y="41"/>
                  <a:pt x="18" y="41"/>
                </a:cubicBezTo>
                <a:cubicBezTo>
                  <a:pt x="18" y="50"/>
                  <a:pt x="18" y="50"/>
                  <a:pt x="18" y="50"/>
                </a:cubicBezTo>
                <a:cubicBezTo>
                  <a:pt x="18" y="58"/>
                  <a:pt x="24" y="64"/>
                  <a:pt x="33" y="64"/>
                </a:cubicBezTo>
                <a:lnTo>
                  <a:pt x="41" y="6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3670300" y="3635375"/>
            <a:ext cx="327025" cy="331788"/>
          </a:xfrm>
          <a:custGeom>
            <a:avLst/>
            <a:gdLst>
              <a:gd name="T0" fmla="*/ 78 w 87"/>
              <a:gd name="T1" fmla="*/ 0 h 88"/>
              <a:gd name="T2" fmla="*/ 87 w 87"/>
              <a:gd name="T3" fmla="*/ 9 h 88"/>
              <a:gd name="T4" fmla="*/ 87 w 87"/>
              <a:gd name="T5" fmla="*/ 79 h 88"/>
              <a:gd name="T6" fmla="*/ 78 w 87"/>
              <a:gd name="T7" fmla="*/ 88 h 88"/>
              <a:gd name="T8" fmla="*/ 9 w 87"/>
              <a:gd name="T9" fmla="*/ 88 h 88"/>
              <a:gd name="T10" fmla="*/ 0 w 87"/>
              <a:gd name="T11" fmla="*/ 79 h 88"/>
              <a:gd name="T12" fmla="*/ 0 w 87"/>
              <a:gd name="T13" fmla="*/ 9 h 88"/>
              <a:gd name="T14" fmla="*/ 9 w 87"/>
              <a:gd name="T15" fmla="*/ 0 h 88"/>
              <a:gd name="T16" fmla="*/ 78 w 87"/>
              <a:gd name="T17" fmla="*/ 0 h 88"/>
              <a:gd name="T18" fmla="*/ 49 w 87"/>
              <a:gd name="T19" fmla="*/ 59 h 88"/>
              <a:gd name="T20" fmla="*/ 38 w 87"/>
              <a:gd name="T21" fmla="*/ 48 h 88"/>
              <a:gd name="T22" fmla="*/ 38 w 87"/>
              <a:gd name="T23" fmla="*/ 42 h 88"/>
              <a:gd name="T24" fmla="*/ 58 w 87"/>
              <a:gd name="T25" fmla="*/ 42 h 88"/>
              <a:gd name="T26" fmla="*/ 65 w 87"/>
              <a:gd name="T27" fmla="*/ 36 h 88"/>
              <a:gd name="T28" fmla="*/ 58 w 87"/>
              <a:gd name="T29" fmla="*/ 29 h 88"/>
              <a:gd name="T30" fmla="*/ 38 w 87"/>
              <a:gd name="T31" fmla="*/ 29 h 88"/>
              <a:gd name="T32" fmla="*/ 38 w 87"/>
              <a:gd name="T33" fmla="*/ 20 h 88"/>
              <a:gd name="T34" fmla="*/ 31 w 87"/>
              <a:gd name="T35" fmla="*/ 13 h 88"/>
              <a:gd name="T36" fmla="*/ 25 w 87"/>
              <a:gd name="T37" fmla="*/ 20 h 88"/>
              <a:gd name="T38" fmla="*/ 25 w 87"/>
              <a:gd name="T39" fmla="*/ 48 h 88"/>
              <a:gd name="T40" fmla="*/ 32 w 87"/>
              <a:gd name="T41" fmla="*/ 66 h 88"/>
              <a:gd name="T42" fmla="*/ 49 w 87"/>
              <a:gd name="T43" fmla="*/ 73 h 88"/>
              <a:gd name="T44" fmla="*/ 58 w 87"/>
              <a:gd name="T45" fmla="*/ 73 h 88"/>
              <a:gd name="T46" fmla="*/ 65 w 87"/>
              <a:gd name="T47" fmla="*/ 66 h 88"/>
              <a:gd name="T48" fmla="*/ 58 w 87"/>
              <a:gd name="T49" fmla="*/ 59 h 88"/>
              <a:gd name="T50" fmla="*/ 49 w 87"/>
              <a:gd name="T51" fmla="*/ 5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88">
                <a:moveTo>
                  <a:pt x="78" y="0"/>
                </a:moveTo>
                <a:cubicBezTo>
                  <a:pt x="84" y="0"/>
                  <a:pt x="87" y="3"/>
                  <a:pt x="87" y="9"/>
                </a:cubicBezTo>
                <a:cubicBezTo>
                  <a:pt x="87" y="79"/>
                  <a:pt x="87" y="79"/>
                  <a:pt x="87" y="79"/>
                </a:cubicBezTo>
                <a:cubicBezTo>
                  <a:pt x="87" y="85"/>
                  <a:pt x="84" y="88"/>
                  <a:pt x="78" y="88"/>
                </a:cubicBezTo>
                <a:cubicBezTo>
                  <a:pt x="9" y="88"/>
                  <a:pt x="9" y="88"/>
                  <a:pt x="9" y="88"/>
                </a:cubicBezTo>
                <a:cubicBezTo>
                  <a:pt x="3" y="88"/>
                  <a:pt x="0" y="85"/>
                  <a:pt x="0" y="79"/>
                </a:cubicBezTo>
                <a:cubicBezTo>
                  <a:pt x="0" y="9"/>
                  <a:pt x="0" y="9"/>
                  <a:pt x="0" y="9"/>
                </a:cubicBezTo>
                <a:cubicBezTo>
                  <a:pt x="0" y="3"/>
                  <a:pt x="3" y="0"/>
                  <a:pt x="9" y="0"/>
                </a:cubicBezTo>
                <a:lnTo>
                  <a:pt x="78" y="0"/>
                </a:lnTo>
                <a:close/>
                <a:moveTo>
                  <a:pt x="49" y="59"/>
                </a:moveTo>
                <a:cubicBezTo>
                  <a:pt x="43" y="59"/>
                  <a:pt x="38" y="55"/>
                  <a:pt x="38" y="48"/>
                </a:cubicBezTo>
                <a:cubicBezTo>
                  <a:pt x="38" y="42"/>
                  <a:pt x="38" y="42"/>
                  <a:pt x="38" y="42"/>
                </a:cubicBezTo>
                <a:cubicBezTo>
                  <a:pt x="58" y="42"/>
                  <a:pt x="58" y="42"/>
                  <a:pt x="58" y="42"/>
                </a:cubicBezTo>
                <a:cubicBezTo>
                  <a:pt x="62" y="42"/>
                  <a:pt x="65" y="39"/>
                  <a:pt x="65" y="36"/>
                </a:cubicBezTo>
                <a:cubicBezTo>
                  <a:pt x="65" y="32"/>
                  <a:pt x="62" y="29"/>
                  <a:pt x="58" y="29"/>
                </a:cubicBezTo>
                <a:cubicBezTo>
                  <a:pt x="38" y="29"/>
                  <a:pt x="38" y="29"/>
                  <a:pt x="38" y="29"/>
                </a:cubicBezTo>
                <a:cubicBezTo>
                  <a:pt x="38" y="20"/>
                  <a:pt x="38" y="20"/>
                  <a:pt x="38" y="20"/>
                </a:cubicBezTo>
                <a:cubicBezTo>
                  <a:pt x="38" y="17"/>
                  <a:pt x="35" y="13"/>
                  <a:pt x="31" y="13"/>
                </a:cubicBezTo>
                <a:cubicBezTo>
                  <a:pt x="27" y="13"/>
                  <a:pt x="25" y="17"/>
                  <a:pt x="25" y="20"/>
                </a:cubicBezTo>
                <a:cubicBezTo>
                  <a:pt x="25" y="48"/>
                  <a:pt x="25" y="48"/>
                  <a:pt x="25" y="48"/>
                </a:cubicBezTo>
                <a:cubicBezTo>
                  <a:pt x="25" y="55"/>
                  <a:pt x="27" y="62"/>
                  <a:pt x="32" y="66"/>
                </a:cubicBezTo>
                <a:cubicBezTo>
                  <a:pt x="36" y="70"/>
                  <a:pt x="42" y="73"/>
                  <a:pt x="49" y="73"/>
                </a:cubicBezTo>
                <a:cubicBezTo>
                  <a:pt x="58" y="73"/>
                  <a:pt x="58" y="73"/>
                  <a:pt x="58" y="73"/>
                </a:cubicBezTo>
                <a:cubicBezTo>
                  <a:pt x="62" y="73"/>
                  <a:pt x="65" y="70"/>
                  <a:pt x="65" y="66"/>
                </a:cubicBezTo>
                <a:cubicBezTo>
                  <a:pt x="65" y="62"/>
                  <a:pt x="62" y="59"/>
                  <a:pt x="58" y="59"/>
                </a:cubicBezTo>
                <a:lnTo>
                  <a:pt x="49"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4283075" y="3575050"/>
            <a:ext cx="379413" cy="392113"/>
          </a:xfrm>
          <a:custGeom>
            <a:avLst/>
            <a:gdLst>
              <a:gd name="T0" fmla="*/ 11 w 101"/>
              <a:gd name="T1" fmla="*/ 93 h 104"/>
              <a:gd name="T2" fmla="*/ 62 w 101"/>
              <a:gd name="T3" fmla="*/ 93 h 104"/>
              <a:gd name="T4" fmla="*/ 62 w 101"/>
              <a:gd name="T5" fmla="*/ 63 h 104"/>
              <a:gd name="T6" fmla="*/ 72 w 101"/>
              <a:gd name="T7" fmla="*/ 52 h 104"/>
              <a:gd name="T8" fmla="*/ 72 w 101"/>
              <a:gd name="T9" fmla="*/ 104 h 104"/>
              <a:gd name="T10" fmla="*/ 0 w 101"/>
              <a:gd name="T11" fmla="*/ 104 h 104"/>
              <a:gd name="T12" fmla="*/ 0 w 101"/>
              <a:gd name="T13" fmla="*/ 16 h 104"/>
              <a:gd name="T14" fmla="*/ 63 w 101"/>
              <a:gd name="T15" fmla="*/ 16 h 104"/>
              <a:gd name="T16" fmla="*/ 54 w 101"/>
              <a:gd name="T17" fmla="*/ 25 h 104"/>
              <a:gd name="T18" fmla="*/ 11 w 101"/>
              <a:gd name="T19" fmla="*/ 25 h 104"/>
              <a:gd name="T20" fmla="*/ 11 w 101"/>
              <a:gd name="T21" fmla="*/ 93 h 104"/>
              <a:gd name="T22" fmla="*/ 80 w 101"/>
              <a:gd name="T23" fmla="*/ 13 h 104"/>
              <a:gd name="T24" fmla="*/ 81 w 101"/>
              <a:gd name="T25" fmla="*/ 13 h 104"/>
              <a:gd name="T26" fmla="*/ 88 w 101"/>
              <a:gd name="T27" fmla="*/ 21 h 104"/>
              <a:gd name="T28" fmla="*/ 86 w 101"/>
              <a:gd name="T29" fmla="*/ 30 h 104"/>
              <a:gd name="T30" fmla="*/ 43 w 101"/>
              <a:gd name="T31" fmla="*/ 74 h 104"/>
              <a:gd name="T32" fmla="*/ 25 w 101"/>
              <a:gd name="T33" fmla="*/ 78 h 104"/>
              <a:gd name="T34" fmla="*/ 24 w 101"/>
              <a:gd name="T35" fmla="*/ 78 h 104"/>
              <a:gd name="T36" fmla="*/ 29 w 101"/>
              <a:gd name="T37" fmla="*/ 60 h 104"/>
              <a:gd name="T38" fmla="*/ 72 w 101"/>
              <a:gd name="T39" fmla="*/ 16 h 104"/>
              <a:gd name="T40" fmla="*/ 80 w 101"/>
              <a:gd name="T41" fmla="*/ 13 h 104"/>
              <a:gd name="T42" fmla="*/ 38 w 101"/>
              <a:gd name="T43" fmla="*/ 59 h 104"/>
              <a:gd name="T44" fmla="*/ 34 w 101"/>
              <a:gd name="T45" fmla="*/ 60 h 104"/>
              <a:gd name="T46" fmla="*/ 31 w 101"/>
              <a:gd name="T47" fmla="*/ 62 h 104"/>
              <a:gd name="T48" fmla="*/ 30 w 101"/>
              <a:gd name="T49" fmla="*/ 67 h 104"/>
              <a:gd name="T50" fmla="*/ 36 w 101"/>
              <a:gd name="T51" fmla="*/ 72 h 104"/>
              <a:gd name="T52" fmla="*/ 40 w 101"/>
              <a:gd name="T53" fmla="*/ 71 h 104"/>
              <a:gd name="T54" fmla="*/ 43 w 101"/>
              <a:gd name="T55" fmla="*/ 68 h 104"/>
              <a:gd name="T56" fmla="*/ 43 w 101"/>
              <a:gd name="T57" fmla="*/ 64 h 104"/>
              <a:gd name="T58" fmla="*/ 38 w 101"/>
              <a:gd name="T59" fmla="*/ 59 h 104"/>
              <a:gd name="T60" fmla="*/ 97 w 101"/>
              <a:gd name="T61" fmla="*/ 19 h 104"/>
              <a:gd name="T62" fmla="*/ 90 w 101"/>
              <a:gd name="T63" fmla="*/ 25 h 104"/>
              <a:gd name="T64" fmla="*/ 92 w 101"/>
              <a:gd name="T65" fmla="*/ 16 h 104"/>
              <a:gd name="T66" fmla="*/ 85 w 101"/>
              <a:gd name="T67" fmla="*/ 9 h 104"/>
              <a:gd name="T68" fmla="*/ 76 w 101"/>
              <a:gd name="T69" fmla="*/ 11 h 104"/>
              <a:gd name="T70" fmla="*/ 83 w 101"/>
              <a:gd name="T71" fmla="*/ 4 h 104"/>
              <a:gd name="T72" fmla="*/ 97 w 101"/>
              <a:gd name="T73" fmla="*/ 4 h 104"/>
              <a:gd name="T74" fmla="*/ 97 w 101"/>
              <a:gd name="T75" fmla="*/ 1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4">
                <a:moveTo>
                  <a:pt x="11" y="93"/>
                </a:moveTo>
                <a:cubicBezTo>
                  <a:pt x="62" y="93"/>
                  <a:pt x="62" y="93"/>
                  <a:pt x="62" y="93"/>
                </a:cubicBezTo>
                <a:cubicBezTo>
                  <a:pt x="62" y="63"/>
                  <a:pt x="62" y="63"/>
                  <a:pt x="62" y="63"/>
                </a:cubicBezTo>
                <a:cubicBezTo>
                  <a:pt x="72" y="52"/>
                  <a:pt x="72" y="52"/>
                  <a:pt x="72" y="52"/>
                </a:cubicBezTo>
                <a:cubicBezTo>
                  <a:pt x="72" y="104"/>
                  <a:pt x="72" y="104"/>
                  <a:pt x="72" y="104"/>
                </a:cubicBezTo>
                <a:cubicBezTo>
                  <a:pt x="0" y="104"/>
                  <a:pt x="0" y="104"/>
                  <a:pt x="0" y="104"/>
                </a:cubicBezTo>
                <a:cubicBezTo>
                  <a:pt x="0" y="16"/>
                  <a:pt x="0" y="16"/>
                  <a:pt x="0" y="16"/>
                </a:cubicBezTo>
                <a:cubicBezTo>
                  <a:pt x="63" y="16"/>
                  <a:pt x="63" y="16"/>
                  <a:pt x="63" y="16"/>
                </a:cubicBezTo>
                <a:cubicBezTo>
                  <a:pt x="54" y="25"/>
                  <a:pt x="54" y="25"/>
                  <a:pt x="54" y="25"/>
                </a:cubicBezTo>
                <a:cubicBezTo>
                  <a:pt x="11" y="25"/>
                  <a:pt x="11" y="25"/>
                  <a:pt x="11" y="25"/>
                </a:cubicBezTo>
                <a:lnTo>
                  <a:pt x="11" y="93"/>
                </a:lnTo>
                <a:close/>
                <a:moveTo>
                  <a:pt x="80" y="13"/>
                </a:moveTo>
                <a:cubicBezTo>
                  <a:pt x="81" y="13"/>
                  <a:pt x="81" y="13"/>
                  <a:pt x="81" y="13"/>
                </a:cubicBezTo>
                <a:cubicBezTo>
                  <a:pt x="88" y="21"/>
                  <a:pt x="88" y="21"/>
                  <a:pt x="88" y="21"/>
                </a:cubicBezTo>
                <a:cubicBezTo>
                  <a:pt x="88" y="21"/>
                  <a:pt x="86" y="30"/>
                  <a:pt x="86" y="30"/>
                </a:cubicBezTo>
                <a:cubicBezTo>
                  <a:pt x="43" y="74"/>
                  <a:pt x="43" y="74"/>
                  <a:pt x="43" y="74"/>
                </a:cubicBezTo>
                <a:cubicBezTo>
                  <a:pt x="25" y="78"/>
                  <a:pt x="25" y="78"/>
                  <a:pt x="25" y="78"/>
                </a:cubicBezTo>
                <a:cubicBezTo>
                  <a:pt x="24" y="78"/>
                  <a:pt x="24" y="78"/>
                  <a:pt x="24" y="78"/>
                </a:cubicBezTo>
                <a:cubicBezTo>
                  <a:pt x="29" y="60"/>
                  <a:pt x="29" y="60"/>
                  <a:pt x="29" y="60"/>
                </a:cubicBezTo>
                <a:cubicBezTo>
                  <a:pt x="72" y="16"/>
                  <a:pt x="72" y="16"/>
                  <a:pt x="72" y="16"/>
                </a:cubicBezTo>
                <a:cubicBezTo>
                  <a:pt x="72" y="15"/>
                  <a:pt x="79" y="13"/>
                  <a:pt x="80" y="13"/>
                </a:cubicBezTo>
                <a:close/>
                <a:moveTo>
                  <a:pt x="38" y="59"/>
                </a:moveTo>
                <a:cubicBezTo>
                  <a:pt x="34" y="60"/>
                  <a:pt x="34" y="60"/>
                  <a:pt x="34" y="60"/>
                </a:cubicBezTo>
                <a:cubicBezTo>
                  <a:pt x="31" y="62"/>
                  <a:pt x="31" y="62"/>
                  <a:pt x="31" y="62"/>
                </a:cubicBezTo>
                <a:cubicBezTo>
                  <a:pt x="30" y="67"/>
                  <a:pt x="30" y="67"/>
                  <a:pt x="30" y="67"/>
                </a:cubicBezTo>
                <a:cubicBezTo>
                  <a:pt x="36" y="72"/>
                  <a:pt x="36" y="72"/>
                  <a:pt x="36" y="72"/>
                </a:cubicBezTo>
                <a:cubicBezTo>
                  <a:pt x="40" y="71"/>
                  <a:pt x="40" y="71"/>
                  <a:pt x="40" y="71"/>
                </a:cubicBezTo>
                <a:cubicBezTo>
                  <a:pt x="43" y="68"/>
                  <a:pt x="43" y="68"/>
                  <a:pt x="43" y="68"/>
                </a:cubicBezTo>
                <a:cubicBezTo>
                  <a:pt x="43" y="64"/>
                  <a:pt x="43" y="64"/>
                  <a:pt x="43" y="64"/>
                </a:cubicBezTo>
                <a:lnTo>
                  <a:pt x="38" y="59"/>
                </a:lnTo>
                <a:close/>
                <a:moveTo>
                  <a:pt x="97" y="19"/>
                </a:moveTo>
                <a:cubicBezTo>
                  <a:pt x="90" y="25"/>
                  <a:pt x="90" y="25"/>
                  <a:pt x="90" y="25"/>
                </a:cubicBezTo>
                <a:cubicBezTo>
                  <a:pt x="92" y="16"/>
                  <a:pt x="92" y="16"/>
                  <a:pt x="92" y="16"/>
                </a:cubicBezTo>
                <a:cubicBezTo>
                  <a:pt x="85" y="9"/>
                  <a:pt x="85" y="9"/>
                  <a:pt x="85" y="9"/>
                </a:cubicBezTo>
                <a:cubicBezTo>
                  <a:pt x="76" y="11"/>
                  <a:pt x="76" y="11"/>
                  <a:pt x="76" y="11"/>
                </a:cubicBezTo>
                <a:cubicBezTo>
                  <a:pt x="83" y="4"/>
                  <a:pt x="83" y="4"/>
                  <a:pt x="83" y="4"/>
                </a:cubicBezTo>
                <a:cubicBezTo>
                  <a:pt x="87" y="0"/>
                  <a:pt x="93" y="0"/>
                  <a:pt x="97" y="4"/>
                </a:cubicBezTo>
                <a:cubicBezTo>
                  <a:pt x="101" y="8"/>
                  <a:pt x="101" y="14"/>
                  <a:pt x="97" y="1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noEditPoints="1"/>
          </p:cNvSpPr>
          <p:nvPr/>
        </p:nvSpPr>
        <p:spPr bwMode="auto">
          <a:xfrm>
            <a:off x="4935538" y="3635375"/>
            <a:ext cx="376238" cy="331788"/>
          </a:xfrm>
          <a:custGeom>
            <a:avLst/>
            <a:gdLst>
              <a:gd name="T0" fmla="*/ 60 w 100"/>
              <a:gd name="T1" fmla="*/ 16 h 88"/>
              <a:gd name="T2" fmla="*/ 60 w 100"/>
              <a:gd name="T3" fmla="*/ 11 h 88"/>
              <a:gd name="T4" fmla="*/ 12 w 100"/>
              <a:gd name="T5" fmla="*/ 11 h 88"/>
              <a:gd name="T6" fmla="*/ 12 w 100"/>
              <a:gd name="T7" fmla="*/ 50 h 88"/>
              <a:gd name="T8" fmla="*/ 19 w 100"/>
              <a:gd name="T9" fmla="*/ 50 h 88"/>
              <a:gd name="T10" fmla="*/ 19 w 100"/>
              <a:gd name="T11" fmla="*/ 61 h 88"/>
              <a:gd name="T12" fmla="*/ 8 w 100"/>
              <a:gd name="T13" fmla="*/ 61 h 88"/>
              <a:gd name="T14" fmla="*/ 0 w 100"/>
              <a:gd name="T15" fmla="*/ 53 h 88"/>
              <a:gd name="T16" fmla="*/ 0 w 100"/>
              <a:gd name="T17" fmla="*/ 8 h 88"/>
              <a:gd name="T18" fmla="*/ 8 w 100"/>
              <a:gd name="T19" fmla="*/ 0 h 88"/>
              <a:gd name="T20" fmla="*/ 64 w 100"/>
              <a:gd name="T21" fmla="*/ 0 h 88"/>
              <a:gd name="T22" fmla="*/ 72 w 100"/>
              <a:gd name="T23" fmla="*/ 8 h 88"/>
              <a:gd name="T24" fmla="*/ 72 w 100"/>
              <a:gd name="T25" fmla="*/ 16 h 88"/>
              <a:gd name="T26" fmla="*/ 60 w 100"/>
              <a:gd name="T27" fmla="*/ 16 h 88"/>
              <a:gd name="T28" fmla="*/ 92 w 100"/>
              <a:gd name="T29" fmla="*/ 26 h 88"/>
              <a:gd name="T30" fmla="*/ 100 w 100"/>
              <a:gd name="T31" fmla="*/ 34 h 88"/>
              <a:gd name="T32" fmla="*/ 100 w 100"/>
              <a:gd name="T33" fmla="*/ 80 h 88"/>
              <a:gd name="T34" fmla="*/ 92 w 100"/>
              <a:gd name="T35" fmla="*/ 88 h 88"/>
              <a:gd name="T36" fmla="*/ 36 w 100"/>
              <a:gd name="T37" fmla="*/ 88 h 88"/>
              <a:gd name="T38" fmla="*/ 29 w 100"/>
              <a:gd name="T39" fmla="*/ 80 h 88"/>
              <a:gd name="T40" fmla="*/ 29 w 100"/>
              <a:gd name="T41" fmla="*/ 34 h 88"/>
              <a:gd name="T42" fmla="*/ 36 w 100"/>
              <a:gd name="T43" fmla="*/ 26 h 88"/>
              <a:gd name="T44" fmla="*/ 92 w 100"/>
              <a:gd name="T45" fmla="*/ 26 h 88"/>
              <a:gd name="T46" fmla="*/ 40 w 100"/>
              <a:gd name="T47" fmla="*/ 37 h 88"/>
              <a:gd name="T48" fmla="*/ 40 w 100"/>
              <a:gd name="T49" fmla="*/ 77 h 88"/>
              <a:gd name="T50" fmla="*/ 88 w 100"/>
              <a:gd name="T51" fmla="*/ 77 h 88"/>
              <a:gd name="T52" fmla="*/ 88 w 100"/>
              <a:gd name="T53" fmla="*/ 37 h 88"/>
              <a:gd name="T54" fmla="*/ 40 w 100"/>
              <a:gd name="T55" fmla="*/ 3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0" h="88">
                <a:moveTo>
                  <a:pt x="60" y="16"/>
                </a:moveTo>
                <a:cubicBezTo>
                  <a:pt x="60" y="11"/>
                  <a:pt x="60" y="11"/>
                  <a:pt x="60" y="11"/>
                </a:cubicBezTo>
                <a:cubicBezTo>
                  <a:pt x="12" y="11"/>
                  <a:pt x="12" y="11"/>
                  <a:pt x="12" y="11"/>
                </a:cubicBezTo>
                <a:cubicBezTo>
                  <a:pt x="12" y="50"/>
                  <a:pt x="12" y="50"/>
                  <a:pt x="12" y="50"/>
                </a:cubicBezTo>
                <a:cubicBezTo>
                  <a:pt x="19" y="50"/>
                  <a:pt x="19" y="50"/>
                  <a:pt x="19" y="50"/>
                </a:cubicBezTo>
                <a:cubicBezTo>
                  <a:pt x="19" y="61"/>
                  <a:pt x="19" y="61"/>
                  <a:pt x="19" y="61"/>
                </a:cubicBezTo>
                <a:cubicBezTo>
                  <a:pt x="8" y="61"/>
                  <a:pt x="8" y="61"/>
                  <a:pt x="8" y="61"/>
                </a:cubicBezTo>
                <a:cubicBezTo>
                  <a:pt x="4" y="61"/>
                  <a:pt x="0" y="57"/>
                  <a:pt x="0" y="53"/>
                </a:cubicBezTo>
                <a:cubicBezTo>
                  <a:pt x="0" y="8"/>
                  <a:pt x="0" y="8"/>
                  <a:pt x="0" y="8"/>
                </a:cubicBezTo>
                <a:cubicBezTo>
                  <a:pt x="0" y="4"/>
                  <a:pt x="4" y="0"/>
                  <a:pt x="8" y="0"/>
                </a:cubicBezTo>
                <a:cubicBezTo>
                  <a:pt x="64" y="0"/>
                  <a:pt x="64" y="0"/>
                  <a:pt x="64" y="0"/>
                </a:cubicBezTo>
                <a:cubicBezTo>
                  <a:pt x="68" y="0"/>
                  <a:pt x="72" y="4"/>
                  <a:pt x="72" y="8"/>
                </a:cubicBezTo>
                <a:cubicBezTo>
                  <a:pt x="72" y="16"/>
                  <a:pt x="72" y="16"/>
                  <a:pt x="72" y="16"/>
                </a:cubicBezTo>
                <a:lnTo>
                  <a:pt x="60" y="16"/>
                </a:lnTo>
                <a:close/>
                <a:moveTo>
                  <a:pt x="92" y="26"/>
                </a:moveTo>
                <a:cubicBezTo>
                  <a:pt x="97" y="26"/>
                  <a:pt x="100" y="30"/>
                  <a:pt x="100" y="34"/>
                </a:cubicBezTo>
                <a:cubicBezTo>
                  <a:pt x="100" y="80"/>
                  <a:pt x="100" y="80"/>
                  <a:pt x="100" y="80"/>
                </a:cubicBezTo>
                <a:cubicBezTo>
                  <a:pt x="100" y="84"/>
                  <a:pt x="97" y="88"/>
                  <a:pt x="92" y="88"/>
                </a:cubicBezTo>
                <a:cubicBezTo>
                  <a:pt x="36" y="88"/>
                  <a:pt x="36" y="88"/>
                  <a:pt x="36" y="88"/>
                </a:cubicBezTo>
                <a:cubicBezTo>
                  <a:pt x="32" y="88"/>
                  <a:pt x="29" y="84"/>
                  <a:pt x="29" y="80"/>
                </a:cubicBezTo>
                <a:cubicBezTo>
                  <a:pt x="29" y="34"/>
                  <a:pt x="29" y="34"/>
                  <a:pt x="29" y="34"/>
                </a:cubicBezTo>
                <a:cubicBezTo>
                  <a:pt x="29" y="30"/>
                  <a:pt x="32" y="26"/>
                  <a:pt x="36" y="26"/>
                </a:cubicBezTo>
                <a:lnTo>
                  <a:pt x="92" y="26"/>
                </a:lnTo>
                <a:close/>
                <a:moveTo>
                  <a:pt x="40" y="37"/>
                </a:moveTo>
                <a:cubicBezTo>
                  <a:pt x="40" y="77"/>
                  <a:pt x="40" y="77"/>
                  <a:pt x="40" y="77"/>
                </a:cubicBezTo>
                <a:cubicBezTo>
                  <a:pt x="88" y="77"/>
                  <a:pt x="88" y="77"/>
                  <a:pt x="88" y="77"/>
                </a:cubicBezTo>
                <a:cubicBezTo>
                  <a:pt x="88" y="37"/>
                  <a:pt x="88" y="37"/>
                  <a:pt x="88" y="37"/>
                </a:cubicBezTo>
                <a:lnTo>
                  <a:pt x="40" y="3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5638800" y="3695700"/>
            <a:ext cx="265113" cy="277813"/>
          </a:xfrm>
          <a:custGeom>
            <a:avLst/>
            <a:gdLst>
              <a:gd name="T0" fmla="*/ 167 w 167"/>
              <a:gd name="T1" fmla="*/ 92 h 175"/>
              <a:gd name="T2" fmla="*/ 82 w 167"/>
              <a:gd name="T3" fmla="*/ 175 h 175"/>
              <a:gd name="T4" fmla="*/ 0 w 167"/>
              <a:gd name="T5" fmla="*/ 92 h 175"/>
              <a:gd name="T6" fmla="*/ 56 w 167"/>
              <a:gd name="T7" fmla="*/ 92 h 175"/>
              <a:gd name="T8" fmla="*/ 56 w 167"/>
              <a:gd name="T9" fmla="*/ 0 h 175"/>
              <a:gd name="T10" fmla="*/ 108 w 167"/>
              <a:gd name="T11" fmla="*/ 0 h 175"/>
              <a:gd name="T12" fmla="*/ 108 w 167"/>
              <a:gd name="T13" fmla="*/ 92 h 175"/>
              <a:gd name="T14" fmla="*/ 167 w 167"/>
              <a:gd name="T15" fmla="*/ 92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75">
                <a:moveTo>
                  <a:pt x="167" y="92"/>
                </a:moveTo>
                <a:lnTo>
                  <a:pt x="82" y="175"/>
                </a:lnTo>
                <a:lnTo>
                  <a:pt x="0" y="92"/>
                </a:lnTo>
                <a:lnTo>
                  <a:pt x="56" y="92"/>
                </a:lnTo>
                <a:lnTo>
                  <a:pt x="56" y="0"/>
                </a:lnTo>
                <a:lnTo>
                  <a:pt x="108" y="0"/>
                </a:lnTo>
                <a:lnTo>
                  <a:pt x="108" y="92"/>
                </a:lnTo>
                <a:lnTo>
                  <a:pt x="167" y="9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6230938" y="3695700"/>
            <a:ext cx="368300" cy="271463"/>
          </a:xfrm>
          <a:custGeom>
            <a:avLst/>
            <a:gdLst>
              <a:gd name="T0" fmla="*/ 45 w 232"/>
              <a:gd name="T1" fmla="*/ 45 h 171"/>
              <a:gd name="T2" fmla="*/ 0 w 232"/>
              <a:gd name="T3" fmla="*/ 45 h 171"/>
              <a:gd name="T4" fmla="*/ 0 w 232"/>
              <a:gd name="T5" fmla="*/ 0 h 171"/>
              <a:gd name="T6" fmla="*/ 45 w 232"/>
              <a:gd name="T7" fmla="*/ 0 h 171"/>
              <a:gd name="T8" fmla="*/ 45 w 232"/>
              <a:gd name="T9" fmla="*/ 45 h 171"/>
              <a:gd name="T10" fmla="*/ 45 w 232"/>
              <a:gd name="T11" fmla="*/ 107 h 171"/>
              <a:gd name="T12" fmla="*/ 0 w 232"/>
              <a:gd name="T13" fmla="*/ 107 h 171"/>
              <a:gd name="T14" fmla="*/ 0 w 232"/>
              <a:gd name="T15" fmla="*/ 64 h 171"/>
              <a:gd name="T16" fmla="*/ 45 w 232"/>
              <a:gd name="T17" fmla="*/ 64 h 171"/>
              <a:gd name="T18" fmla="*/ 45 w 232"/>
              <a:gd name="T19" fmla="*/ 107 h 171"/>
              <a:gd name="T20" fmla="*/ 45 w 232"/>
              <a:gd name="T21" fmla="*/ 171 h 171"/>
              <a:gd name="T22" fmla="*/ 0 w 232"/>
              <a:gd name="T23" fmla="*/ 171 h 171"/>
              <a:gd name="T24" fmla="*/ 0 w 232"/>
              <a:gd name="T25" fmla="*/ 126 h 171"/>
              <a:gd name="T26" fmla="*/ 45 w 232"/>
              <a:gd name="T27" fmla="*/ 126 h 171"/>
              <a:gd name="T28" fmla="*/ 45 w 232"/>
              <a:gd name="T29" fmla="*/ 171 h 171"/>
              <a:gd name="T30" fmla="*/ 107 w 232"/>
              <a:gd name="T31" fmla="*/ 45 h 171"/>
              <a:gd name="T32" fmla="*/ 64 w 232"/>
              <a:gd name="T33" fmla="*/ 45 h 171"/>
              <a:gd name="T34" fmla="*/ 64 w 232"/>
              <a:gd name="T35" fmla="*/ 0 h 171"/>
              <a:gd name="T36" fmla="*/ 107 w 232"/>
              <a:gd name="T37" fmla="*/ 0 h 171"/>
              <a:gd name="T38" fmla="*/ 107 w 232"/>
              <a:gd name="T39" fmla="*/ 45 h 171"/>
              <a:gd name="T40" fmla="*/ 107 w 232"/>
              <a:gd name="T41" fmla="*/ 107 h 171"/>
              <a:gd name="T42" fmla="*/ 64 w 232"/>
              <a:gd name="T43" fmla="*/ 107 h 171"/>
              <a:gd name="T44" fmla="*/ 64 w 232"/>
              <a:gd name="T45" fmla="*/ 64 h 171"/>
              <a:gd name="T46" fmla="*/ 107 w 232"/>
              <a:gd name="T47" fmla="*/ 64 h 171"/>
              <a:gd name="T48" fmla="*/ 107 w 232"/>
              <a:gd name="T49" fmla="*/ 107 h 171"/>
              <a:gd name="T50" fmla="*/ 107 w 232"/>
              <a:gd name="T51" fmla="*/ 171 h 171"/>
              <a:gd name="T52" fmla="*/ 64 w 232"/>
              <a:gd name="T53" fmla="*/ 171 h 171"/>
              <a:gd name="T54" fmla="*/ 64 w 232"/>
              <a:gd name="T55" fmla="*/ 126 h 171"/>
              <a:gd name="T56" fmla="*/ 107 w 232"/>
              <a:gd name="T57" fmla="*/ 126 h 171"/>
              <a:gd name="T58" fmla="*/ 107 w 232"/>
              <a:gd name="T59" fmla="*/ 171 h 171"/>
              <a:gd name="T60" fmla="*/ 170 w 232"/>
              <a:gd name="T61" fmla="*/ 45 h 171"/>
              <a:gd name="T62" fmla="*/ 125 w 232"/>
              <a:gd name="T63" fmla="*/ 45 h 171"/>
              <a:gd name="T64" fmla="*/ 125 w 232"/>
              <a:gd name="T65" fmla="*/ 0 h 171"/>
              <a:gd name="T66" fmla="*/ 170 w 232"/>
              <a:gd name="T67" fmla="*/ 0 h 171"/>
              <a:gd name="T68" fmla="*/ 170 w 232"/>
              <a:gd name="T69" fmla="*/ 45 h 171"/>
              <a:gd name="T70" fmla="*/ 170 w 232"/>
              <a:gd name="T71" fmla="*/ 107 h 171"/>
              <a:gd name="T72" fmla="*/ 125 w 232"/>
              <a:gd name="T73" fmla="*/ 107 h 171"/>
              <a:gd name="T74" fmla="*/ 125 w 232"/>
              <a:gd name="T75" fmla="*/ 62 h 171"/>
              <a:gd name="T76" fmla="*/ 170 w 232"/>
              <a:gd name="T77" fmla="*/ 62 h 171"/>
              <a:gd name="T78" fmla="*/ 170 w 232"/>
              <a:gd name="T79" fmla="*/ 107 h 171"/>
              <a:gd name="T80" fmla="*/ 170 w 232"/>
              <a:gd name="T81" fmla="*/ 171 h 171"/>
              <a:gd name="T82" fmla="*/ 125 w 232"/>
              <a:gd name="T83" fmla="*/ 171 h 171"/>
              <a:gd name="T84" fmla="*/ 125 w 232"/>
              <a:gd name="T85" fmla="*/ 126 h 171"/>
              <a:gd name="T86" fmla="*/ 170 w 232"/>
              <a:gd name="T87" fmla="*/ 126 h 171"/>
              <a:gd name="T88" fmla="*/ 170 w 232"/>
              <a:gd name="T89" fmla="*/ 171 h 171"/>
              <a:gd name="T90" fmla="*/ 232 w 232"/>
              <a:gd name="T91" fmla="*/ 45 h 171"/>
              <a:gd name="T92" fmla="*/ 189 w 232"/>
              <a:gd name="T93" fmla="*/ 45 h 171"/>
              <a:gd name="T94" fmla="*/ 189 w 232"/>
              <a:gd name="T95" fmla="*/ 0 h 171"/>
              <a:gd name="T96" fmla="*/ 232 w 232"/>
              <a:gd name="T97" fmla="*/ 0 h 171"/>
              <a:gd name="T98" fmla="*/ 232 w 232"/>
              <a:gd name="T99" fmla="*/ 45 h 171"/>
              <a:gd name="T100" fmla="*/ 232 w 232"/>
              <a:gd name="T101" fmla="*/ 107 h 171"/>
              <a:gd name="T102" fmla="*/ 189 w 232"/>
              <a:gd name="T103" fmla="*/ 107 h 171"/>
              <a:gd name="T104" fmla="*/ 189 w 232"/>
              <a:gd name="T105" fmla="*/ 62 h 171"/>
              <a:gd name="T106" fmla="*/ 232 w 232"/>
              <a:gd name="T107" fmla="*/ 62 h 171"/>
              <a:gd name="T108" fmla="*/ 232 w 232"/>
              <a:gd name="T109" fmla="*/ 107 h 171"/>
              <a:gd name="T110" fmla="*/ 232 w 232"/>
              <a:gd name="T111" fmla="*/ 171 h 171"/>
              <a:gd name="T112" fmla="*/ 189 w 232"/>
              <a:gd name="T113" fmla="*/ 171 h 171"/>
              <a:gd name="T114" fmla="*/ 189 w 232"/>
              <a:gd name="T115" fmla="*/ 126 h 171"/>
              <a:gd name="T116" fmla="*/ 232 w 232"/>
              <a:gd name="T117" fmla="*/ 126 h 171"/>
              <a:gd name="T118" fmla="*/ 232 w 232"/>
              <a:gd name="T11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2" h="171">
                <a:moveTo>
                  <a:pt x="45" y="45"/>
                </a:moveTo>
                <a:lnTo>
                  <a:pt x="0" y="45"/>
                </a:lnTo>
                <a:lnTo>
                  <a:pt x="0" y="0"/>
                </a:lnTo>
                <a:lnTo>
                  <a:pt x="45" y="0"/>
                </a:lnTo>
                <a:lnTo>
                  <a:pt x="45" y="45"/>
                </a:lnTo>
                <a:close/>
                <a:moveTo>
                  <a:pt x="45" y="107"/>
                </a:moveTo>
                <a:lnTo>
                  <a:pt x="0" y="107"/>
                </a:lnTo>
                <a:lnTo>
                  <a:pt x="0" y="64"/>
                </a:lnTo>
                <a:lnTo>
                  <a:pt x="45" y="64"/>
                </a:lnTo>
                <a:lnTo>
                  <a:pt x="45" y="107"/>
                </a:lnTo>
                <a:close/>
                <a:moveTo>
                  <a:pt x="45" y="171"/>
                </a:moveTo>
                <a:lnTo>
                  <a:pt x="0" y="171"/>
                </a:lnTo>
                <a:lnTo>
                  <a:pt x="0" y="126"/>
                </a:lnTo>
                <a:lnTo>
                  <a:pt x="45" y="126"/>
                </a:lnTo>
                <a:lnTo>
                  <a:pt x="45" y="171"/>
                </a:lnTo>
                <a:close/>
                <a:moveTo>
                  <a:pt x="107" y="45"/>
                </a:moveTo>
                <a:lnTo>
                  <a:pt x="64" y="45"/>
                </a:lnTo>
                <a:lnTo>
                  <a:pt x="64" y="0"/>
                </a:lnTo>
                <a:lnTo>
                  <a:pt x="107" y="0"/>
                </a:lnTo>
                <a:lnTo>
                  <a:pt x="107" y="45"/>
                </a:lnTo>
                <a:close/>
                <a:moveTo>
                  <a:pt x="107" y="107"/>
                </a:moveTo>
                <a:lnTo>
                  <a:pt x="64" y="107"/>
                </a:lnTo>
                <a:lnTo>
                  <a:pt x="64" y="64"/>
                </a:lnTo>
                <a:lnTo>
                  <a:pt x="107" y="64"/>
                </a:lnTo>
                <a:lnTo>
                  <a:pt x="107" y="107"/>
                </a:lnTo>
                <a:close/>
                <a:moveTo>
                  <a:pt x="107" y="171"/>
                </a:moveTo>
                <a:lnTo>
                  <a:pt x="64" y="171"/>
                </a:lnTo>
                <a:lnTo>
                  <a:pt x="64" y="126"/>
                </a:lnTo>
                <a:lnTo>
                  <a:pt x="107" y="126"/>
                </a:lnTo>
                <a:lnTo>
                  <a:pt x="107" y="171"/>
                </a:lnTo>
                <a:close/>
                <a:moveTo>
                  <a:pt x="170" y="45"/>
                </a:moveTo>
                <a:lnTo>
                  <a:pt x="125" y="45"/>
                </a:lnTo>
                <a:lnTo>
                  <a:pt x="125" y="0"/>
                </a:lnTo>
                <a:lnTo>
                  <a:pt x="170" y="0"/>
                </a:lnTo>
                <a:lnTo>
                  <a:pt x="170" y="45"/>
                </a:lnTo>
                <a:close/>
                <a:moveTo>
                  <a:pt x="170" y="107"/>
                </a:moveTo>
                <a:lnTo>
                  <a:pt x="125" y="107"/>
                </a:lnTo>
                <a:lnTo>
                  <a:pt x="125" y="62"/>
                </a:lnTo>
                <a:lnTo>
                  <a:pt x="170" y="62"/>
                </a:lnTo>
                <a:lnTo>
                  <a:pt x="170" y="107"/>
                </a:lnTo>
                <a:close/>
                <a:moveTo>
                  <a:pt x="170" y="171"/>
                </a:moveTo>
                <a:lnTo>
                  <a:pt x="125" y="171"/>
                </a:lnTo>
                <a:lnTo>
                  <a:pt x="125" y="126"/>
                </a:lnTo>
                <a:lnTo>
                  <a:pt x="170" y="126"/>
                </a:lnTo>
                <a:lnTo>
                  <a:pt x="170" y="171"/>
                </a:lnTo>
                <a:close/>
                <a:moveTo>
                  <a:pt x="232" y="45"/>
                </a:moveTo>
                <a:lnTo>
                  <a:pt x="189" y="45"/>
                </a:lnTo>
                <a:lnTo>
                  <a:pt x="189" y="0"/>
                </a:lnTo>
                <a:lnTo>
                  <a:pt x="232" y="0"/>
                </a:lnTo>
                <a:lnTo>
                  <a:pt x="232" y="45"/>
                </a:lnTo>
                <a:close/>
                <a:moveTo>
                  <a:pt x="232" y="107"/>
                </a:moveTo>
                <a:lnTo>
                  <a:pt x="189" y="107"/>
                </a:lnTo>
                <a:lnTo>
                  <a:pt x="189" y="62"/>
                </a:lnTo>
                <a:lnTo>
                  <a:pt x="232" y="62"/>
                </a:lnTo>
                <a:lnTo>
                  <a:pt x="232" y="107"/>
                </a:lnTo>
                <a:close/>
                <a:moveTo>
                  <a:pt x="232" y="171"/>
                </a:moveTo>
                <a:lnTo>
                  <a:pt x="189" y="171"/>
                </a:lnTo>
                <a:lnTo>
                  <a:pt x="189" y="126"/>
                </a:lnTo>
                <a:lnTo>
                  <a:pt x="232" y="126"/>
                </a:lnTo>
                <a:lnTo>
                  <a:pt x="232" y="1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p:cNvSpPr>
          <p:nvPr/>
        </p:nvSpPr>
        <p:spPr bwMode="auto">
          <a:xfrm>
            <a:off x="6929438" y="3684588"/>
            <a:ext cx="266700" cy="282575"/>
          </a:xfrm>
          <a:custGeom>
            <a:avLst/>
            <a:gdLst>
              <a:gd name="T0" fmla="*/ 0 w 168"/>
              <a:gd name="T1" fmla="*/ 85 h 178"/>
              <a:gd name="T2" fmla="*/ 83 w 168"/>
              <a:gd name="T3" fmla="*/ 0 h 178"/>
              <a:gd name="T4" fmla="*/ 168 w 168"/>
              <a:gd name="T5" fmla="*/ 85 h 178"/>
              <a:gd name="T6" fmla="*/ 109 w 168"/>
              <a:gd name="T7" fmla="*/ 85 h 178"/>
              <a:gd name="T8" fmla="*/ 109 w 168"/>
              <a:gd name="T9" fmla="*/ 178 h 178"/>
              <a:gd name="T10" fmla="*/ 57 w 168"/>
              <a:gd name="T11" fmla="*/ 178 h 178"/>
              <a:gd name="T12" fmla="*/ 57 w 168"/>
              <a:gd name="T13" fmla="*/ 85 h 178"/>
              <a:gd name="T14" fmla="*/ 0 w 168"/>
              <a:gd name="T15" fmla="*/ 85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8" h="178">
                <a:moveTo>
                  <a:pt x="0" y="85"/>
                </a:moveTo>
                <a:lnTo>
                  <a:pt x="83" y="0"/>
                </a:lnTo>
                <a:lnTo>
                  <a:pt x="168" y="85"/>
                </a:lnTo>
                <a:lnTo>
                  <a:pt x="109" y="85"/>
                </a:lnTo>
                <a:lnTo>
                  <a:pt x="109" y="178"/>
                </a:lnTo>
                <a:lnTo>
                  <a:pt x="57" y="178"/>
                </a:lnTo>
                <a:lnTo>
                  <a:pt x="57" y="85"/>
                </a:lnTo>
                <a:lnTo>
                  <a:pt x="0" y="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7567613" y="3665538"/>
            <a:ext cx="303213" cy="301625"/>
          </a:xfrm>
          <a:custGeom>
            <a:avLst/>
            <a:gdLst>
              <a:gd name="T0" fmla="*/ 11 w 81"/>
              <a:gd name="T1" fmla="*/ 80 h 80"/>
              <a:gd name="T2" fmla="*/ 0 w 81"/>
              <a:gd name="T3" fmla="*/ 70 h 80"/>
              <a:gd name="T4" fmla="*/ 11 w 81"/>
              <a:gd name="T5" fmla="*/ 59 h 80"/>
              <a:gd name="T6" fmla="*/ 21 w 81"/>
              <a:gd name="T7" fmla="*/ 70 h 80"/>
              <a:gd name="T8" fmla="*/ 11 w 81"/>
              <a:gd name="T9" fmla="*/ 80 h 80"/>
              <a:gd name="T10" fmla="*/ 65 w 81"/>
              <a:gd name="T11" fmla="*/ 80 h 80"/>
              <a:gd name="T12" fmla="*/ 1 w 81"/>
              <a:gd name="T13" fmla="*/ 15 h 80"/>
              <a:gd name="T14" fmla="*/ 1 w 81"/>
              <a:gd name="T15" fmla="*/ 0 h 80"/>
              <a:gd name="T16" fmla="*/ 81 w 81"/>
              <a:gd name="T17" fmla="*/ 80 h 80"/>
              <a:gd name="T18" fmla="*/ 65 w 81"/>
              <a:gd name="T19" fmla="*/ 80 h 80"/>
              <a:gd name="T20" fmla="*/ 37 w 81"/>
              <a:gd name="T21" fmla="*/ 80 h 80"/>
              <a:gd name="T22" fmla="*/ 1 w 81"/>
              <a:gd name="T23" fmla="*/ 43 h 80"/>
              <a:gd name="T24" fmla="*/ 1 w 81"/>
              <a:gd name="T25" fmla="*/ 29 h 80"/>
              <a:gd name="T26" fmla="*/ 51 w 81"/>
              <a:gd name="T27" fmla="*/ 80 h 80"/>
              <a:gd name="T28" fmla="*/ 37 w 81"/>
              <a:gd name="T29"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1" h="80">
                <a:moveTo>
                  <a:pt x="11" y="80"/>
                </a:moveTo>
                <a:cubicBezTo>
                  <a:pt x="5" y="80"/>
                  <a:pt x="0" y="76"/>
                  <a:pt x="0" y="70"/>
                </a:cubicBezTo>
                <a:cubicBezTo>
                  <a:pt x="0" y="64"/>
                  <a:pt x="5" y="59"/>
                  <a:pt x="11" y="59"/>
                </a:cubicBezTo>
                <a:cubicBezTo>
                  <a:pt x="16" y="59"/>
                  <a:pt x="21" y="64"/>
                  <a:pt x="21" y="70"/>
                </a:cubicBezTo>
                <a:cubicBezTo>
                  <a:pt x="21" y="76"/>
                  <a:pt x="16" y="80"/>
                  <a:pt x="11" y="80"/>
                </a:cubicBezTo>
                <a:close/>
                <a:moveTo>
                  <a:pt x="65" y="80"/>
                </a:moveTo>
                <a:cubicBezTo>
                  <a:pt x="65" y="45"/>
                  <a:pt x="35" y="15"/>
                  <a:pt x="1" y="15"/>
                </a:cubicBezTo>
                <a:cubicBezTo>
                  <a:pt x="1" y="0"/>
                  <a:pt x="1" y="0"/>
                  <a:pt x="1" y="0"/>
                </a:cubicBezTo>
                <a:cubicBezTo>
                  <a:pt x="43" y="0"/>
                  <a:pt x="81" y="33"/>
                  <a:pt x="81" y="80"/>
                </a:cubicBezTo>
                <a:lnTo>
                  <a:pt x="65" y="80"/>
                </a:lnTo>
                <a:close/>
                <a:moveTo>
                  <a:pt x="37" y="80"/>
                </a:moveTo>
                <a:cubicBezTo>
                  <a:pt x="37" y="60"/>
                  <a:pt x="21" y="43"/>
                  <a:pt x="1" y="43"/>
                </a:cubicBezTo>
                <a:cubicBezTo>
                  <a:pt x="1" y="29"/>
                  <a:pt x="1" y="29"/>
                  <a:pt x="1" y="29"/>
                </a:cubicBezTo>
                <a:cubicBezTo>
                  <a:pt x="27" y="29"/>
                  <a:pt x="51" y="48"/>
                  <a:pt x="51" y="80"/>
                </a:cubicBezTo>
                <a:lnTo>
                  <a:pt x="37" y="8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noEditPoints="1"/>
          </p:cNvSpPr>
          <p:nvPr/>
        </p:nvSpPr>
        <p:spPr bwMode="auto">
          <a:xfrm>
            <a:off x="8070850" y="3692525"/>
            <a:ext cx="566738" cy="274638"/>
          </a:xfrm>
          <a:custGeom>
            <a:avLst/>
            <a:gdLst>
              <a:gd name="T0" fmla="*/ 357 w 357"/>
              <a:gd name="T1" fmla="*/ 0 h 173"/>
              <a:gd name="T2" fmla="*/ 357 w 357"/>
              <a:gd name="T3" fmla="*/ 173 h 173"/>
              <a:gd name="T4" fmla="*/ 0 w 357"/>
              <a:gd name="T5" fmla="*/ 173 h 173"/>
              <a:gd name="T6" fmla="*/ 0 w 357"/>
              <a:gd name="T7" fmla="*/ 0 h 173"/>
              <a:gd name="T8" fmla="*/ 357 w 357"/>
              <a:gd name="T9" fmla="*/ 0 h 173"/>
              <a:gd name="T10" fmla="*/ 106 w 357"/>
              <a:gd name="T11" fmla="*/ 31 h 173"/>
              <a:gd name="T12" fmla="*/ 54 w 357"/>
              <a:gd name="T13" fmla="*/ 31 h 173"/>
              <a:gd name="T14" fmla="*/ 54 w 357"/>
              <a:gd name="T15" fmla="*/ 49 h 173"/>
              <a:gd name="T16" fmla="*/ 106 w 357"/>
              <a:gd name="T17" fmla="*/ 49 h 173"/>
              <a:gd name="T18" fmla="*/ 106 w 357"/>
              <a:gd name="T19" fmla="*/ 31 h 173"/>
              <a:gd name="T20" fmla="*/ 106 w 357"/>
              <a:gd name="T21" fmla="*/ 78 h 173"/>
              <a:gd name="T22" fmla="*/ 54 w 357"/>
              <a:gd name="T23" fmla="*/ 78 h 173"/>
              <a:gd name="T24" fmla="*/ 54 w 357"/>
              <a:gd name="T25" fmla="*/ 97 h 173"/>
              <a:gd name="T26" fmla="*/ 106 w 357"/>
              <a:gd name="T27" fmla="*/ 97 h 173"/>
              <a:gd name="T28" fmla="*/ 106 w 357"/>
              <a:gd name="T29" fmla="*/ 78 h 173"/>
              <a:gd name="T30" fmla="*/ 106 w 357"/>
              <a:gd name="T31" fmla="*/ 125 h 173"/>
              <a:gd name="T32" fmla="*/ 54 w 357"/>
              <a:gd name="T33" fmla="*/ 125 h 173"/>
              <a:gd name="T34" fmla="*/ 54 w 357"/>
              <a:gd name="T35" fmla="*/ 144 h 173"/>
              <a:gd name="T36" fmla="*/ 106 w 357"/>
              <a:gd name="T37" fmla="*/ 144 h 173"/>
              <a:gd name="T38" fmla="*/ 106 w 357"/>
              <a:gd name="T39" fmla="*/ 125 h 173"/>
              <a:gd name="T40" fmla="*/ 302 w 357"/>
              <a:gd name="T41" fmla="*/ 31 h 173"/>
              <a:gd name="T42" fmla="*/ 250 w 357"/>
              <a:gd name="T43" fmla="*/ 31 h 173"/>
              <a:gd name="T44" fmla="*/ 250 w 357"/>
              <a:gd name="T45" fmla="*/ 49 h 173"/>
              <a:gd name="T46" fmla="*/ 302 w 357"/>
              <a:gd name="T47" fmla="*/ 49 h 173"/>
              <a:gd name="T48" fmla="*/ 302 w 357"/>
              <a:gd name="T49" fmla="*/ 31 h 173"/>
              <a:gd name="T50" fmla="*/ 302 w 357"/>
              <a:gd name="T51" fmla="*/ 78 h 173"/>
              <a:gd name="T52" fmla="*/ 250 w 357"/>
              <a:gd name="T53" fmla="*/ 78 h 173"/>
              <a:gd name="T54" fmla="*/ 250 w 357"/>
              <a:gd name="T55" fmla="*/ 97 h 173"/>
              <a:gd name="T56" fmla="*/ 302 w 357"/>
              <a:gd name="T57" fmla="*/ 97 h 173"/>
              <a:gd name="T58" fmla="*/ 302 w 357"/>
              <a:gd name="T59" fmla="*/ 78 h 173"/>
              <a:gd name="T60" fmla="*/ 302 w 357"/>
              <a:gd name="T61" fmla="*/ 125 h 173"/>
              <a:gd name="T62" fmla="*/ 250 w 357"/>
              <a:gd name="T63" fmla="*/ 125 h 173"/>
              <a:gd name="T64" fmla="*/ 250 w 357"/>
              <a:gd name="T65" fmla="*/ 144 h 173"/>
              <a:gd name="T66" fmla="*/ 302 w 357"/>
              <a:gd name="T67" fmla="*/ 144 h 173"/>
              <a:gd name="T68" fmla="*/ 302 w 357"/>
              <a:gd name="T69" fmla="*/ 12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7" h="173">
                <a:moveTo>
                  <a:pt x="357" y="0"/>
                </a:moveTo>
                <a:lnTo>
                  <a:pt x="357" y="173"/>
                </a:lnTo>
                <a:lnTo>
                  <a:pt x="0" y="173"/>
                </a:lnTo>
                <a:lnTo>
                  <a:pt x="0" y="0"/>
                </a:lnTo>
                <a:lnTo>
                  <a:pt x="357" y="0"/>
                </a:lnTo>
                <a:close/>
                <a:moveTo>
                  <a:pt x="106" y="31"/>
                </a:moveTo>
                <a:lnTo>
                  <a:pt x="54" y="31"/>
                </a:lnTo>
                <a:lnTo>
                  <a:pt x="54" y="49"/>
                </a:lnTo>
                <a:lnTo>
                  <a:pt x="106" y="49"/>
                </a:lnTo>
                <a:lnTo>
                  <a:pt x="106" y="31"/>
                </a:lnTo>
                <a:close/>
                <a:moveTo>
                  <a:pt x="106" y="78"/>
                </a:moveTo>
                <a:lnTo>
                  <a:pt x="54" y="78"/>
                </a:lnTo>
                <a:lnTo>
                  <a:pt x="54" y="97"/>
                </a:lnTo>
                <a:lnTo>
                  <a:pt x="106" y="97"/>
                </a:lnTo>
                <a:lnTo>
                  <a:pt x="106" y="78"/>
                </a:lnTo>
                <a:close/>
                <a:moveTo>
                  <a:pt x="106" y="125"/>
                </a:moveTo>
                <a:lnTo>
                  <a:pt x="54" y="125"/>
                </a:lnTo>
                <a:lnTo>
                  <a:pt x="54" y="144"/>
                </a:lnTo>
                <a:lnTo>
                  <a:pt x="106" y="144"/>
                </a:lnTo>
                <a:lnTo>
                  <a:pt x="106" y="125"/>
                </a:lnTo>
                <a:close/>
                <a:moveTo>
                  <a:pt x="302" y="31"/>
                </a:moveTo>
                <a:lnTo>
                  <a:pt x="250" y="31"/>
                </a:lnTo>
                <a:lnTo>
                  <a:pt x="250" y="49"/>
                </a:lnTo>
                <a:lnTo>
                  <a:pt x="302" y="49"/>
                </a:lnTo>
                <a:lnTo>
                  <a:pt x="302" y="31"/>
                </a:lnTo>
                <a:close/>
                <a:moveTo>
                  <a:pt x="302" y="78"/>
                </a:moveTo>
                <a:lnTo>
                  <a:pt x="250" y="78"/>
                </a:lnTo>
                <a:lnTo>
                  <a:pt x="250" y="97"/>
                </a:lnTo>
                <a:lnTo>
                  <a:pt x="302" y="97"/>
                </a:lnTo>
                <a:lnTo>
                  <a:pt x="302" y="78"/>
                </a:lnTo>
                <a:close/>
                <a:moveTo>
                  <a:pt x="302" y="125"/>
                </a:moveTo>
                <a:lnTo>
                  <a:pt x="250" y="125"/>
                </a:lnTo>
                <a:lnTo>
                  <a:pt x="250" y="144"/>
                </a:lnTo>
                <a:lnTo>
                  <a:pt x="302" y="144"/>
                </a:lnTo>
                <a:lnTo>
                  <a:pt x="302" y="12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noEditPoints="1"/>
          </p:cNvSpPr>
          <p:nvPr/>
        </p:nvSpPr>
        <p:spPr bwMode="auto">
          <a:xfrm>
            <a:off x="8810625" y="3533775"/>
            <a:ext cx="371475" cy="444500"/>
          </a:xfrm>
          <a:custGeom>
            <a:avLst/>
            <a:gdLst>
              <a:gd name="T0" fmla="*/ 7 w 99"/>
              <a:gd name="T1" fmla="*/ 23 h 118"/>
              <a:gd name="T2" fmla="*/ 10 w 99"/>
              <a:gd name="T3" fmla="*/ 46 h 118"/>
              <a:gd name="T4" fmla="*/ 10 w 99"/>
              <a:gd name="T5" fmla="*/ 0 h 118"/>
              <a:gd name="T6" fmla="*/ 84 w 99"/>
              <a:gd name="T7" fmla="*/ 117 h 118"/>
              <a:gd name="T8" fmla="*/ 77 w 99"/>
              <a:gd name="T9" fmla="*/ 114 h 118"/>
              <a:gd name="T10" fmla="*/ 50 w 99"/>
              <a:gd name="T11" fmla="*/ 110 h 118"/>
              <a:gd name="T12" fmla="*/ 21 w 99"/>
              <a:gd name="T13" fmla="*/ 114 h 118"/>
              <a:gd name="T14" fmla="*/ 15 w 99"/>
              <a:gd name="T15" fmla="*/ 117 h 118"/>
              <a:gd name="T16" fmla="*/ 43 w 99"/>
              <a:gd name="T17" fmla="*/ 28 h 118"/>
              <a:gd name="T18" fmla="*/ 50 w 99"/>
              <a:gd name="T19" fmla="*/ 25 h 118"/>
              <a:gd name="T20" fmla="*/ 87 w 99"/>
              <a:gd name="T21" fmla="*/ 111 h 118"/>
              <a:gd name="T22" fmla="*/ 30 w 99"/>
              <a:gd name="T23" fmla="*/ 13 h 118"/>
              <a:gd name="T24" fmla="*/ 29 w 99"/>
              <a:gd name="T25" fmla="*/ 34 h 118"/>
              <a:gd name="T26" fmla="*/ 19 w 99"/>
              <a:gd name="T27" fmla="*/ 23 h 118"/>
              <a:gd name="T28" fmla="*/ 30 w 99"/>
              <a:gd name="T29" fmla="*/ 13 h 118"/>
              <a:gd name="T30" fmla="*/ 30 w 99"/>
              <a:gd name="T31" fmla="*/ 91 h 118"/>
              <a:gd name="T32" fmla="*/ 44 w 99"/>
              <a:gd name="T33" fmla="*/ 105 h 118"/>
              <a:gd name="T34" fmla="*/ 37 w 99"/>
              <a:gd name="T35" fmla="*/ 90 h 118"/>
              <a:gd name="T36" fmla="*/ 37 w 99"/>
              <a:gd name="T37" fmla="*/ 73 h 118"/>
              <a:gd name="T38" fmla="*/ 40 w 99"/>
              <a:gd name="T39" fmla="*/ 68 h 118"/>
              <a:gd name="T40" fmla="*/ 59 w 99"/>
              <a:gd name="T41" fmla="*/ 68 h 118"/>
              <a:gd name="T42" fmla="*/ 58 w 99"/>
              <a:gd name="T43" fmla="*/ 94 h 118"/>
              <a:gd name="T44" fmla="*/ 41 w 99"/>
              <a:gd name="T45" fmla="*/ 94 h 118"/>
              <a:gd name="T46" fmla="*/ 58 w 99"/>
              <a:gd name="T47" fmla="*/ 94 h 118"/>
              <a:gd name="T48" fmla="*/ 57 w 99"/>
              <a:gd name="T49" fmla="*/ 63 h 118"/>
              <a:gd name="T50" fmla="*/ 41 w 99"/>
              <a:gd name="T51" fmla="*/ 63 h 118"/>
              <a:gd name="T52" fmla="*/ 49 w 99"/>
              <a:gd name="T53" fmla="*/ 12 h 118"/>
              <a:gd name="T54" fmla="*/ 49 w 99"/>
              <a:gd name="T55" fmla="*/ 25 h 118"/>
              <a:gd name="T56" fmla="*/ 61 w 99"/>
              <a:gd name="T57" fmla="*/ 73 h 118"/>
              <a:gd name="T58" fmla="*/ 62 w 99"/>
              <a:gd name="T59" fmla="*/ 90 h 118"/>
              <a:gd name="T60" fmla="*/ 61 w 99"/>
              <a:gd name="T61" fmla="*/ 73 h 118"/>
              <a:gd name="T62" fmla="*/ 68 w 99"/>
              <a:gd name="T63" fmla="*/ 91 h 118"/>
              <a:gd name="T64" fmla="*/ 74 w 99"/>
              <a:gd name="T65" fmla="*/ 105 h 118"/>
              <a:gd name="T66" fmla="*/ 74 w 99"/>
              <a:gd name="T67" fmla="*/ 23 h 118"/>
              <a:gd name="T68" fmla="*/ 74 w 99"/>
              <a:gd name="T69" fmla="*/ 9 h 118"/>
              <a:gd name="T70" fmla="*/ 74 w 99"/>
              <a:gd name="T71" fmla="*/ 38 h 118"/>
              <a:gd name="T72" fmla="*/ 85 w 99"/>
              <a:gd name="T73" fmla="*/ 42 h 118"/>
              <a:gd name="T74" fmla="*/ 85 w 99"/>
              <a:gd name="T75" fmla="*/ 5 h 118"/>
              <a:gd name="T76" fmla="*/ 99 w 99"/>
              <a:gd name="T77" fmla="*/ 24 h 118"/>
              <a:gd name="T78" fmla="*/ 85 w 99"/>
              <a:gd name="T79" fmla="*/ 4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 h="118">
                <a:moveTo>
                  <a:pt x="15" y="5"/>
                </a:moveTo>
                <a:cubicBezTo>
                  <a:pt x="9" y="9"/>
                  <a:pt x="7" y="16"/>
                  <a:pt x="7" y="23"/>
                </a:cubicBezTo>
                <a:cubicBezTo>
                  <a:pt x="7" y="30"/>
                  <a:pt x="9" y="37"/>
                  <a:pt x="15" y="42"/>
                </a:cubicBezTo>
                <a:cubicBezTo>
                  <a:pt x="10" y="46"/>
                  <a:pt x="10" y="46"/>
                  <a:pt x="10" y="46"/>
                </a:cubicBezTo>
                <a:cubicBezTo>
                  <a:pt x="4" y="40"/>
                  <a:pt x="1" y="31"/>
                  <a:pt x="0" y="23"/>
                </a:cubicBezTo>
                <a:cubicBezTo>
                  <a:pt x="1" y="15"/>
                  <a:pt x="3" y="7"/>
                  <a:pt x="10" y="0"/>
                </a:cubicBezTo>
                <a:lnTo>
                  <a:pt x="15" y="5"/>
                </a:lnTo>
                <a:close/>
                <a:moveTo>
                  <a:pt x="84" y="117"/>
                </a:moveTo>
                <a:cubicBezTo>
                  <a:pt x="83" y="118"/>
                  <a:pt x="83" y="118"/>
                  <a:pt x="82" y="118"/>
                </a:cubicBezTo>
                <a:cubicBezTo>
                  <a:pt x="80" y="118"/>
                  <a:pt x="78" y="117"/>
                  <a:pt x="77" y="114"/>
                </a:cubicBezTo>
                <a:cubicBezTo>
                  <a:pt x="76" y="110"/>
                  <a:pt x="76" y="110"/>
                  <a:pt x="76" y="110"/>
                </a:cubicBezTo>
                <a:cubicBezTo>
                  <a:pt x="50" y="110"/>
                  <a:pt x="50" y="110"/>
                  <a:pt x="50" y="110"/>
                </a:cubicBezTo>
                <a:cubicBezTo>
                  <a:pt x="23" y="110"/>
                  <a:pt x="23" y="110"/>
                  <a:pt x="23" y="110"/>
                </a:cubicBezTo>
                <a:cubicBezTo>
                  <a:pt x="21" y="114"/>
                  <a:pt x="21" y="114"/>
                  <a:pt x="21" y="114"/>
                </a:cubicBezTo>
                <a:cubicBezTo>
                  <a:pt x="20" y="117"/>
                  <a:pt x="18" y="118"/>
                  <a:pt x="16" y="118"/>
                </a:cubicBezTo>
                <a:cubicBezTo>
                  <a:pt x="16" y="118"/>
                  <a:pt x="15" y="118"/>
                  <a:pt x="15" y="117"/>
                </a:cubicBezTo>
                <a:cubicBezTo>
                  <a:pt x="12" y="116"/>
                  <a:pt x="10" y="113"/>
                  <a:pt x="12" y="111"/>
                </a:cubicBezTo>
                <a:cubicBezTo>
                  <a:pt x="43" y="28"/>
                  <a:pt x="43" y="28"/>
                  <a:pt x="43" y="28"/>
                </a:cubicBezTo>
                <a:cubicBezTo>
                  <a:pt x="48" y="25"/>
                  <a:pt x="48" y="25"/>
                  <a:pt x="48" y="25"/>
                </a:cubicBezTo>
                <a:cubicBezTo>
                  <a:pt x="50" y="25"/>
                  <a:pt x="50" y="25"/>
                  <a:pt x="50" y="25"/>
                </a:cubicBezTo>
                <a:cubicBezTo>
                  <a:pt x="55" y="28"/>
                  <a:pt x="55" y="28"/>
                  <a:pt x="55" y="28"/>
                </a:cubicBezTo>
                <a:cubicBezTo>
                  <a:pt x="87" y="111"/>
                  <a:pt x="87" y="111"/>
                  <a:pt x="87" y="111"/>
                </a:cubicBezTo>
                <a:cubicBezTo>
                  <a:pt x="88" y="113"/>
                  <a:pt x="87" y="116"/>
                  <a:pt x="84" y="117"/>
                </a:cubicBezTo>
                <a:close/>
                <a:moveTo>
                  <a:pt x="30" y="13"/>
                </a:moveTo>
                <a:cubicBezTo>
                  <a:pt x="27" y="15"/>
                  <a:pt x="25" y="20"/>
                  <a:pt x="25" y="23"/>
                </a:cubicBezTo>
                <a:cubicBezTo>
                  <a:pt x="25" y="27"/>
                  <a:pt x="27" y="31"/>
                  <a:pt x="29" y="34"/>
                </a:cubicBezTo>
                <a:cubicBezTo>
                  <a:pt x="25" y="38"/>
                  <a:pt x="25" y="38"/>
                  <a:pt x="25" y="38"/>
                </a:cubicBezTo>
                <a:cubicBezTo>
                  <a:pt x="21" y="34"/>
                  <a:pt x="19" y="28"/>
                  <a:pt x="19" y="23"/>
                </a:cubicBezTo>
                <a:cubicBezTo>
                  <a:pt x="19" y="18"/>
                  <a:pt x="21" y="13"/>
                  <a:pt x="26" y="8"/>
                </a:cubicBezTo>
                <a:lnTo>
                  <a:pt x="30" y="13"/>
                </a:lnTo>
                <a:close/>
                <a:moveTo>
                  <a:pt x="44" y="105"/>
                </a:moveTo>
                <a:cubicBezTo>
                  <a:pt x="30" y="91"/>
                  <a:pt x="30" y="91"/>
                  <a:pt x="30" y="91"/>
                </a:cubicBezTo>
                <a:cubicBezTo>
                  <a:pt x="25" y="105"/>
                  <a:pt x="25" y="105"/>
                  <a:pt x="25" y="105"/>
                </a:cubicBezTo>
                <a:lnTo>
                  <a:pt x="44" y="105"/>
                </a:lnTo>
                <a:close/>
                <a:moveTo>
                  <a:pt x="32" y="86"/>
                </a:moveTo>
                <a:cubicBezTo>
                  <a:pt x="37" y="90"/>
                  <a:pt x="37" y="90"/>
                  <a:pt x="37" y="90"/>
                </a:cubicBezTo>
                <a:cubicBezTo>
                  <a:pt x="46" y="82"/>
                  <a:pt x="46" y="82"/>
                  <a:pt x="46" y="82"/>
                </a:cubicBezTo>
                <a:cubicBezTo>
                  <a:pt x="37" y="73"/>
                  <a:pt x="37" y="73"/>
                  <a:pt x="37" y="73"/>
                </a:cubicBezTo>
                <a:lnTo>
                  <a:pt x="32" y="86"/>
                </a:lnTo>
                <a:close/>
                <a:moveTo>
                  <a:pt x="40" y="68"/>
                </a:moveTo>
                <a:cubicBezTo>
                  <a:pt x="50" y="78"/>
                  <a:pt x="50" y="78"/>
                  <a:pt x="50" y="78"/>
                </a:cubicBezTo>
                <a:cubicBezTo>
                  <a:pt x="59" y="68"/>
                  <a:pt x="59" y="68"/>
                  <a:pt x="59" y="68"/>
                </a:cubicBezTo>
                <a:lnTo>
                  <a:pt x="40" y="68"/>
                </a:lnTo>
                <a:close/>
                <a:moveTo>
                  <a:pt x="58" y="94"/>
                </a:moveTo>
                <a:cubicBezTo>
                  <a:pt x="50" y="85"/>
                  <a:pt x="50" y="85"/>
                  <a:pt x="50" y="85"/>
                </a:cubicBezTo>
                <a:cubicBezTo>
                  <a:pt x="41" y="94"/>
                  <a:pt x="41" y="94"/>
                  <a:pt x="41" y="94"/>
                </a:cubicBezTo>
                <a:cubicBezTo>
                  <a:pt x="50" y="103"/>
                  <a:pt x="50" y="103"/>
                  <a:pt x="50" y="103"/>
                </a:cubicBezTo>
                <a:lnTo>
                  <a:pt x="58" y="94"/>
                </a:lnTo>
                <a:close/>
                <a:moveTo>
                  <a:pt x="41" y="63"/>
                </a:moveTo>
                <a:cubicBezTo>
                  <a:pt x="57" y="63"/>
                  <a:pt x="57" y="63"/>
                  <a:pt x="57" y="63"/>
                </a:cubicBezTo>
                <a:cubicBezTo>
                  <a:pt x="49" y="42"/>
                  <a:pt x="49" y="42"/>
                  <a:pt x="49" y="42"/>
                </a:cubicBezTo>
                <a:lnTo>
                  <a:pt x="41" y="63"/>
                </a:lnTo>
                <a:close/>
                <a:moveTo>
                  <a:pt x="43" y="18"/>
                </a:moveTo>
                <a:cubicBezTo>
                  <a:pt x="43" y="15"/>
                  <a:pt x="46" y="12"/>
                  <a:pt x="49" y="12"/>
                </a:cubicBezTo>
                <a:cubicBezTo>
                  <a:pt x="53" y="12"/>
                  <a:pt x="56" y="15"/>
                  <a:pt x="56" y="18"/>
                </a:cubicBezTo>
                <a:cubicBezTo>
                  <a:pt x="56" y="22"/>
                  <a:pt x="53" y="25"/>
                  <a:pt x="49" y="25"/>
                </a:cubicBezTo>
                <a:cubicBezTo>
                  <a:pt x="46" y="25"/>
                  <a:pt x="43" y="22"/>
                  <a:pt x="43" y="18"/>
                </a:cubicBezTo>
                <a:close/>
                <a:moveTo>
                  <a:pt x="61" y="73"/>
                </a:moveTo>
                <a:cubicBezTo>
                  <a:pt x="53" y="82"/>
                  <a:pt x="53" y="82"/>
                  <a:pt x="53" y="82"/>
                </a:cubicBezTo>
                <a:cubicBezTo>
                  <a:pt x="62" y="90"/>
                  <a:pt x="62" y="90"/>
                  <a:pt x="62" y="90"/>
                </a:cubicBezTo>
                <a:cubicBezTo>
                  <a:pt x="66" y="86"/>
                  <a:pt x="66" y="86"/>
                  <a:pt x="66" y="86"/>
                </a:cubicBezTo>
                <a:lnTo>
                  <a:pt x="61" y="73"/>
                </a:lnTo>
                <a:close/>
                <a:moveTo>
                  <a:pt x="74" y="105"/>
                </a:moveTo>
                <a:cubicBezTo>
                  <a:pt x="68" y="91"/>
                  <a:pt x="68" y="91"/>
                  <a:pt x="68" y="91"/>
                </a:cubicBezTo>
                <a:cubicBezTo>
                  <a:pt x="55" y="105"/>
                  <a:pt x="55" y="105"/>
                  <a:pt x="55" y="105"/>
                </a:cubicBezTo>
                <a:lnTo>
                  <a:pt x="74" y="105"/>
                </a:lnTo>
                <a:close/>
                <a:moveTo>
                  <a:pt x="69" y="34"/>
                </a:moveTo>
                <a:cubicBezTo>
                  <a:pt x="72" y="31"/>
                  <a:pt x="74" y="27"/>
                  <a:pt x="74" y="23"/>
                </a:cubicBezTo>
                <a:cubicBezTo>
                  <a:pt x="74" y="19"/>
                  <a:pt x="73" y="16"/>
                  <a:pt x="70" y="13"/>
                </a:cubicBezTo>
                <a:cubicBezTo>
                  <a:pt x="74" y="9"/>
                  <a:pt x="74" y="9"/>
                  <a:pt x="74" y="9"/>
                </a:cubicBezTo>
                <a:cubicBezTo>
                  <a:pt x="78" y="13"/>
                  <a:pt x="80" y="18"/>
                  <a:pt x="80" y="24"/>
                </a:cubicBezTo>
                <a:cubicBezTo>
                  <a:pt x="80" y="29"/>
                  <a:pt x="78" y="34"/>
                  <a:pt x="74" y="38"/>
                </a:cubicBezTo>
                <a:lnTo>
                  <a:pt x="69" y="34"/>
                </a:lnTo>
                <a:close/>
                <a:moveTo>
                  <a:pt x="85" y="42"/>
                </a:moveTo>
                <a:cubicBezTo>
                  <a:pt x="90" y="37"/>
                  <a:pt x="92" y="30"/>
                  <a:pt x="92" y="23"/>
                </a:cubicBezTo>
                <a:cubicBezTo>
                  <a:pt x="92" y="16"/>
                  <a:pt x="90" y="10"/>
                  <a:pt x="85" y="5"/>
                </a:cubicBezTo>
                <a:cubicBezTo>
                  <a:pt x="89" y="0"/>
                  <a:pt x="89" y="0"/>
                  <a:pt x="89" y="0"/>
                </a:cubicBezTo>
                <a:cubicBezTo>
                  <a:pt x="95" y="7"/>
                  <a:pt x="99" y="15"/>
                  <a:pt x="99" y="24"/>
                </a:cubicBezTo>
                <a:cubicBezTo>
                  <a:pt x="99" y="32"/>
                  <a:pt x="96" y="40"/>
                  <a:pt x="89" y="46"/>
                </a:cubicBezTo>
                <a:lnTo>
                  <a:pt x="85" y="4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9436100" y="3643313"/>
            <a:ext cx="414338" cy="323850"/>
          </a:xfrm>
          <a:custGeom>
            <a:avLst/>
            <a:gdLst>
              <a:gd name="T0" fmla="*/ 110 w 110"/>
              <a:gd name="T1" fmla="*/ 0 h 86"/>
              <a:gd name="T2" fmla="*/ 110 w 110"/>
              <a:gd name="T3" fmla="*/ 73 h 86"/>
              <a:gd name="T4" fmla="*/ 98 w 110"/>
              <a:gd name="T5" fmla="*/ 86 h 86"/>
              <a:gd name="T6" fmla="*/ 15 w 110"/>
              <a:gd name="T7" fmla="*/ 86 h 86"/>
              <a:gd name="T8" fmla="*/ 0 w 110"/>
              <a:gd name="T9" fmla="*/ 67 h 86"/>
              <a:gd name="T10" fmla="*/ 0 w 110"/>
              <a:gd name="T11" fmla="*/ 14 h 86"/>
              <a:gd name="T12" fmla="*/ 15 w 110"/>
              <a:gd name="T13" fmla="*/ 14 h 86"/>
              <a:gd name="T14" fmla="*/ 15 w 110"/>
              <a:gd name="T15" fmla="*/ 0 h 86"/>
              <a:gd name="T16" fmla="*/ 110 w 110"/>
              <a:gd name="T17" fmla="*/ 0 h 86"/>
              <a:gd name="T18" fmla="*/ 15 w 110"/>
              <a:gd name="T19" fmla="*/ 22 h 86"/>
              <a:gd name="T20" fmla="*/ 7 w 110"/>
              <a:gd name="T21" fmla="*/ 22 h 86"/>
              <a:gd name="T22" fmla="*/ 7 w 110"/>
              <a:gd name="T23" fmla="*/ 67 h 86"/>
              <a:gd name="T24" fmla="*/ 11 w 110"/>
              <a:gd name="T25" fmla="*/ 77 h 86"/>
              <a:gd name="T26" fmla="*/ 15 w 110"/>
              <a:gd name="T27" fmla="*/ 67 h 86"/>
              <a:gd name="T28" fmla="*/ 15 w 110"/>
              <a:gd name="T29" fmla="*/ 22 h 86"/>
              <a:gd name="T30" fmla="*/ 102 w 110"/>
              <a:gd name="T31" fmla="*/ 8 h 86"/>
              <a:gd name="T32" fmla="*/ 23 w 110"/>
              <a:gd name="T33" fmla="*/ 8 h 86"/>
              <a:gd name="T34" fmla="*/ 23 w 110"/>
              <a:gd name="T35" fmla="*/ 67 h 86"/>
              <a:gd name="T36" fmla="*/ 20 w 110"/>
              <a:gd name="T37" fmla="*/ 78 h 86"/>
              <a:gd name="T38" fmla="*/ 98 w 110"/>
              <a:gd name="T39" fmla="*/ 78 h 86"/>
              <a:gd name="T40" fmla="*/ 102 w 110"/>
              <a:gd name="T41" fmla="*/ 73 h 86"/>
              <a:gd name="T42" fmla="*/ 102 w 110"/>
              <a:gd name="T43" fmla="*/ 8 h 86"/>
              <a:gd name="T44" fmla="*/ 53 w 110"/>
              <a:gd name="T45" fmla="*/ 35 h 86"/>
              <a:gd name="T46" fmla="*/ 35 w 110"/>
              <a:gd name="T47" fmla="*/ 35 h 86"/>
              <a:gd name="T48" fmla="*/ 35 w 110"/>
              <a:gd name="T49" fmla="*/ 33 h 86"/>
              <a:gd name="T50" fmla="*/ 53 w 110"/>
              <a:gd name="T51" fmla="*/ 33 h 86"/>
              <a:gd name="T52" fmla="*/ 53 w 110"/>
              <a:gd name="T53" fmla="*/ 35 h 86"/>
              <a:gd name="T54" fmla="*/ 53 w 110"/>
              <a:gd name="T55" fmla="*/ 44 h 86"/>
              <a:gd name="T56" fmla="*/ 35 w 110"/>
              <a:gd name="T57" fmla="*/ 44 h 86"/>
              <a:gd name="T58" fmla="*/ 35 w 110"/>
              <a:gd name="T59" fmla="*/ 41 h 86"/>
              <a:gd name="T60" fmla="*/ 53 w 110"/>
              <a:gd name="T61" fmla="*/ 41 h 86"/>
              <a:gd name="T62" fmla="*/ 53 w 110"/>
              <a:gd name="T63" fmla="*/ 44 h 86"/>
              <a:gd name="T64" fmla="*/ 53 w 110"/>
              <a:gd name="T65" fmla="*/ 52 h 86"/>
              <a:gd name="T66" fmla="*/ 35 w 110"/>
              <a:gd name="T67" fmla="*/ 52 h 86"/>
              <a:gd name="T68" fmla="*/ 35 w 110"/>
              <a:gd name="T69" fmla="*/ 49 h 86"/>
              <a:gd name="T70" fmla="*/ 53 w 110"/>
              <a:gd name="T71" fmla="*/ 49 h 86"/>
              <a:gd name="T72" fmla="*/ 53 w 110"/>
              <a:gd name="T73" fmla="*/ 52 h 86"/>
              <a:gd name="T74" fmla="*/ 53 w 110"/>
              <a:gd name="T75" fmla="*/ 60 h 86"/>
              <a:gd name="T76" fmla="*/ 35 w 110"/>
              <a:gd name="T77" fmla="*/ 60 h 86"/>
              <a:gd name="T78" fmla="*/ 35 w 110"/>
              <a:gd name="T79" fmla="*/ 57 h 86"/>
              <a:gd name="T80" fmla="*/ 53 w 110"/>
              <a:gd name="T81" fmla="*/ 57 h 86"/>
              <a:gd name="T82" fmla="*/ 53 w 110"/>
              <a:gd name="T83" fmla="*/ 60 h 86"/>
              <a:gd name="T84" fmla="*/ 53 w 110"/>
              <a:gd name="T85" fmla="*/ 68 h 86"/>
              <a:gd name="T86" fmla="*/ 35 w 110"/>
              <a:gd name="T87" fmla="*/ 68 h 86"/>
              <a:gd name="T88" fmla="*/ 35 w 110"/>
              <a:gd name="T89" fmla="*/ 66 h 86"/>
              <a:gd name="T90" fmla="*/ 53 w 110"/>
              <a:gd name="T91" fmla="*/ 66 h 86"/>
              <a:gd name="T92" fmla="*/ 53 w 110"/>
              <a:gd name="T93" fmla="*/ 68 h 86"/>
              <a:gd name="T94" fmla="*/ 38 w 110"/>
              <a:gd name="T95" fmla="*/ 19 h 86"/>
              <a:gd name="T96" fmla="*/ 86 w 110"/>
              <a:gd name="T97" fmla="*/ 19 h 86"/>
              <a:gd name="T98" fmla="*/ 86 w 110"/>
              <a:gd name="T99" fmla="*/ 24 h 86"/>
              <a:gd name="T100" fmla="*/ 38 w 110"/>
              <a:gd name="T101" fmla="*/ 24 h 86"/>
              <a:gd name="T102" fmla="*/ 38 w 110"/>
              <a:gd name="T103" fmla="*/ 19 h 86"/>
              <a:gd name="T104" fmla="*/ 61 w 110"/>
              <a:gd name="T105" fmla="*/ 33 h 86"/>
              <a:gd name="T106" fmla="*/ 91 w 110"/>
              <a:gd name="T107" fmla="*/ 33 h 86"/>
              <a:gd name="T108" fmla="*/ 91 w 110"/>
              <a:gd name="T109" fmla="*/ 62 h 86"/>
              <a:gd name="T110" fmla="*/ 61 w 110"/>
              <a:gd name="T111" fmla="*/ 62 h 86"/>
              <a:gd name="T112" fmla="*/ 61 w 110"/>
              <a:gd name="T113"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0" h="86">
                <a:moveTo>
                  <a:pt x="110" y="0"/>
                </a:moveTo>
                <a:cubicBezTo>
                  <a:pt x="110" y="73"/>
                  <a:pt x="110" y="73"/>
                  <a:pt x="110" y="73"/>
                </a:cubicBezTo>
                <a:cubicBezTo>
                  <a:pt x="110" y="80"/>
                  <a:pt x="104" y="86"/>
                  <a:pt x="98" y="86"/>
                </a:cubicBezTo>
                <a:cubicBezTo>
                  <a:pt x="15" y="86"/>
                  <a:pt x="15" y="86"/>
                  <a:pt x="15" y="86"/>
                </a:cubicBezTo>
                <a:cubicBezTo>
                  <a:pt x="5" y="86"/>
                  <a:pt x="0" y="80"/>
                  <a:pt x="0" y="67"/>
                </a:cubicBezTo>
                <a:cubicBezTo>
                  <a:pt x="0" y="14"/>
                  <a:pt x="0" y="14"/>
                  <a:pt x="0" y="14"/>
                </a:cubicBezTo>
                <a:cubicBezTo>
                  <a:pt x="15" y="14"/>
                  <a:pt x="15" y="14"/>
                  <a:pt x="15" y="14"/>
                </a:cubicBezTo>
                <a:cubicBezTo>
                  <a:pt x="15" y="0"/>
                  <a:pt x="15" y="0"/>
                  <a:pt x="15" y="0"/>
                </a:cubicBezTo>
                <a:lnTo>
                  <a:pt x="110" y="0"/>
                </a:lnTo>
                <a:close/>
                <a:moveTo>
                  <a:pt x="15" y="22"/>
                </a:moveTo>
                <a:cubicBezTo>
                  <a:pt x="7" y="22"/>
                  <a:pt x="7" y="22"/>
                  <a:pt x="7" y="22"/>
                </a:cubicBezTo>
                <a:cubicBezTo>
                  <a:pt x="7" y="67"/>
                  <a:pt x="7" y="67"/>
                  <a:pt x="7" y="67"/>
                </a:cubicBezTo>
                <a:cubicBezTo>
                  <a:pt x="7" y="74"/>
                  <a:pt x="9" y="77"/>
                  <a:pt x="11" y="77"/>
                </a:cubicBezTo>
                <a:cubicBezTo>
                  <a:pt x="13" y="77"/>
                  <a:pt x="15" y="74"/>
                  <a:pt x="15" y="67"/>
                </a:cubicBezTo>
                <a:lnTo>
                  <a:pt x="15" y="22"/>
                </a:lnTo>
                <a:close/>
                <a:moveTo>
                  <a:pt x="102" y="8"/>
                </a:moveTo>
                <a:cubicBezTo>
                  <a:pt x="23" y="8"/>
                  <a:pt x="23" y="8"/>
                  <a:pt x="23" y="8"/>
                </a:cubicBezTo>
                <a:cubicBezTo>
                  <a:pt x="23" y="67"/>
                  <a:pt x="23" y="67"/>
                  <a:pt x="23" y="67"/>
                </a:cubicBezTo>
                <a:cubicBezTo>
                  <a:pt x="23" y="72"/>
                  <a:pt x="22" y="75"/>
                  <a:pt x="20" y="78"/>
                </a:cubicBezTo>
                <a:cubicBezTo>
                  <a:pt x="98" y="78"/>
                  <a:pt x="98" y="78"/>
                  <a:pt x="98" y="78"/>
                </a:cubicBezTo>
                <a:cubicBezTo>
                  <a:pt x="101" y="78"/>
                  <a:pt x="102" y="75"/>
                  <a:pt x="102" y="73"/>
                </a:cubicBezTo>
                <a:lnTo>
                  <a:pt x="102" y="8"/>
                </a:lnTo>
                <a:close/>
                <a:moveTo>
                  <a:pt x="53" y="35"/>
                </a:moveTo>
                <a:cubicBezTo>
                  <a:pt x="35" y="35"/>
                  <a:pt x="35" y="35"/>
                  <a:pt x="35" y="35"/>
                </a:cubicBezTo>
                <a:cubicBezTo>
                  <a:pt x="35" y="33"/>
                  <a:pt x="35" y="33"/>
                  <a:pt x="35" y="33"/>
                </a:cubicBezTo>
                <a:cubicBezTo>
                  <a:pt x="53" y="33"/>
                  <a:pt x="53" y="33"/>
                  <a:pt x="53" y="33"/>
                </a:cubicBezTo>
                <a:lnTo>
                  <a:pt x="53" y="35"/>
                </a:lnTo>
                <a:close/>
                <a:moveTo>
                  <a:pt x="53" y="44"/>
                </a:moveTo>
                <a:cubicBezTo>
                  <a:pt x="35" y="44"/>
                  <a:pt x="35" y="44"/>
                  <a:pt x="35" y="44"/>
                </a:cubicBezTo>
                <a:cubicBezTo>
                  <a:pt x="35" y="41"/>
                  <a:pt x="35" y="41"/>
                  <a:pt x="35" y="41"/>
                </a:cubicBezTo>
                <a:cubicBezTo>
                  <a:pt x="53" y="41"/>
                  <a:pt x="53" y="41"/>
                  <a:pt x="53" y="41"/>
                </a:cubicBezTo>
                <a:lnTo>
                  <a:pt x="53" y="44"/>
                </a:lnTo>
                <a:close/>
                <a:moveTo>
                  <a:pt x="53" y="52"/>
                </a:moveTo>
                <a:cubicBezTo>
                  <a:pt x="35" y="52"/>
                  <a:pt x="35" y="52"/>
                  <a:pt x="35" y="52"/>
                </a:cubicBezTo>
                <a:cubicBezTo>
                  <a:pt x="35" y="49"/>
                  <a:pt x="35" y="49"/>
                  <a:pt x="35" y="49"/>
                </a:cubicBezTo>
                <a:cubicBezTo>
                  <a:pt x="53" y="49"/>
                  <a:pt x="53" y="49"/>
                  <a:pt x="53" y="49"/>
                </a:cubicBezTo>
                <a:lnTo>
                  <a:pt x="53" y="52"/>
                </a:lnTo>
                <a:close/>
                <a:moveTo>
                  <a:pt x="53" y="60"/>
                </a:moveTo>
                <a:cubicBezTo>
                  <a:pt x="35" y="60"/>
                  <a:pt x="35" y="60"/>
                  <a:pt x="35" y="60"/>
                </a:cubicBezTo>
                <a:cubicBezTo>
                  <a:pt x="35" y="57"/>
                  <a:pt x="35" y="57"/>
                  <a:pt x="35" y="57"/>
                </a:cubicBezTo>
                <a:cubicBezTo>
                  <a:pt x="53" y="57"/>
                  <a:pt x="53" y="57"/>
                  <a:pt x="53" y="57"/>
                </a:cubicBezTo>
                <a:lnTo>
                  <a:pt x="53" y="60"/>
                </a:lnTo>
                <a:close/>
                <a:moveTo>
                  <a:pt x="53" y="68"/>
                </a:moveTo>
                <a:cubicBezTo>
                  <a:pt x="35" y="68"/>
                  <a:pt x="35" y="68"/>
                  <a:pt x="35" y="68"/>
                </a:cubicBezTo>
                <a:cubicBezTo>
                  <a:pt x="35" y="66"/>
                  <a:pt x="35" y="66"/>
                  <a:pt x="35" y="66"/>
                </a:cubicBezTo>
                <a:cubicBezTo>
                  <a:pt x="53" y="66"/>
                  <a:pt x="53" y="66"/>
                  <a:pt x="53" y="66"/>
                </a:cubicBezTo>
                <a:lnTo>
                  <a:pt x="53" y="68"/>
                </a:lnTo>
                <a:close/>
                <a:moveTo>
                  <a:pt x="38" y="19"/>
                </a:moveTo>
                <a:cubicBezTo>
                  <a:pt x="86" y="19"/>
                  <a:pt x="86" y="19"/>
                  <a:pt x="86" y="19"/>
                </a:cubicBezTo>
                <a:cubicBezTo>
                  <a:pt x="86" y="24"/>
                  <a:pt x="86" y="24"/>
                  <a:pt x="86" y="24"/>
                </a:cubicBezTo>
                <a:cubicBezTo>
                  <a:pt x="38" y="24"/>
                  <a:pt x="38" y="24"/>
                  <a:pt x="38" y="24"/>
                </a:cubicBezTo>
                <a:lnTo>
                  <a:pt x="38" y="19"/>
                </a:lnTo>
                <a:close/>
                <a:moveTo>
                  <a:pt x="61" y="33"/>
                </a:moveTo>
                <a:cubicBezTo>
                  <a:pt x="91" y="33"/>
                  <a:pt x="91" y="33"/>
                  <a:pt x="91" y="33"/>
                </a:cubicBezTo>
                <a:cubicBezTo>
                  <a:pt x="91" y="62"/>
                  <a:pt x="91" y="62"/>
                  <a:pt x="91" y="62"/>
                </a:cubicBezTo>
                <a:cubicBezTo>
                  <a:pt x="61" y="62"/>
                  <a:pt x="61" y="62"/>
                  <a:pt x="61" y="62"/>
                </a:cubicBezTo>
                <a:lnTo>
                  <a:pt x="61"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noEditPoints="1"/>
          </p:cNvSpPr>
          <p:nvPr/>
        </p:nvSpPr>
        <p:spPr bwMode="auto">
          <a:xfrm>
            <a:off x="10120313" y="3643313"/>
            <a:ext cx="338138" cy="346075"/>
          </a:xfrm>
          <a:custGeom>
            <a:avLst/>
            <a:gdLst>
              <a:gd name="T0" fmla="*/ 80 w 90"/>
              <a:gd name="T1" fmla="*/ 0 h 92"/>
              <a:gd name="T2" fmla="*/ 90 w 90"/>
              <a:gd name="T3" fmla="*/ 10 h 92"/>
              <a:gd name="T4" fmla="*/ 90 w 90"/>
              <a:gd name="T5" fmla="*/ 55 h 92"/>
              <a:gd name="T6" fmla="*/ 80 w 90"/>
              <a:gd name="T7" fmla="*/ 64 h 92"/>
              <a:gd name="T8" fmla="*/ 48 w 90"/>
              <a:gd name="T9" fmla="*/ 64 h 92"/>
              <a:gd name="T10" fmla="*/ 14 w 90"/>
              <a:gd name="T11" fmla="*/ 92 h 92"/>
              <a:gd name="T12" fmla="*/ 21 w 90"/>
              <a:gd name="T13" fmla="*/ 64 h 92"/>
              <a:gd name="T14" fmla="*/ 10 w 90"/>
              <a:gd name="T15" fmla="*/ 64 h 92"/>
              <a:gd name="T16" fmla="*/ 0 w 90"/>
              <a:gd name="T17" fmla="*/ 54 h 92"/>
              <a:gd name="T18" fmla="*/ 0 w 90"/>
              <a:gd name="T19" fmla="*/ 10 h 92"/>
              <a:gd name="T20" fmla="*/ 10 w 90"/>
              <a:gd name="T21" fmla="*/ 0 h 92"/>
              <a:gd name="T22" fmla="*/ 80 w 90"/>
              <a:gd name="T23" fmla="*/ 0 h 92"/>
              <a:gd name="T24" fmla="*/ 19 w 90"/>
              <a:gd name="T25" fmla="*/ 28 h 92"/>
              <a:gd name="T26" fmla="*/ 71 w 90"/>
              <a:gd name="T27" fmla="*/ 28 h 92"/>
              <a:gd name="T28" fmla="*/ 71 w 90"/>
              <a:gd name="T29" fmla="*/ 18 h 92"/>
              <a:gd name="T30" fmla="*/ 19 w 90"/>
              <a:gd name="T31" fmla="*/ 18 h 92"/>
              <a:gd name="T32" fmla="*/ 19 w 90"/>
              <a:gd name="T33" fmla="*/ 28 h 92"/>
              <a:gd name="T34" fmla="*/ 71 w 90"/>
              <a:gd name="T35" fmla="*/ 36 h 92"/>
              <a:gd name="T36" fmla="*/ 19 w 90"/>
              <a:gd name="T37" fmla="*/ 36 h 92"/>
              <a:gd name="T38" fmla="*/ 19 w 90"/>
              <a:gd name="T39" fmla="*/ 46 h 92"/>
              <a:gd name="T40" fmla="*/ 71 w 90"/>
              <a:gd name="T41" fmla="*/ 46 h 92"/>
              <a:gd name="T42" fmla="*/ 71 w 90"/>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92">
                <a:moveTo>
                  <a:pt x="80" y="0"/>
                </a:moveTo>
                <a:cubicBezTo>
                  <a:pt x="87" y="0"/>
                  <a:pt x="90" y="3"/>
                  <a:pt x="90" y="10"/>
                </a:cubicBezTo>
                <a:cubicBezTo>
                  <a:pt x="90" y="55"/>
                  <a:pt x="90" y="55"/>
                  <a:pt x="90" y="55"/>
                </a:cubicBezTo>
                <a:cubicBezTo>
                  <a:pt x="90" y="61"/>
                  <a:pt x="87" y="64"/>
                  <a:pt x="80" y="64"/>
                </a:cubicBezTo>
                <a:cubicBezTo>
                  <a:pt x="48" y="64"/>
                  <a:pt x="48" y="64"/>
                  <a:pt x="48" y="64"/>
                </a:cubicBezTo>
                <a:cubicBezTo>
                  <a:pt x="14" y="92"/>
                  <a:pt x="14" y="92"/>
                  <a:pt x="14" y="92"/>
                </a:cubicBezTo>
                <a:cubicBezTo>
                  <a:pt x="21" y="64"/>
                  <a:pt x="21" y="64"/>
                  <a:pt x="21" y="64"/>
                </a:cubicBezTo>
                <a:cubicBezTo>
                  <a:pt x="10" y="64"/>
                  <a:pt x="10" y="64"/>
                  <a:pt x="10" y="64"/>
                </a:cubicBezTo>
                <a:cubicBezTo>
                  <a:pt x="3" y="64"/>
                  <a:pt x="0" y="61"/>
                  <a:pt x="0" y="54"/>
                </a:cubicBezTo>
                <a:cubicBezTo>
                  <a:pt x="0" y="10"/>
                  <a:pt x="0" y="10"/>
                  <a:pt x="0" y="10"/>
                </a:cubicBezTo>
                <a:cubicBezTo>
                  <a:pt x="0" y="3"/>
                  <a:pt x="3" y="0"/>
                  <a:pt x="10" y="0"/>
                </a:cubicBezTo>
                <a:lnTo>
                  <a:pt x="80" y="0"/>
                </a:lnTo>
                <a:close/>
                <a:moveTo>
                  <a:pt x="19" y="28"/>
                </a:moveTo>
                <a:cubicBezTo>
                  <a:pt x="71" y="28"/>
                  <a:pt x="71" y="28"/>
                  <a:pt x="71" y="28"/>
                </a:cubicBezTo>
                <a:cubicBezTo>
                  <a:pt x="71" y="18"/>
                  <a:pt x="71" y="18"/>
                  <a:pt x="71" y="18"/>
                </a:cubicBezTo>
                <a:cubicBezTo>
                  <a:pt x="19" y="18"/>
                  <a:pt x="19" y="18"/>
                  <a:pt x="19" y="18"/>
                </a:cubicBezTo>
                <a:lnTo>
                  <a:pt x="19" y="28"/>
                </a:lnTo>
                <a:close/>
                <a:moveTo>
                  <a:pt x="71" y="36"/>
                </a:moveTo>
                <a:cubicBezTo>
                  <a:pt x="19" y="36"/>
                  <a:pt x="19" y="36"/>
                  <a:pt x="19" y="36"/>
                </a:cubicBezTo>
                <a:cubicBezTo>
                  <a:pt x="19" y="46"/>
                  <a:pt x="19" y="46"/>
                  <a:pt x="19" y="46"/>
                </a:cubicBezTo>
                <a:cubicBezTo>
                  <a:pt x="71" y="46"/>
                  <a:pt x="71" y="46"/>
                  <a:pt x="71" y="46"/>
                </a:cubicBezTo>
                <a:lnTo>
                  <a:pt x="71" y="3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0720388" y="3594100"/>
            <a:ext cx="423863" cy="373063"/>
          </a:xfrm>
          <a:custGeom>
            <a:avLst/>
            <a:gdLst>
              <a:gd name="T0" fmla="*/ 113 w 113"/>
              <a:gd name="T1" fmla="*/ 14 h 99"/>
              <a:gd name="T2" fmla="*/ 105 w 113"/>
              <a:gd name="T3" fmla="*/ 34 h 99"/>
              <a:gd name="T4" fmla="*/ 94 w 113"/>
              <a:gd name="T5" fmla="*/ 91 h 99"/>
              <a:gd name="T6" fmla="*/ 27 w 113"/>
              <a:gd name="T7" fmla="*/ 99 h 99"/>
              <a:gd name="T8" fmla="*/ 19 w 113"/>
              <a:gd name="T9" fmla="*/ 34 h 99"/>
              <a:gd name="T10" fmla="*/ 0 w 113"/>
              <a:gd name="T11" fmla="*/ 27 h 99"/>
              <a:gd name="T12" fmla="*/ 8 w 113"/>
              <a:gd name="T13" fmla="*/ 7 h 99"/>
              <a:gd name="T14" fmla="*/ 33 w 113"/>
              <a:gd name="T15" fmla="*/ 6 h 99"/>
              <a:gd name="T16" fmla="*/ 40 w 113"/>
              <a:gd name="T17" fmla="*/ 0 h 99"/>
              <a:gd name="T18" fmla="*/ 46 w 113"/>
              <a:gd name="T19" fmla="*/ 7 h 99"/>
              <a:gd name="T20" fmla="*/ 67 w 113"/>
              <a:gd name="T21" fmla="*/ 6 h 99"/>
              <a:gd name="T22" fmla="*/ 74 w 113"/>
              <a:gd name="T23" fmla="*/ 0 h 99"/>
              <a:gd name="T24" fmla="*/ 80 w 113"/>
              <a:gd name="T25" fmla="*/ 7 h 99"/>
              <a:gd name="T26" fmla="*/ 48 w 113"/>
              <a:gd name="T27" fmla="*/ 45 h 99"/>
              <a:gd name="T28" fmla="*/ 37 w 113"/>
              <a:gd name="T29" fmla="*/ 45 h 99"/>
              <a:gd name="T30" fmla="*/ 48 w 113"/>
              <a:gd name="T31" fmla="*/ 45 h 99"/>
              <a:gd name="T32" fmla="*/ 43 w 113"/>
              <a:gd name="T33" fmla="*/ 53 h 99"/>
              <a:gd name="T34" fmla="*/ 43 w 113"/>
              <a:gd name="T35" fmla="*/ 63 h 99"/>
              <a:gd name="T36" fmla="*/ 48 w 113"/>
              <a:gd name="T37" fmla="*/ 71 h 99"/>
              <a:gd name="T38" fmla="*/ 37 w 113"/>
              <a:gd name="T39" fmla="*/ 71 h 99"/>
              <a:gd name="T40" fmla="*/ 48 w 113"/>
              <a:gd name="T41" fmla="*/ 71 h 99"/>
              <a:gd name="T42" fmla="*/ 43 w 113"/>
              <a:gd name="T43" fmla="*/ 79 h 99"/>
              <a:gd name="T44" fmla="*/ 43 w 113"/>
              <a:gd name="T45" fmla="*/ 90 h 99"/>
              <a:gd name="T46" fmla="*/ 62 w 113"/>
              <a:gd name="T47" fmla="*/ 45 h 99"/>
              <a:gd name="T48" fmla="*/ 51 w 113"/>
              <a:gd name="T49" fmla="*/ 45 h 99"/>
              <a:gd name="T50" fmla="*/ 62 w 113"/>
              <a:gd name="T51" fmla="*/ 45 h 99"/>
              <a:gd name="T52" fmla="*/ 57 w 113"/>
              <a:gd name="T53" fmla="*/ 53 h 99"/>
              <a:gd name="T54" fmla="*/ 57 w 113"/>
              <a:gd name="T55" fmla="*/ 63 h 99"/>
              <a:gd name="T56" fmla="*/ 62 w 113"/>
              <a:gd name="T57" fmla="*/ 71 h 99"/>
              <a:gd name="T58" fmla="*/ 51 w 113"/>
              <a:gd name="T59" fmla="*/ 71 h 99"/>
              <a:gd name="T60" fmla="*/ 62 w 113"/>
              <a:gd name="T61" fmla="*/ 71 h 99"/>
              <a:gd name="T62" fmla="*/ 57 w 113"/>
              <a:gd name="T63" fmla="*/ 79 h 99"/>
              <a:gd name="T64" fmla="*/ 57 w 113"/>
              <a:gd name="T65" fmla="*/ 90 h 99"/>
              <a:gd name="T66" fmla="*/ 76 w 113"/>
              <a:gd name="T67" fmla="*/ 45 h 99"/>
              <a:gd name="T68" fmla="*/ 65 w 113"/>
              <a:gd name="T69" fmla="*/ 45 h 99"/>
              <a:gd name="T70" fmla="*/ 76 w 113"/>
              <a:gd name="T71" fmla="*/ 45 h 99"/>
              <a:gd name="T72" fmla="*/ 70 w 113"/>
              <a:gd name="T73" fmla="*/ 53 h 99"/>
              <a:gd name="T74" fmla="*/ 70 w 113"/>
              <a:gd name="T75" fmla="*/ 63 h 99"/>
              <a:gd name="T76" fmla="*/ 76 w 113"/>
              <a:gd name="T77" fmla="*/ 71 h 99"/>
              <a:gd name="T78" fmla="*/ 65 w 113"/>
              <a:gd name="T79" fmla="*/ 71 h 99"/>
              <a:gd name="T80" fmla="*/ 76 w 113"/>
              <a:gd name="T81" fmla="*/ 71 h 99"/>
              <a:gd name="T82" fmla="*/ 70 w 113"/>
              <a:gd name="T83" fmla="*/ 79 h 99"/>
              <a:gd name="T84" fmla="*/ 70 w 113"/>
              <a:gd name="T85" fmla="*/ 9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 h="99">
                <a:moveTo>
                  <a:pt x="105" y="7"/>
                </a:moveTo>
                <a:cubicBezTo>
                  <a:pt x="110" y="7"/>
                  <a:pt x="113" y="10"/>
                  <a:pt x="113" y="14"/>
                </a:cubicBezTo>
                <a:cubicBezTo>
                  <a:pt x="113" y="27"/>
                  <a:pt x="113" y="27"/>
                  <a:pt x="113" y="27"/>
                </a:cubicBezTo>
                <a:cubicBezTo>
                  <a:pt x="113" y="31"/>
                  <a:pt x="110" y="34"/>
                  <a:pt x="105" y="34"/>
                </a:cubicBezTo>
                <a:cubicBezTo>
                  <a:pt x="94" y="34"/>
                  <a:pt x="94" y="34"/>
                  <a:pt x="94" y="34"/>
                </a:cubicBezTo>
                <a:cubicBezTo>
                  <a:pt x="94" y="35"/>
                  <a:pt x="94" y="35"/>
                  <a:pt x="94" y="91"/>
                </a:cubicBezTo>
                <a:cubicBezTo>
                  <a:pt x="94" y="96"/>
                  <a:pt x="91" y="99"/>
                  <a:pt x="86" y="99"/>
                </a:cubicBezTo>
                <a:cubicBezTo>
                  <a:pt x="27" y="99"/>
                  <a:pt x="27" y="99"/>
                  <a:pt x="27" y="99"/>
                </a:cubicBezTo>
                <a:cubicBezTo>
                  <a:pt x="22" y="99"/>
                  <a:pt x="19" y="96"/>
                  <a:pt x="19" y="91"/>
                </a:cubicBezTo>
                <a:cubicBezTo>
                  <a:pt x="19" y="35"/>
                  <a:pt x="19" y="35"/>
                  <a:pt x="19" y="34"/>
                </a:cubicBezTo>
                <a:cubicBezTo>
                  <a:pt x="8" y="34"/>
                  <a:pt x="8" y="34"/>
                  <a:pt x="8" y="34"/>
                </a:cubicBezTo>
                <a:cubicBezTo>
                  <a:pt x="3" y="34"/>
                  <a:pt x="0" y="31"/>
                  <a:pt x="0" y="27"/>
                </a:cubicBezTo>
                <a:cubicBezTo>
                  <a:pt x="0" y="14"/>
                  <a:pt x="0" y="14"/>
                  <a:pt x="0" y="14"/>
                </a:cubicBezTo>
                <a:cubicBezTo>
                  <a:pt x="0" y="10"/>
                  <a:pt x="3" y="7"/>
                  <a:pt x="8" y="7"/>
                </a:cubicBezTo>
                <a:cubicBezTo>
                  <a:pt x="33" y="7"/>
                  <a:pt x="33" y="7"/>
                  <a:pt x="33" y="7"/>
                </a:cubicBezTo>
                <a:cubicBezTo>
                  <a:pt x="33" y="6"/>
                  <a:pt x="33" y="6"/>
                  <a:pt x="33" y="6"/>
                </a:cubicBezTo>
                <a:cubicBezTo>
                  <a:pt x="33" y="3"/>
                  <a:pt x="36" y="0"/>
                  <a:pt x="39" y="0"/>
                </a:cubicBezTo>
                <a:cubicBezTo>
                  <a:pt x="40" y="0"/>
                  <a:pt x="40" y="0"/>
                  <a:pt x="40" y="0"/>
                </a:cubicBezTo>
                <a:cubicBezTo>
                  <a:pt x="44" y="0"/>
                  <a:pt x="46" y="3"/>
                  <a:pt x="46" y="6"/>
                </a:cubicBezTo>
                <a:cubicBezTo>
                  <a:pt x="46" y="7"/>
                  <a:pt x="46" y="7"/>
                  <a:pt x="46" y="7"/>
                </a:cubicBezTo>
                <a:cubicBezTo>
                  <a:pt x="67" y="7"/>
                  <a:pt x="67" y="7"/>
                  <a:pt x="67" y="7"/>
                </a:cubicBezTo>
                <a:cubicBezTo>
                  <a:pt x="67" y="6"/>
                  <a:pt x="67" y="6"/>
                  <a:pt x="67" y="6"/>
                </a:cubicBezTo>
                <a:cubicBezTo>
                  <a:pt x="67" y="3"/>
                  <a:pt x="70" y="0"/>
                  <a:pt x="73" y="0"/>
                </a:cubicBezTo>
                <a:cubicBezTo>
                  <a:pt x="74" y="0"/>
                  <a:pt x="74" y="0"/>
                  <a:pt x="74" y="0"/>
                </a:cubicBezTo>
                <a:cubicBezTo>
                  <a:pt x="77" y="0"/>
                  <a:pt x="80" y="3"/>
                  <a:pt x="80" y="6"/>
                </a:cubicBezTo>
                <a:cubicBezTo>
                  <a:pt x="80" y="7"/>
                  <a:pt x="80" y="7"/>
                  <a:pt x="80" y="7"/>
                </a:cubicBezTo>
                <a:lnTo>
                  <a:pt x="105" y="7"/>
                </a:lnTo>
                <a:close/>
                <a:moveTo>
                  <a:pt x="48" y="45"/>
                </a:moveTo>
                <a:cubicBezTo>
                  <a:pt x="48" y="42"/>
                  <a:pt x="46" y="40"/>
                  <a:pt x="43" y="40"/>
                </a:cubicBezTo>
                <a:cubicBezTo>
                  <a:pt x="40" y="40"/>
                  <a:pt x="37" y="42"/>
                  <a:pt x="37" y="45"/>
                </a:cubicBezTo>
                <a:cubicBezTo>
                  <a:pt x="37" y="48"/>
                  <a:pt x="40" y="50"/>
                  <a:pt x="43" y="50"/>
                </a:cubicBezTo>
                <a:cubicBezTo>
                  <a:pt x="46" y="50"/>
                  <a:pt x="48" y="48"/>
                  <a:pt x="48" y="45"/>
                </a:cubicBezTo>
                <a:close/>
                <a:moveTo>
                  <a:pt x="48" y="58"/>
                </a:moveTo>
                <a:cubicBezTo>
                  <a:pt x="48" y="55"/>
                  <a:pt x="46" y="53"/>
                  <a:pt x="43" y="53"/>
                </a:cubicBezTo>
                <a:cubicBezTo>
                  <a:pt x="40" y="53"/>
                  <a:pt x="37" y="55"/>
                  <a:pt x="37" y="58"/>
                </a:cubicBezTo>
                <a:cubicBezTo>
                  <a:pt x="37" y="61"/>
                  <a:pt x="40" y="63"/>
                  <a:pt x="43" y="63"/>
                </a:cubicBezTo>
                <a:cubicBezTo>
                  <a:pt x="46" y="63"/>
                  <a:pt x="48" y="61"/>
                  <a:pt x="48" y="58"/>
                </a:cubicBezTo>
                <a:close/>
                <a:moveTo>
                  <a:pt x="48" y="71"/>
                </a:moveTo>
                <a:cubicBezTo>
                  <a:pt x="48" y="69"/>
                  <a:pt x="46" y="66"/>
                  <a:pt x="43" y="66"/>
                </a:cubicBezTo>
                <a:cubicBezTo>
                  <a:pt x="40" y="66"/>
                  <a:pt x="37" y="69"/>
                  <a:pt x="37" y="71"/>
                </a:cubicBezTo>
                <a:cubicBezTo>
                  <a:pt x="37" y="74"/>
                  <a:pt x="40" y="76"/>
                  <a:pt x="43" y="76"/>
                </a:cubicBezTo>
                <a:cubicBezTo>
                  <a:pt x="46" y="76"/>
                  <a:pt x="48" y="74"/>
                  <a:pt x="48" y="71"/>
                </a:cubicBezTo>
                <a:close/>
                <a:moveTo>
                  <a:pt x="48" y="85"/>
                </a:moveTo>
                <a:cubicBezTo>
                  <a:pt x="48" y="82"/>
                  <a:pt x="46" y="79"/>
                  <a:pt x="43" y="79"/>
                </a:cubicBezTo>
                <a:cubicBezTo>
                  <a:pt x="40" y="79"/>
                  <a:pt x="37" y="82"/>
                  <a:pt x="37" y="85"/>
                </a:cubicBezTo>
                <a:cubicBezTo>
                  <a:pt x="37" y="87"/>
                  <a:pt x="40" y="90"/>
                  <a:pt x="43" y="90"/>
                </a:cubicBezTo>
                <a:cubicBezTo>
                  <a:pt x="46" y="90"/>
                  <a:pt x="48" y="87"/>
                  <a:pt x="48" y="85"/>
                </a:cubicBezTo>
                <a:close/>
                <a:moveTo>
                  <a:pt x="62" y="45"/>
                </a:moveTo>
                <a:cubicBezTo>
                  <a:pt x="62" y="42"/>
                  <a:pt x="59" y="40"/>
                  <a:pt x="57" y="40"/>
                </a:cubicBezTo>
                <a:cubicBezTo>
                  <a:pt x="54" y="40"/>
                  <a:pt x="51" y="42"/>
                  <a:pt x="51" y="45"/>
                </a:cubicBezTo>
                <a:cubicBezTo>
                  <a:pt x="51" y="48"/>
                  <a:pt x="54" y="50"/>
                  <a:pt x="57" y="50"/>
                </a:cubicBezTo>
                <a:cubicBezTo>
                  <a:pt x="59" y="50"/>
                  <a:pt x="62" y="48"/>
                  <a:pt x="62" y="45"/>
                </a:cubicBezTo>
                <a:close/>
                <a:moveTo>
                  <a:pt x="62" y="58"/>
                </a:moveTo>
                <a:cubicBezTo>
                  <a:pt x="62" y="55"/>
                  <a:pt x="59" y="53"/>
                  <a:pt x="57" y="53"/>
                </a:cubicBezTo>
                <a:cubicBezTo>
                  <a:pt x="54" y="53"/>
                  <a:pt x="51" y="55"/>
                  <a:pt x="51" y="58"/>
                </a:cubicBezTo>
                <a:cubicBezTo>
                  <a:pt x="51" y="61"/>
                  <a:pt x="54" y="63"/>
                  <a:pt x="57" y="63"/>
                </a:cubicBezTo>
                <a:cubicBezTo>
                  <a:pt x="59" y="63"/>
                  <a:pt x="62" y="61"/>
                  <a:pt x="62" y="58"/>
                </a:cubicBezTo>
                <a:close/>
                <a:moveTo>
                  <a:pt x="62" y="71"/>
                </a:moveTo>
                <a:cubicBezTo>
                  <a:pt x="62" y="69"/>
                  <a:pt x="59" y="66"/>
                  <a:pt x="57" y="66"/>
                </a:cubicBezTo>
                <a:cubicBezTo>
                  <a:pt x="54" y="66"/>
                  <a:pt x="51" y="69"/>
                  <a:pt x="51" y="71"/>
                </a:cubicBezTo>
                <a:cubicBezTo>
                  <a:pt x="51" y="74"/>
                  <a:pt x="54" y="76"/>
                  <a:pt x="57" y="76"/>
                </a:cubicBezTo>
                <a:cubicBezTo>
                  <a:pt x="59" y="76"/>
                  <a:pt x="62" y="74"/>
                  <a:pt x="62" y="71"/>
                </a:cubicBezTo>
                <a:close/>
                <a:moveTo>
                  <a:pt x="62" y="85"/>
                </a:moveTo>
                <a:cubicBezTo>
                  <a:pt x="62" y="82"/>
                  <a:pt x="59" y="79"/>
                  <a:pt x="57" y="79"/>
                </a:cubicBezTo>
                <a:cubicBezTo>
                  <a:pt x="54" y="79"/>
                  <a:pt x="51" y="82"/>
                  <a:pt x="51" y="85"/>
                </a:cubicBezTo>
                <a:cubicBezTo>
                  <a:pt x="51" y="87"/>
                  <a:pt x="54" y="90"/>
                  <a:pt x="57" y="90"/>
                </a:cubicBezTo>
                <a:cubicBezTo>
                  <a:pt x="59" y="90"/>
                  <a:pt x="62" y="87"/>
                  <a:pt x="62" y="85"/>
                </a:cubicBezTo>
                <a:close/>
                <a:moveTo>
                  <a:pt x="76" y="45"/>
                </a:moveTo>
                <a:cubicBezTo>
                  <a:pt x="76" y="42"/>
                  <a:pt x="73" y="40"/>
                  <a:pt x="70" y="40"/>
                </a:cubicBezTo>
                <a:cubicBezTo>
                  <a:pt x="68" y="40"/>
                  <a:pt x="65" y="42"/>
                  <a:pt x="65" y="45"/>
                </a:cubicBezTo>
                <a:cubicBezTo>
                  <a:pt x="65" y="48"/>
                  <a:pt x="68" y="50"/>
                  <a:pt x="70" y="50"/>
                </a:cubicBezTo>
                <a:cubicBezTo>
                  <a:pt x="73" y="50"/>
                  <a:pt x="76" y="48"/>
                  <a:pt x="76" y="45"/>
                </a:cubicBezTo>
                <a:close/>
                <a:moveTo>
                  <a:pt x="76" y="58"/>
                </a:moveTo>
                <a:cubicBezTo>
                  <a:pt x="76" y="55"/>
                  <a:pt x="73" y="53"/>
                  <a:pt x="70" y="53"/>
                </a:cubicBezTo>
                <a:cubicBezTo>
                  <a:pt x="68" y="53"/>
                  <a:pt x="65" y="55"/>
                  <a:pt x="65" y="58"/>
                </a:cubicBezTo>
                <a:cubicBezTo>
                  <a:pt x="65" y="61"/>
                  <a:pt x="68" y="63"/>
                  <a:pt x="70" y="63"/>
                </a:cubicBezTo>
                <a:cubicBezTo>
                  <a:pt x="73" y="63"/>
                  <a:pt x="76" y="61"/>
                  <a:pt x="76" y="58"/>
                </a:cubicBezTo>
                <a:close/>
                <a:moveTo>
                  <a:pt x="76" y="71"/>
                </a:moveTo>
                <a:cubicBezTo>
                  <a:pt x="76" y="69"/>
                  <a:pt x="73" y="66"/>
                  <a:pt x="70" y="66"/>
                </a:cubicBezTo>
                <a:cubicBezTo>
                  <a:pt x="68" y="66"/>
                  <a:pt x="65" y="69"/>
                  <a:pt x="65" y="71"/>
                </a:cubicBezTo>
                <a:cubicBezTo>
                  <a:pt x="65" y="74"/>
                  <a:pt x="68" y="76"/>
                  <a:pt x="70" y="76"/>
                </a:cubicBezTo>
                <a:cubicBezTo>
                  <a:pt x="73" y="76"/>
                  <a:pt x="76" y="74"/>
                  <a:pt x="76" y="71"/>
                </a:cubicBezTo>
                <a:close/>
                <a:moveTo>
                  <a:pt x="76" y="85"/>
                </a:moveTo>
                <a:cubicBezTo>
                  <a:pt x="76" y="82"/>
                  <a:pt x="73" y="79"/>
                  <a:pt x="70" y="79"/>
                </a:cubicBezTo>
                <a:cubicBezTo>
                  <a:pt x="68" y="79"/>
                  <a:pt x="65" y="82"/>
                  <a:pt x="65" y="85"/>
                </a:cubicBezTo>
                <a:cubicBezTo>
                  <a:pt x="65" y="87"/>
                  <a:pt x="68" y="90"/>
                  <a:pt x="70" y="90"/>
                </a:cubicBezTo>
                <a:cubicBezTo>
                  <a:pt x="73" y="90"/>
                  <a:pt x="76" y="87"/>
                  <a:pt x="76" y="8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noEditPoints="1"/>
          </p:cNvSpPr>
          <p:nvPr/>
        </p:nvSpPr>
        <p:spPr bwMode="auto">
          <a:xfrm>
            <a:off x="1047750" y="4346575"/>
            <a:ext cx="407988" cy="398463"/>
          </a:xfrm>
          <a:custGeom>
            <a:avLst/>
            <a:gdLst>
              <a:gd name="T0" fmla="*/ 109 w 109"/>
              <a:gd name="T1" fmla="*/ 38 h 106"/>
              <a:gd name="T2" fmla="*/ 109 w 109"/>
              <a:gd name="T3" fmla="*/ 80 h 106"/>
              <a:gd name="T4" fmla="*/ 100 w 109"/>
              <a:gd name="T5" fmla="*/ 89 h 106"/>
              <a:gd name="T6" fmla="*/ 91 w 109"/>
              <a:gd name="T7" fmla="*/ 89 h 106"/>
              <a:gd name="T8" fmla="*/ 95 w 109"/>
              <a:gd name="T9" fmla="*/ 106 h 106"/>
              <a:gd name="T10" fmla="*/ 16 w 109"/>
              <a:gd name="T11" fmla="*/ 106 h 106"/>
              <a:gd name="T12" fmla="*/ 19 w 109"/>
              <a:gd name="T13" fmla="*/ 89 h 106"/>
              <a:gd name="T14" fmla="*/ 9 w 109"/>
              <a:gd name="T15" fmla="*/ 89 h 106"/>
              <a:gd name="T16" fmla="*/ 0 w 109"/>
              <a:gd name="T17" fmla="*/ 80 h 106"/>
              <a:gd name="T18" fmla="*/ 0 w 109"/>
              <a:gd name="T19" fmla="*/ 38 h 106"/>
              <a:gd name="T20" fmla="*/ 9 w 109"/>
              <a:gd name="T21" fmla="*/ 29 h 106"/>
              <a:gd name="T22" fmla="*/ 20 w 109"/>
              <a:gd name="T23" fmla="*/ 29 h 106"/>
              <a:gd name="T24" fmla="*/ 20 w 109"/>
              <a:gd name="T25" fmla="*/ 15 h 106"/>
              <a:gd name="T26" fmla="*/ 24 w 109"/>
              <a:gd name="T27" fmla="*/ 15 h 106"/>
              <a:gd name="T28" fmla="*/ 24 w 109"/>
              <a:gd name="T29" fmla="*/ 0 h 106"/>
              <a:gd name="T30" fmla="*/ 85 w 109"/>
              <a:gd name="T31" fmla="*/ 0 h 106"/>
              <a:gd name="T32" fmla="*/ 85 w 109"/>
              <a:gd name="T33" fmla="*/ 15 h 106"/>
              <a:gd name="T34" fmla="*/ 89 w 109"/>
              <a:gd name="T35" fmla="*/ 15 h 106"/>
              <a:gd name="T36" fmla="*/ 89 w 109"/>
              <a:gd name="T37" fmla="*/ 29 h 106"/>
              <a:gd name="T38" fmla="*/ 100 w 109"/>
              <a:gd name="T39" fmla="*/ 29 h 106"/>
              <a:gd name="T40" fmla="*/ 109 w 109"/>
              <a:gd name="T41" fmla="*/ 38 h 106"/>
              <a:gd name="T42" fmla="*/ 22 w 109"/>
              <a:gd name="T43" fmla="*/ 44 h 106"/>
              <a:gd name="T44" fmla="*/ 15 w 109"/>
              <a:gd name="T45" fmla="*/ 38 h 106"/>
              <a:gd name="T46" fmla="*/ 9 w 109"/>
              <a:gd name="T47" fmla="*/ 44 h 106"/>
              <a:gd name="T48" fmla="*/ 15 w 109"/>
              <a:gd name="T49" fmla="*/ 50 h 106"/>
              <a:gd name="T50" fmla="*/ 22 w 109"/>
              <a:gd name="T51" fmla="*/ 44 h 106"/>
              <a:gd name="T52" fmla="*/ 88 w 109"/>
              <a:gd name="T53" fmla="*/ 101 h 106"/>
              <a:gd name="T54" fmla="*/ 82 w 109"/>
              <a:gd name="T55" fmla="*/ 73 h 106"/>
              <a:gd name="T56" fmla="*/ 27 w 109"/>
              <a:gd name="T57" fmla="*/ 73 h 106"/>
              <a:gd name="T58" fmla="*/ 23 w 109"/>
              <a:gd name="T59" fmla="*/ 101 h 106"/>
              <a:gd name="T60" fmla="*/ 88 w 109"/>
              <a:gd name="T61" fmla="*/ 101 h 106"/>
              <a:gd name="T62" fmla="*/ 28 w 109"/>
              <a:gd name="T63" fmla="*/ 39 h 106"/>
              <a:gd name="T64" fmla="*/ 81 w 109"/>
              <a:gd name="T65" fmla="*/ 39 h 106"/>
              <a:gd name="T66" fmla="*/ 81 w 109"/>
              <a:gd name="T67" fmla="*/ 6 h 106"/>
              <a:gd name="T68" fmla="*/ 28 w 109"/>
              <a:gd name="T69" fmla="*/ 6 h 106"/>
              <a:gd name="T70" fmla="*/ 28 w 109"/>
              <a:gd name="T71" fmla="*/ 39 h 106"/>
              <a:gd name="T72" fmla="*/ 52 w 109"/>
              <a:gd name="T73" fmla="*/ 84 h 106"/>
              <a:gd name="T74" fmla="*/ 36 w 109"/>
              <a:gd name="T75" fmla="*/ 84 h 106"/>
              <a:gd name="T76" fmla="*/ 36 w 109"/>
              <a:gd name="T77" fmla="*/ 88 h 106"/>
              <a:gd name="T78" fmla="*/ 52 w 109"/>
              <a:gd name="T79" fmla="*/ 88 h 106"/>
              <a:gd name="T80" fmla="*/ 52 w 109"/>
              <a:gd name="T81" fmla="*/ 84 h 106"/>
              <a:gd name="T82" fmla="*/ 74 w 109"/>
              <a:gd name="T83" fmla="*/ 84 h 106"/>
              <a:gd name="T84" fmla="*/ 58 w 109"/>
              <a:gd name="T85" fmla="*/ 84 h 106"/>
              <a:gd name="T86" fmla="*/ 58 w 109"/>
              <a:gd name="T87" fmla="*/ 88 h 106"/>
              <a:gd name="T88" fmla="*/ 74 w 109"/>
              <a:gd name="T89" fmla="*/ 88 h 106"/>
              <a:gd name="T90" fmla="*/ 74 w 109"/>
              <a:gd name="T91" fmla="*/ 8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9" h="106">
                <a:moveTo>
                  <a:pt x="109" y="38"/>
                </a:moveTo>
                <a:cubicBezTo>
                  <a:pt x="109" y="80"/>
                  <a:pt x="109" y="80"/>
                  <a:pt x="109" y="80"/>
                </a:cubicBezTo>
                <a:cubicBezTo>
                  <a:pt x="109" y="85"/>
                  <a:pt x="105" y="89"/>
                  <a:pt x="100" y="89"/>
                </a:cubicBezTo>
                <a:cubicBezTo>
                  <a:pt x="91" y="89"/>
                  <a:pt x="91" y="89"/>
                  <a:pt x="91" y="89"/>
                </a:cubicBezTo>
                <a:cubicBezTo>
                  <a:pt x="95" y="106"/>
                  <a:pt x="95" y="106"/>
                  <a:pt x="95" y="106"/>
                </a:cubicBezTo>
                <a:cubicBezTo>
                  <a:pt x="16" y="106"/>
                  <a:pt x="16" y="106"/>
                  <a:pt x="16" y="106"/>
                </a:cubicBezTo>
                <a:cubicBezTo>
                  <a:pt x="19" y="89"/>
                  <a:pt x="19" y="89"/>
                  <a:pt x="19" y="89"/>
                </a:cubicBezTo>
                <a:cubicBezTo>
                  <a:pt x="9" y="89"/>
                  <a:pt x="9" y="89"/>
                  <a:pt x="9" y="89"/>
                </a:cubicBezTo>
                <a:cubicBezTo>
                  <a:pt x="4" y="89"/>
                  <a:pt x="0" y="85"/>
                  <a:pt x="0" y="80"/>
                </a:cubicBezTo>
                <a:cubicBezTo>
                  <a:pt x="0" y="38"/>
                  <a:pt x="0" y="38"/>
                  <a:pt x="0" y="38"/>
                </a:cubicBezTo>
                <a:cubicBezTo>
                  <a:pt x="0" y="33"/>
                  <a:pt x="4" y="29"/>
                  <a:pt x="9" y="29"/>
                </a:cubicBezTo>
                <a:cubicBezTo>
                  <a:pt x="20" y="29"/>
                  <a:pt x="20" y="29"/>
                  <a:pt x="20" y="29"/>
                </a:cubicBezTo>
                <a:cubicBezTo>
                  <a:pt x="20" y="15"/>
                  <a:pt x="20" y="15"/>
                  <a:pt x="20" y="15"/>
                </a:cubicBezTo>
                <a:cubicBezTo>
                  <a:pt x="24" y="15"/>
                  <a:pt x="24" y="15"/>
                  <a:pt x="24" y="15"/>
                </a:cubicBezTo>
                <a:cubicBezTo>
                  <a:pt x="24" y="0"/>
                  <a:pt x="24" y="0"/>
                  <a:pt x="24" y="0"/>
                </a:cubicBezTo>
                <a:cubicBezTo>
                  <a:pt x="85" y="0"/>
                  <a:pt x="85" y="0"/>
                  <a:pt x="85" y="0"/>
                </a:cubicBezTo>
                <a:cubicBezTo>
                  <a:pt x="85" y="15"/>
                  <a:pt x="85" y="15"/>
                  <a:pt x="85" y="15"/>
                </a:cubicBezTo>
                <a:cubicBezTo>
                  <a:pt x="89" y="15"/>
                  <a:pt x="89" y="15"/>
                  <a:pt x="89" y="15"/>
                </a:cubicBezTo>
                <a:cubicBezTo>
                  <a:pt x="89" y="29"/>
                  <a:pt x="89" y="29"/>
                  <a:pt x="89" y="29"/>
                </a:cubicBezTo>
                <a:cubicBezTo>
                  <a:pt x="100" y="29"/>
                  <a:pt x="100" y="29"/>
                  <a:pt x="100" y="29"/>
                </a:cubicBezTo>
                <a:cubicBezTo>
                  <a:pt x="105" y="29"/>
                  <a:pt x="109" y="33"/>
                  <a:pt x="109" y="38"/>
                </a:cubicBezTo>
                <a:close/>
                <a:moveTo>
                  <a:pt x="22" y="44"/>
                </a:moveTo>
                <a:cubicBezTo>
                  <a:pt x="22" y="41"/>
                  <a:pt x="19" y="38"/>
                  <a:pt x="15" y="38"/>
                </a:cubicBezTo>
                <a:cubicBezTo>
                  <a:pt x="12" y="38"/>
                  <a:pt x="9" y="41"/>
                  <a:pt x="9" y="44"/>
                </a:cubicBezTo>
                <a:cubicBezTo>
                  <a:pt x="9" y="48"/>
                  <a:pt x="12" y="50"/>
                  <a:pt x="15" y="50"/>
                </a:cubicBezTo>
                <a:cubicBezTo>
                  <a:pt x="19" y="50"/>
                  <a:pt x="22" y="48"/>
                  <a:pt x="22" y="44"/>
                </a:cubicBezTo>
                <a:close/>
                <a:moveTo>
                  <a:pt x="88" y="101"/>
                </a:moveTo>
                <a:cubicBezTo>
                  <a:pt x="82" y="73"/>
                  <a:pt x="82" y="73"/>
                  <a:pt x="82" y="73"/>
                </a:cubicBezTo>
                <a:cubicBezTo>
                  <a:pt x="27" y="73"/>
                  <a:pt x="27" y="73"/>
                  <a:pt x="27" y="73"/>
                </a:cubicBezTo>
                <a:cubicBezTo>
                  <a:pt x="23" y="101"/>
                  <a:pt x="23" y="101"/>
                  <a:pt x="23" y="101"/>
                </a:cubicBezTo>
                <a:lnTo>
                  <a:pt x="88" y="101"/>
                </a:lnTo>
                <a:close/>
                <a:moveTo>
                  <a:pt x="28" y="39"/>
                </a:moveTo>
                <a:cubicBezTo>
                  <a:pt x="81" y="39"/>
                  <a:pt x="81" y="39"/>
                  <a:pt x="81" y="39"/>
                </a:cubicBezTo>
                <a:cubicBezTo>
                  <a:pt x="81" y="6"/>
                  <a:pt x="81" y="6"/>
                  <a:pt x="81" y="6"/>
                </a:cubicBezTo>
                <a:cubicBezTo>
                  <a:pt x="28" y="6"/>
                  <a:pt x="28" y="6"/>
                  <a:pt x="28" y="6"/>
                </a:cubicBezTo>
                <a:lnTo>
                  <a:pt x="28" y="39"/>
                </a:lnTo>
                <a:close/>
                <a:moveTo>
                  <a:pt x="52" y="84"/>
                </a:moveTo>
                <a:cubicBezTo>
                  <a:pt x="36" y="84"/>
                  <a:pt x="36" y="84"/>
                  <a:pt x="36" y="84"/>
                </a:cubicBezTo>
                <a:cubicBezTo>
                  <a:pt x="36" y="88"/>
                  <a:pt x="36" y="88"/>
                  <a:pt x="36" y="88"/>
                </a:cubicBezTo>
                <a:cubicBezTo>
                  <a:pt x="52" y="88"/>
                  <a:pt x="52" y="88"/>
                  <a:pt x="52" y="88"/>
                </a:cubicBezTo>
                <a:lnTo>
                  <a:pt x="52" y="84"/>
                </a:lnTo>
                <a:close/>
                <a:moveTo>
                  <a:pt x="74" y="84"/>
                </a:moveTo>
                <a:cubicBezTo>
                  <a:pt x="58" y="84"/>
                  <a:pt x="58" y="84"/>
                  <a:pt x="58" y="84"/>
                </a:cubicBezTo>
                <a:cubicBezTo>
                  <a:pt x="58" y="88"/>
                  <a:pt x="58" y="88"/>
                  <a:pt x="58" y="88"/>
                </a:cubicBezTo>
                <a:cubicBezTo>
                  <a:pt x="74" y="88"/>
                  <a:pt x="74" y="88"/>
                  <a:pt x="74" y="88"/>
                </a:cubicBezTo>
                <a:lnTo>
                  <a:pt x="74" y="8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1744663" y="4421188"/>
            <a:ext cx="307975" cy="304800"/>
          </a:xfrm>
          <a:custGeom>
            <a:avLst/>
            <a:gdLst>
              <a:gd name="T0" fmla="*/ 13 w 82"/>
              <a:gd name="T1" fmla="*/ 30 h 81"/>
              <a:gd name="T2" fmla="*/ 41 w 82"/>
              <a:gd name="T3" fmla="*/ 3 h 81"/>
              <a:gd name="T4" fmla="*/ 60 w 82"/>
              <a:gd name="T5" fmla="*/ 3 h 81"/>
              <a:gd name="T6" fmla="*/ 36 w 82"/>
              <a:gd name="T7" fmla="*/ 26 h 81"/>
              <a:gd name="T8" fmla="*/ 18 w 82"/>
              <a:gd name="T9" fmla="*/ 35 h 81"/>
              <a:gd name="T10" fmla="*/ 15 w 82"/>
              <a:gd name="T11" fmla="*/ 56 h 81"/>
              <a:gd name="T12" fmla="*/ 26 w 82"/>
              <a:gd name="T13" fmla="*/ 67 h 81"/>
              <a:gd name="T14" fmla="*/ 46 w 82"/>
              <a:gd name="T15" fmla="*/ 63 h 81"/>
              <a:gd name="T16" fmla="*/ 55 w 82"/>
              <a:gd name="T17" fmla="*/ 46 h 81"/>
              <a:gd name="T18" fmla="*/ 79 w 82"/>
              <a:gd name="T19" fmla="*/ 22 h 81"/>
              <a:gd name="T20" fmla="*/ 79 w 82"/>
              <a:gd name="T21" fmla="*/ 41 h 81"/>
              <a:gd name="T22" fmla="*/ 52 w 82"/>
              <a:gd name="T23" fmla="*/ 68 h 81"/>
              <a:gd name="T24" fmla="*/ 0 w 82"/>
              <a:gd name="T25" fmla="*/ 81 h 81"/>
              <a:gd name="T26" fmla="*/ 0 w 82"/>
              <a:gd name="T27" fmla="*/ 81 h 81"/>
              <a:gd name="T28" fmla="*/ 13 w 82"/>
              <a:gd name="T29" fmla="*/ 30 h 81"/>
              <a:gd name="T30" fmla="*/ 42 w 82"/>
              <a:gd name="T31" fmla="*/ 33 h 81"/>
              <a:gd name="T32" fmla="*/ 68 w 82"/>
              <a:gd name="T33" fmla="*/ 7 h 81"/>
              <a:gd name="T34" fmla="*/ 72 w 82"/>
              <a:gd name="T35" fmla="*/ 10 h 81"/>
              <a:gd name="T36" fmla="*/ 75 w 82"/>
              <a:gd name="T37" fmla="*/ 13 h 81"/>
              <a:gd name="T38" fmla="*/ 49 w 82"/>
              <a:gd name="T39" fmla="*/ 40 h 81"/>
              <a:gd name="T40" fmla="*/ 35 w 82"/>
              <a:gd name="T41" fmla="*/ 46 h 81"/>
              <a:gd name="T42" fmla="*/ 35 w 82"/>
              <a:gd name="T43" fmla="*/ 46 h 81"/>
              <a:gd name="T44" fmla="*/ 42 w 82"/>
              <a:gd name="T45"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 h="81">
                <a:moveTo>
                  <a:pt x="13" y="30"/>
                </a:moveTo>
                <a:cubicBezTo>
                  <a:pt x="41" y="3"/>
                  <a:pt x="41" y="3"/>
                  <a:pt x="41" y="3"/>
                </a:cubicBezTo>
                <a:cubicBezTo>
                  <a:pt x="41" y="3"/>
                  <a:pt x="50" y="0"/>
                  <a:pt x="60" y="3"/>
                </a:cubicBezTo>
                <a:cubicBezTo>
                  <a:pt x="36" y="26"/>
                  <a:pt x="36" y="26"/>
                  <a:pt x="36" y="26"/>
                </a:cubicBezTo>
                <a:cubicBezTo>
                  <a:pt x="18" y="35"/>
                  <a:pt x="18" y="35"/>
                  <a:pt x="18" y="35"/>
                </a:cubicBezTo>
                <a:cubicBezTo>
                  <a:pt x="15" y="56"/>
                  <a:pt x="15" y="56"/>
                  <a:pt x="15" y="56"/>
                </a:cubicBezTo>
                <a:cubicBezTo>
                  <a:pt x="19" y="61"/>
                  <a:pt x="22" y="63"/>
                  <a:pt x="26" y="67"/>
                </a:cubicBezTo>
                <a:cubicBezTo>
                  <a:pt x="46" y="63"/>
                  <a:pt x="46" y="63"/>
                  <a:pt x="46" y="63"/>
                </a:cubicBezTo>
                <a:cubicBezTo>
                  <a:pt x="55" y="46"/>
                  <a:pt x="55" y="46"/>
                  <a:pt x="55" y="46"/>
                </a:cubicBezTo>
                <a:cubicBezTo>
                  <a:pt x="79" y="22"/>
                  <a:pt x="79" y="22"/>
                  <a:pt x="79" y="22"/>
                </a:cubicBezTo>
                <a:cubicBezTo>
                  <a:pt x="82" y="32"/>
                  <a:pt x="79" y="41"/>
                  <a:pt x="79" y="41"/>
                </a:cubicBezTo>
                <a:cubicBezTo>
                  <a:pt x="52" y="68"/>
                  <a:pt x="52" y="68"/>
                  <a:pt x="52" y="68"/>
                </a:cubicBezTo>
                <a:cubicBezTo>
                  <a:pt x="0" y="81"/>
                  <a:pt x="0" y="81"/>
                  <a:pt x="0" y="81"/>
                </a:cubicBezTo>
                <a:cubicBezTo>
                  <a:pt x="0" y="81"/>
                  <a:pt x="0" y="81"/>
                  <a:pt x="0" y="81"/>
                </a:cubicBezTo>
                <a:lnTo>
                  <a:pt x="13" y="30"/>
                </a:lnTo>
                <a:close/>
                <a:moveTo>
                  <a:pt x="42" y="33"/>
                </a:moveTo>
                <a:cubicBezTo>
                  <a:pt x="68" y="7"/>
                  <a:pt x="68" y="7"/>
                  <a:pt x="68" y="7"/>
                </a:cubicBezTo>
                <a:cubicBezTo>
                  <a:pt x="70" y="8"/>
                  <a:pt x="70" y="8"/>
                  <a:pt x="72" y="10"/>
                </a:cubicBezTo>
                <a:cubicBezTo>
                  <a:pt x="74" y="11"/>
                  <a:pt x="74" y="12"/>
                  <a:pt x="75" y="13"/>
                </a:cubicBezTo>
                <a:cubicBezTo>
                  <a:pt x="49" y="40"/>
                  <a:pt x="49" y="40"/>
                  <a:pt x="49" y="40"/>
                </a:cubicBezTo>
                <a:cubicBezTo>
                  <a:pt x="35" y="46"/>
                  <a:pt x="35" y="46"/>
                  <a:pt x="35" y="46"/>
                </a:cubicBezTo>
                <a:cubicBezTo>
                  <a:pt x="35" y="46"/>
                  <a:pt x="35" y="46"/>
                  <a:pt x="35" y="46"/>
                </a:cubicBezTo>
                <a:lnTo>
                  <a:pt x="42"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p:cNvSpPr>
          <p:nvPr/>
        </p:nvSpPr>
        <p:spPr bwMode="auto">
          <a:xfrm>
            <a:off x="2346325" y="4371975"/>
            <a:ext cx="390525" cy="342900"/>
          </a:xfrm>
          <a:custGeom>
            <a:avLst/>
            <a:gdLst>
              <a:gd name="T0" fmla="*/ 1 w 104"/>
              <a:gd name="T1" fmla="*/ 91 h 91"/>
              <a:gd name="T2" fmla="*/ 1 w 104"/>
              <a:gd name="T3" fmla="*/ 82 h 91"/>
              <a:gd name="T4" fmla="*/ 36 w 104"/>
              <a:gd name="T5" fmla="*/ 71 h 91"/>
              <a:gd name="T6" fmla="*/ 36 w 104"/>
              <a:gd name="T7" fmla="*/ 66 h 91"/>
              <a:gd name="T8" fmla="*/ 39 w 104"/>
              <a:gd name="T9" fmla="*/ 65 h 91"/>
              <a:gd name="T10" fmla="*/ 39 w 104"/>
              <a:gd name="T11" fmla="*/ 56 h 91"/>
              <a:gd name="T12" fmla="*/ 35 w 104"/>
              <a:gd name="T13" fmla="*/ 46 h 91"/>
              <a:gd name="T14" fmla="*/ 32 w 104"/>
              <a:gd name="T15" fmla="*/ 43 h 91"/>
              <a:gd name="T16" fmla="*/ 32 w 104"/>
              <a:gd name="T17" fmla="*/ 36 h 91"/>
              <a:gd name="T18" fmla="*/ 34 w 104"/>
              <a:gd name="T19" fmla="*/ 32 h 91"/>
              <a:gd name="T20" fmla="*/ 34 w 104"/>
              <a:gd name="T21" fmla="*/ 14 h 91"/>
              <a:gd name="T22" fmla="*/ 57 w 104"/>
              <a:gd name="T23" fmla="*/ 1 h 91"/>
              <a:gd name="T24" fmla="*/ 62 w 104"/>
              <a:gd name="T25" fmla="*/ 1 h 91"/>
              <a:gd name="T26" fmla="*/ 61 w 104"/>
              <a:gd name="T27" fmla="*/ 3 h 91"/>
              <a:gd name="T28" fmla="*/ 70 w 104"/>
              <a:gd name="T29" fmla="*/ 15 h 91"/>
              <a:gd name="T30" fmla="*/ 70 w 104"/>
              <a:gd name="T31" fmla="*/ 32 h 91"/>
              <a:gd name="T32" fmla="*/ 72 w 104"/>
              <a:gd name="T33" fmla="*/ 35 h 91"/>
              <a:gd name="T34" fmla="*/ 69 w 104"/>
              <a:gd name="T35" fmla="*/ 46 h 91"/>
              <a:gd name="T36" fmla="*/ 66 w 104"/>
              <a:gd name="T37" fmla="*/ 57 h 91"/>
              <a:gd name="T38" fmla="*/ 66 w 104"/>
              <a:gd name="T39" fmla="*/ 64 h 91"/>
              <a:gd name="T40" fmla="*/ 68 w 104"/>
              <a:gd name="T41" fmla="*/ 64 h 91"/>
              <a:gd name="T42" fmla="*/ 70 w 104"/>
              <a:gd name="T43" fmla="*/ 72 h 91"/>
              <a:gd name="T44" fmla="*/ 104 w 104"/>
              <a:gd name="T45" fmla="*/ 83 h 91"/>
              <a:gd name="T46" fmla="*/ 104 w 104"/>
              <a:gd name="T47" fmla="*/ 91 h 91"/>
              <a:gd name="T48" fmla="*/ 1 w 104"/>
              <a:gd name="T49"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91">
                <a:moveTo>
                  <a:pt x="1" y="91"/>
                </a:moveTo>
                <a:cubicBezTo>
                  <a:pt x="1" y="91"/>
                  <a:pt x="0" y="89"/>
                  <a:pt x="1" y="82"/>
                </a:cubicBezTo>
                <a:cubicBezTo>
                  <a:pt x="7" y="79"/>
                  <a:pt x="35" y="72"/>
                  <a:pt x="36" y="71"/>
                </a:cubicBezTo>
                <a:cubicBezTo>
                  <a:pt x="36" y="66"/>
                  <a:pt x="36" y="66"/>
                  <a:pt x="36" y="66"/>
                </a:cubicBezTo>
                <a:cubicBezTo>
                  <a:pt x="39" y="65"/>
                  <a:pt x="39" y="65"/>
                  <a:pt x="39" y="65"/>
                </a:cubicBezTo>
                <a:cubicBezTo>
                  <a:pt x="39" y="65"/>
                  <a:pt x="39" y="57"/>
                  <a:pt x="39" y="56"/>
                </a:cubicBezTo>
                <a:cubicBezTo>
                  <a:pt x="39" y="56"/>
                  <a:pt x="36" y="50"/>
                  <a:pt x="35" y="46"/>
                </a:cubicBezTo>
                <a:cubicBezTo>
                  <a:pt x="35" y="46"/>
                  <a:pt x="33" y="46"/>
                  <a:pt x="32" y="43"/>
                </a:cubicBezTo>
                <a:cubicBezTo>
                  <a:pt x="32" y="40"/>
                  <a:pt x="32" y="38"/>
                  <a:pt x="32" y="36"/>
                </a:cubicBezTo>
                <a:cubicBezTo>
                  <a:pt x="31" y="34"/>
                  <a:pt x="33" y="32"/>
                  <a:pt x="34" y="32"/>
                </a:cubicBezTo>
                <a:cubicBezTo>
                  <a:pt x="34" y="32"/>
                  <a:pt x="31" y="18"/>
                  <a:pt x="34" y="14"/>
                </a:cubicBezTo>
                <a:cubicBezTo>
                  <a:pt x="36" y="11"/>
                  <a:pt x="42" y="3"/>
                  <a:pt x="57" y="1"/>
                </a:cubicBezTo>
                <a:cubicBezTo>
                  <a:pt x="57" y="1"/>
                  <a:pt x="60" y="0"/>
                  <a:pt x="62" y="1"/>
                </a:cubicBezTo>
                <a:cubicBezTo>
                  <a:pt x="62" y="1"/>
                  <a:pt x="62" y="1"/>
                  <a:pt x="61" y="3"/>
                </a:cubicBezTo>
                <a:cubicBezTo>
                  <a:pt x="61" y="3"/>
                  <a:pt x="68" y="8"/>
                  <a:pt x="70" y="15"/>
                </a:cubicBezTo>
                <a:cubicBezTo>
                  <a:pt x="72" y="20"/>
                  <a:pt x="71" y="30"/>
                  <a:pt x="70" y="32"/>
                </a:cubicBezTo>
                <a:cubicBezTo>
                  <a:pt x="70" y="32"/>
                  <a:pt x="73" y="32"/>
                  <a:pt x="72" y="35"/>
                </a:cubicBezTo>
                <a:cubicBezTo>
                  <a:pt x="72" y="39"/>
                  <a:pt x="72" y="47"/>
                  <a:pt x="69" y="46"/>
                </a:cubicBezTo>
                <a:cubicBezTo>
                  <a:pt x="69" y="46"/>
                  <a:pt x="68" y="55"/>
                  <a:pt x="66" y="57"/>
                </a:cubicBezTo>
                <a:cubicBezTo>
                  <a:pt x="66" y="57"/>
                  <a:pt x="65" y="64"/>
                  <a:pt x="66" y="64"/>
                </a:cubicBezTo>
                <a:cubicBezTo>
                  <a:pt x="68" y="64"/>
                  <a:pt x="68" y="64"/>
                  <a:pt x="68" y="64"/>
                </a:cubicBezTo>
                <a:cubicBezTo>
                  <a:pt x="68" y="64"/>
                  <a:pt x="69" y="70"/>
                  <a:pt x="70" y="72"/>
                </a:cubicBezTo>
                <a:cubicBezTo>
                  <a:pt x="70" y="72"/>
                  <a:pt x="101" y="80"/>
                  <a:pt x="104" y="83"/>
                </a:cubicBezTo>
                <a:cubicBezTo>
                  <a:pt x="104" y="87"/>
                  <a:pt x="104" y="91"/>
                  <a:pt x="104" y="91"/>
                </a:cubicBezTo>
                <a:lnTo>
                  <a:pt x="1" y="9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p:cNvSpPr>
          <p:nvPr/>
        </p:nvSpPr>
        <p:spPr bwMode="auto">
          <a:xfrm>
            <a:off x="2894013" y="4357688"/>
            <a:ext cx="588963" cy="357188"/>
          </a:xfrm>
          <a:custGeom>
            <a:avLst/>
            <a:gdLst>
              <a:gd name="T0" fmla="*/ 101 w 157"/>
              <a:gd name="T1" fmla="*/ 58 h 95"/>
              <a:gd name="T2" fmla="*/ 99 w 157"/>
              <a:gd name="T3" fmla="*/ 59 h 95"/>
              <a:gd name="T4" fmla="*/ 96 w 157"/>
              <a:gd name="T5" fmla="*/ 54 h 95"/>
              <a:gd name="T6" fmla="*/ 93 w 157"/>
              <a:gd name="T7" fmla="*/ 48 h 95"/>
              <a:gd name="T8" fmla="*/ 96 w 157"/>
              <a:gd name="T9" fmla="*/ 45 h 95"/>
              <a:gd name="T10" fmla="*/ 96 w 157"/>
              <a:gd name="T11" fmla="*/ 42 h 95"/>
              <a:gd name="T12" fmla="*/ 94 w 157"/>
              <a:gd name="T13" fmla="*/ 39 h 95"/>
              <a:gd name="T14" fmla="*/ 93 w 157"/>
              <a:gd name="T15" fmla="*/ 32 h 95"/>
              <a:gd name="T16" fmla="*/ 94 w 157"/>
              <a:gd name="T17" fmla="*/ 28 h 95"/>
              <a:gd name="T18" fmla="*/ 96 w 157"/>
              <a:gd name="T19" fmla="*/ 20 h 95"/>
              <a:gd name="T20" fmla="*/ 101 w 157"/>
              <a:gd name="T21" fmla="*/ 3 h 95"/>
              <a:gd name="T22" fmla="*/ 118 w 157"/>
              <a:gd name="T23" fmla="*/ 8 h 95"/>
              <a:gd name="T24" fmla="*/ 130 w 157"/>
              <a:gd name="T25" fmla="*/ 3 h 95"/>
              <a:gd name="T26" fmla="*/ 136 w 157"/>
              <a:gd name="T27" fmla="*/ 19 h 95"/>
              <a:gd name="T28" fmla="*/ 138 w 157"/>
              <a:gd name="T29" fmla="*/ 28 h 95"/>
              <a:gd name="T30" fmla="*/ 138 w 157"/>
              <a:gd name="T31" fmla="*/ 33 h 95"/>
              <a:gd name="T32" fmla="*/ 137 w 157"/>
              <a:gd name="T33" fmla="*/ 40 h 95"/>
              <a:gd name="T34" fmla="*/ 136 w 157"/>
              <a:gd name="T35" fmla="*/ 44 h 95"/>
              <a:gd name="T36" fmla="*/ 138 w 157"/>
              <a:gd name="T37" fmla="*/ 46 h 95"/>
              <a:gd name="T38" fmla="*/ 138 w 157"/>
              <a:gd name="T39" fmla="*/ 51 h 95"/>
              <a:gd name="T40" fmla="*/ 135 w 157"/>
              <a:gd name="T41" fmla="*/ 56 h 95"/>
              <a:gd name="T42" fmla="*/ 131 w 157"/>
              <a:gd name="T43" fmla="*/ 59 h 95"/>
              <a:gd name="T44" fmla="*/ 129 w 157"/>
              <a:gd name="T45" fmla="*/ 80 h 95"/>
              <a:gd name="T46" fmla="*/ 129 w 157"/>
              <a:gd name="T47" fmla="*/ 81 h 95"/>
              <a:gd name="T48" fmla="*/ 157 w 157"/>
              <a:gd name="T49" fmla="*/ 88 h 95"/>
              <a:gd name="T50" fmla="*/ 157 w 157"/>
              <a:gd name="T51" fmla="*/ 95 h 95"/>
              <a:gd name="T52" fmla="*/ 76 w 157"/>
              <a:gd name="T53" fmla="*/ 95 h 95"/>
              <a:gd name="T54" fmla="*/ 76 w 157"/>
              <a:gd name="T55" fmla="*/ 94 h 95"/>
              <a:gd name="T56" fmla="*/ 0 w 157"/>
              <a:gd name="T57" fmla="*/ 94 h 95"/>
              <a:gd name="T58" fmla="*/ 7 w 157"/>
              <a:gd name="T59" fmla="*/ 84 h 95"/>
              <a:gd name="T60" fmla="*/ 38 w 157"/>
              <a:gd name="T61" fmla="*/ 74 h 95"/>
              <a:gd name="T62" fmla="*/ 38 w 157"/>
              <a:gd name="T63" fmla="*/ 68 h 95"/>
              <a:gd name="T64" fmla="*/ 40 w 157"/>
              <a:gd name="T65" fmla="*/ 68 h 95"/>
              <a:gd name="T66" fmla="*/ 41 w 157"/>
              <a:gd name="T67" fmla="*/ 58 h 95"/>
              <a:gd name="T68" fmla="*/ 37 w 157"/>
              <a:gd name="T69" fmla="*/ 47 h 95"/>
              <a:gd name="T70" fmla="*/ 34 w 157"/>
              <a:gd name="T71" fmla="*/ 44 h 95"/>
              <a:gd name="T72" fmla="*/ 33 w 157"/>
              <a:gd name="T73" fmla="*/ 37 h 95"/>
              <a:gd name="T74" fmla="*/ 36 w 157"/>
              <a:gd name="T75" fmla="*/ 33 h 95"/>
              <a:gd name="T76" fmla="*/ 36 w 157"/>
              <a:gd name="T77" fmla="*/ 13 h 95"/>
              <a:gd name="T78" fmla="*/ 59 w 157"/>
              <a:gd name="T79" fmla="*/ 0 h 95"/>
              <a:gd name="T80" fmla="*/ 64 w 157"/>
              <a:gd name="T81" fmla="*/ 0 h 95"/>
              <a:gd name="T82" fmla="*/ 63 w 157"/>
              <a:gd name="T83" fmla="*/ 3 h 95"/>
              <a:gd name="T84" fmla="*/ 74 w 157"/>
              <a:gd name="T85" fmla="*/ 15 h 95"/>
              <a:gd name="T86" fmla="*/ 74 w 157"/>
              <a:gd name="T87" fmla="*/ 33 h 95"/>
              <a:gd name="T88" fmla="*/ 76 w 157"/>
              <a:gd name="T89" fmla="*/ 36 h 95"/>
              <a:gd name="T90" fmla="*/ 72 w 157"/>
              <a:gd name="T91" fmla="*/ 47 h 95"/>
              <a:gd name="T92" fmla="*/ 69 w 157"/>
              <a:gd name="T93" fmla="*/ 59 h 95"/>
              <a:gd name="T94" fmla="*/ 69 w 157"/>
              <a:gd name="T95" fmla="*/ 67 h 95"/>
              <a:gd name="T96" fmla="*/ 71 w 157"/>
              <a:gd name="T97" fmla="*/ 67 h 95"/>
              <a:gd name="T98" fmla="*/ 73 w 157"/>
              <a:gd name="T99" fmla="*/ 74 h 95"/>
              <a:gd name="T100" fmla="*/ 89 w 157"/>
              <a:gd name="T101" fmla="*/ 79 h 95"/>
              <a:gd name="T102" fmla="*/ 101 w 157"/>
              <a:gd name="T103" fmla="*/ 80 h 95"/>
              <a:gd name="T104" fmla="*/ 104 w 157"/>
              <a:gd name="T105" fmla="*/ 66 h 95"/>
              <a:gd name="T106" fmla="*/ 101 w 157"/>
              <a:gd name="T107" fmla="*/ 5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95">
                <a:moveTo>
                  <a:pt x="101" y="58"/>
                </a:moveTo>
                <a:cubicBezTo>
                  <a:pt x="101" y="58"/>
                  <a:pt x="101" y="60"/>
                  <a:pt x="99" y="59"/>
                </a:cubicBezTo>
                <a:cubicBezTo>
                  <a:pt x="98" y="58"/>
                  <a:pt x="96" y="56"/>
                  <a:pt x="96" y="54"/>
                </a:cubicBezTo>
                <a:cubicBezTo>
                  <a:pt x="95" y="52"/>
                  <a:pt x="94" y="49"/>
                  <a:pt x="93" y="48"/>
                </a:cubicBezTo>
                <a:cubicBezTo>
                  <a:pt x="93" y="47"/>
                  <a:pt x="93" y="45"/>
                  <a:pt x="96" y="45"/>
                </a:cubicBezTo>
                <a:cubicBezTo>
                  <a:pt x="96" y="45"/>
                  <a:pt x="95" y="43"/>
                  <a:pt x="96" y="42"/>
                </a:cubicBezTo>
                <a:cubicBezTo>
                  <a:pt x="96" y="42"/>
                  <a:pt x="93" y="42"/>
                  <a:pt x="94" y="39"/>
                </a:cubicBezTo>
                <a:cubicBezTo>
                  <a:pt x="94" y="39"/>
                  <a:pt x="88" y="37"/>
                  <a:pt x="93" y="32"/>
                </a:cubicBezTo>
                <a:cubicBezTo>
                  <a:pt x="93" y="32"/>
                  <a:pt x="90" y="29"/>
                  <a:pt x="94" y="28"/>
                </a:cubicBezTo>
                <a:cubicBezTo>
                  <a:pt x="94" y="28"/>
                  <a:pt x="88" y="22"/>
                  <a:pt x="96" y="20"/>
                </a:cubicBezTo>
                <a:cubicBezTo>
                  <a:pt x="96" y="20"/>
                  <a:pt x="89" y="3"/>
                  <a:pt x="101" y="3"/>
                </a:cubicBezTo>
                <a:cubicBezTo>
                  <a:pt x="108" y="2"/>
                  <a:pt x="112" y="6"/>
                  <a:pt x="118" y="8"/>
                </a:cubicBezTo>
                <a:cubicBezTo>
                  <a:pt x="118" y="8"/>
                  <a:pt x="126" y="2"/>
                  <a:pt x="130" y="3"/>
                </a:cubicBezTo>
                <a:cubicBezTo>
                  <a:pt x="138" y="4"/>
                  <a:pt x="140" y="12"/>
                  <a:pt x="136" y="19"/>
                </a:cubicBezTo>
                <a:cubicBezTo>
                  <a:pt x="140" y="17"/>
                  <a:pt x="142" y="25"/>
                  <a:pt x="138" y="28"/>
                </a:cubicBezTo>
                <a:cubicBezTo>
                  <a:pt x="138" y="28"/>
                  <a:pt x="141" y="30"/>
                  <a:pt x="138" y="33"/>
                </a:cubicBezTo>
                <a:cubicBezTo>
                  <a:pt x="138" y="33"/>
                  <a:pt x="142" y="38"/>
                  <a:pt x="137" y="40"/>
                </a:cubicBezTo>
                <a:cubicBezTo>
                  <a:pt x="137" y="40"/>
                  <a:pt x="137" y="43"/>
                  <a:pt x="136" y="44"/>
                </a:cubicBezTo>
                <a:cubicBezTo>
                  <a:pt x="136" y="44"/>
                  <a:pt x="138" y="44"/>
                  <a:pt x="138" y="46"/>
                </a:cubicBezTo>
                <a:cubicBezTo>
                  <a:pt x="139" y="47"/>
                  <a:pt x="139" y="49"/>
                  <a:pt x="138" y="51"/>
                </a:cubicBezTo>
                <a:cubicBezTo>
                  <a:pt x="136" y="53"/>
                  <a:pt x="136" y="55"/>
                  <a:pt x="135" y="56"/>
                </a:cubicBezTo>
                <a:cubicBezTo>
                  <a:pt x="135" y="57"/>
                  <a:pt x="135" y="61"/>
                  <a:pt x="131" y="59"/>
                </a:cubicBezTo>
                <a:cubicBezTo>
                  <a:pt x="127" y="64"/>
                  <a:pt x="126" y="73"/>
                  <a:pt x="129" y="80"/>
                </a:cubicBezTo>
                <a:cubicBezTo>
                  <a:pt x="129" y="81"/>
                  <a:pt x="129" y="81"/>
                  <a:pt x="129" y="81"/>
                </a:cubicBezTo>
                <a:cubicBezTo>
                  <a:pt x="139" y="83"/>
                  <a:pt x="151" y="85"/>
                  <a:pt x="157" y="88"/>
                </a:cubicBezTo>
                <a:cubicBezTo>
                  <a:pt x="157" y="95"/>
                  <a:pt x="157" y="95"/>
                  <a:pt x="157" y="95"/>
                </a:cubicBezTo>
                <a:cubicBezTo>
                  <a:pt x="76" y="95"/>
                  <a:pt x="76" y="95"/>
                  <a:pt x="76" y="95"/>
                </a:cubicBezTo>
                <a:cubicBezTo>
                  <a:pt x="76" y="94"/>
                  <a:pt x="76" y="94"/>
                  <a:pt x="76" y="94"/>
                </a:cubicBezTo>
                <a:cubicBezTo>
                  <a:pt x="0" y="94"/>
                  <a:pt x="0" y="94"/>
                  <a:pt x="0" y="94"/>
                </a:cubicBezTo>
                <a:cubicBezTo>
                  <a:pt x="0" y="94"/>
                  <a:pt x="1" y="87"/>
                  <a:pt x="7" y="84"/>
                </a:cubicBezTo>
                <a:cubicBezTo>
                  <a:pt x="13" y="81"/>
                  <a:pt x="36" y="74"/>
                  <a:pt x="38" y="74"/>
                </a:cubicBezTo>
                <a:cubicBezTo>
                  <a:pt x="38" y="68"/>
                  <a:pt x="38" y="68"/>
                  <a:pt x="38" y="68"/>
                </a:cubicBezTo>
                <a:cubicBezTo>
                  <a:pt x="40" y="68"/>
                  <a:pt x="40" y="68"/>
                  <a:pt x="40" y="68"/>
                </a:cubicBezTo>
                <a:cubicBezTo>
                  <a:pt x="40" y="68"/>
                  <a:pt x="41" y="59"/>
                  <a:pt x="41" y="58"/>
                </a:cubicBezTo>
                <a:cubicBezTo>
                  <a:pt x="41" y="58"/>
                  <a:pt x="38" y="51"/>
                  <a:pt x="37" y="47"/>
                </a:cubicBezTo>
                <a:cubicBezTo>
                  <a:pt x="37" y="47"/>
                  <a:pt x="34" y="47"/>
                  <a:pt x="34" y="44"/>
                </a:cubicBezTo>
                <a:cubicBezTo>
                  <a:pt x="33" y="41"/>
                  <a:pt x="34" y="39"/>
                  <a:pt x="33" y="37"/>
                </a:cubicBezTo>
                <a:cubicBezTo>
                  <a:pt x="33" y="35"/>
                  <a:pt x="34" y="33"/>
                  <a:pt x="36" y="33"/>
                </a:cubicBezTo>
                <a:cubicBezTo>
                  <a:pt x="36" y="33"/>
                  <a:pt x="33" y="18"/>
                  <a:pt x="36" y="13"/>
                </a:cubicBezTo>
                <a:cubicBezTo>
                  <a:pt x="38" y="10"/>
                  <a:pt x="44" y="3"/>
                  <a:pt x="59" y="0"/>
                </a:cubicBezTo>
                <a:cubicBezTo>
                  <a:pt x="59" y="0"/>
                  <a:pt x="63" y="0"/>
                  <a:pt x="64" y="0"/>
                </a:cubicBezTo>
                <a:cubicBezTo>
                  <a:pt x="65" y="0"/>
                  <a:pt x="65" y="1"/>
                  <a:pt x="63" y="3"/>
                </a:cubicBezTo>
                <a:cubicBezTo>
                  <a:pt x="63" y="3"/>
                  <a:pt x="71" y="7"/>
                  <a:pt x="74" y="15"/>
                </a:cubicBezTo>
                <a:cubicBezTo>
                  <a:pt x="75" y="20"/>
                  <a:pt x="75" y="30"/>
                  <a:pt x="74" y="33"/>
                </a:cubicBezTo>
                <a:cubicBezTo>
                  <a:pt x="74" y="33"/>
                  <a:pt x="76" y="33"/>
                  <a:pt x="76" y="36"/>
                </a:cubicBezTo>
                <a:cubicBezTo>
                  <a:pt x="75" y="40"/>
                  <a:pt x="75" y="49"/>
                  <a:pt x="72" y="47"/>
                </a:cubicBezTo>
                <a:cubicBezTo>
                  <a:pt x="72" y="47"/>
                  <a:pt x="72" y="57"/>
                  <a:pt x="69" y="59"/>
                </a:cubicBezTo>
                <a:cubicBezTo>
                  <a:pt x="69" y="59"/>
                  <a:pt x="68" y="66"/>
                  <a:pt x="69" y="67"/>
                </a:cubicBezTo>
                <a:cubicBezTo>
                  <a:pt x="71" y="67"/>
                  <a:pt x="71" y="67"/>
                  <a:pt x="71" y="67"/>
                </a:cubicBezTo>
                <a:cubicBezTo>
                  <a:pt x="71" y="67"/>
                  <a:pt x="72" y="73"/>
                  <a:pt x="73" y="74"/>
                </a:cubicBezTo>
                <a:cubicBezTo>
                  <a:pt x="73" y="74"/>
                  <a:pt x="80" y="77"/>
                  <a:pt x="89" y="79"/>
                </a:cubicBezTo>
                <a:cubicBezTo>
                  <a:pt x="92" y="80"/>
                  <a:pt x="96" y="80"/>
                  <a:pt x="101" y="80"/>
                </a:cubicBezTo>
                <a:cubicBezTo>
                  <a:pt x="102" y="76"/>
                  <a:pt x="104" y="75"/>
                  <a:pt x="104" y="66"/>
                </a:cubicBezTo>
                <a:cubicBezTo>
                  <a:pt x="104" y="62"/>
                  <a:pt x="101" y="58"/>
                  <a:pt x="101"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3617913" y="4495800"/>
            <a:ext cx="431800" cy="214313"/>
          </a:xfrm>
          <a:custGeom>
            <a:avLst/>
            <a:gdLst>
              <a:gd name="T0" fmla="*/ 0 w 272"/>
              <a:gd name="T1" fmla="*/ 0 h 135"/>
              <a:gd name="T2" fmla="*/ 185 w 272"/>
              <a:gd name="T3" fmla="*/ 0 h 135"/>
              <a:gd name="T4" fmla="*/ 185 w 272"/>
              <a:gd name="T5" fmla="*/ 135 h 135"/>
              <a:gd name="T6" fmla="*/ 0 w 272"/>
              <a:gd name="T7" fmla="*/ 135 h 135"/>
              <a:gd name="T8" fmla="*/ 0 w 272"/>
              <a:gd name="T9" fmla="*/ 0 h 135"/>
              <a:gd name="T10" fmla="*/ 201 w 272"/>
              <a:gd name="T11" fmla="*/ 86 h 135"/>
              <a:gd name="T12" fmla="*/ 272 w 272"/>
              <a:gd name="T13" fmla="*/ 128 h 135"/>
              <a:gd name="T14" fmla="*/ 272 w 272"/>
              <a:gd name="T15" fmla="*/ 8 h 135"/>
              <a:gd name="T16" fmla="*/ 201 w 272"/>
              <a:gd name="T17" fmla="*/ 50 h 135"/>
              <a:gd name="T18" fmla="*/ 201 w 272"/>
              <a:gd name="T19" fmla="*/ 8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135">
                <a:moveTo>
                  <a:pt x="0" y="0"/>
                </a:moveTo>
                <a:lnTo>
                  <a:pt x="185" y="0"/>
                </a:lnTo>
                <a:lnTo>
                  <a:pt x="185" y="135"/>
                </a:lnTo>
                <a:lnTo>
                  <a:pt x="0" y="135"/>
                </a:lnTo>
                <a:lnTo>
                  <a:pt x="0" y="0"/>
                </a:lnTo>
                <a:close/>
                <a:moveTo>
                  <a:pt x="201" y="86"/>
                </a:moveTo>
                <a:lnTo>
                  <a:pt x="272" y="128"/>
                </a:lnTo>
                <a:lnTo>
                  <a:pt x="272" y="8"/>
                </a:lnTo>
                <a:lnTo>
                  <a:pt x="201" y="50"/>
                </a:lnTo>
                <a:lnTo>
                  <a:pt x="201" y="8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4267200" y="4349750"/>
            <a:ext cx="376238" cy="373063"/>
          </a:xfrm>
          <a:custGeom>
            <a:avLst/>
            <a:gdLst>
              <a:gd name="T0" fmla="*/ 93 w 100"/>
              <a:gd name="T1" fmla="*/ 13 h 99"/>
              <a:gd name="T2" fmla="*/ 100 w 100"/>
              <a:gd name="T3" fmla="*/ 19 h 99"/>
              <a:gd name="T4" fmla="*/ 100 w 100"/>
              <a:gd name="T5" fmla="*/ 46 h 99"/>
              <a:gd name="T6" fmla="*/ 94 w 100"/>
              <a:gd name="T7" fmla="*/ 51 h 99"/>
              <a:gd name="T8" fmla="*/ 36 w 100"/>
              <a:gd name="T9" fmla="*/ 58 h 99"/>
              <a:gd name="T10" fmla="*/ 37 w 100"/>
              <a:gd name="T11" fmla="*/ 65 h 99"/>
              <a:gd name="T12" fmla="*/ 92 w 100"/>
              <a:gd name="T13" fmla="*/ 65 h 99"/>
              <a:gd name="T14" fmla="*/ 92 w 100"/>
              <a:gd name="T15" fmla="*/ 74 h 99"/>
              <a:gd name="T16" fmla="*/ 35 w 100"/>
              <a:gd name="T17" fmla="*/ 74 h 99"/>
              <a:gd name="T18" fmla="*/ 28 w 100"/>
              <a:gd name="T19" fmla="*/ 53 h 99"/>
              <a:gd name="T20" fmla="*/ 33 w 100"/>
              <a:gd name="T21" fmla="*/ 49 h 99"/>
              <a:gd name="T22" fmla="*/ 15 w 100"/>
              <a:gd name="T23" fmla="*/ 10 h 99"/>
              <a:gd name="T24" fmla="*/ 6 w 100"/>
              <a:gd name="T25" fmla="*/ 10 h 99"/>
              <a:gd name="T26" fmla="*/ 6 w 100"/>
              <a:gd name="T27" fmla="*/ 0 h 99"/>
              <a:gd name="T28" fmla="*/ 17 w 100"/>
              <a:gd name="T29" fmla="*/ 0 h 99"/>
              <a:gd name="T30" fmla="*/ 25 w 100"/>
              <a:gd name="T31" fmla="*/ 6 h 99"/>
              <a:gd name="T32" fmla="*/ 28 w 100"/>
              <a:gd name="T33" fmla="*/ 13 h 99"/>
              <a:gd name="T34" fmla="*/ 93 w 100"/>
              <a:gd name="T35" fmla="*/ 13 h 99"/>
              <a:gd name="T36" fmla="*/ 31 w 100"/>
              <a:gd name="T37" fmla="*/ 90 h 99"/>
              <a:gd name="T38" fmla="*/ 22 w 100"/>
              <a:gd name="T39" fmla="*/ 99 h 99"/>
              <a:gd name="T40" fmla="*/ 13 w 100"/>
              <a:gd name="T41" fmla="*/ 90 h 99"/>
              <a:gd name="T42" fmla="*/ 22 w 100"/>
              <a:gd name="T43" fmla="*/ 81 h 99"/>
              <a:gd name="T44" fmla="*/ 31 w 100"/>
              <a:gd name="T45" fmla="*/ 90 h 99"/>
              <a:gd name="T46" fmla="*/ 37 w 100"/>
              <a:gd name="T47" fmla="*/ 31 h 99"/>
              <a:gd name="T48" fmla="*/ 51 w 100"/>
              <a:gd name="T49" fmla="*/ 31 h 99"/>
              <a:gd name="T50" fmla="*/ 48 w 100"/>
              <a:gd name="T51" fmla="*/ 21 h 99"/>
              <a:gd name="T52" fmla="*/ 32 w 100"/>
              <a:gd name="T53" fmla="*/ 21 h 99"/>
              <a:gd name="T54" fmla="*/ 37 w 100"/>
              <a:gd name="T55" fmla="*/ 31 h 99"/>
              <a:gd name="T56" fmla="*/ 56 w 100"/>
              <a:gd name="T57" fmla="*/ 48 h 99"/>
              <a:gd name="T58" fmla="*/ 52 w 100"/>
              <a:gd name="T59" fmla="*/ 36 h 99"/>
              <a:gd name="T60" fmla="*/ 39 w 100"/>
              <a:gd name="T61" fmla="*/ 36 h 99"/>
              <a:gd name="T62" fmla="*/ 45 w 100"/>
              <a:gd name="T63" fmla="*/ 49 h 99"/>
              <a:gd name="T64" fmla="*/ 56 w 100"/>
              <a:gd name="T65" fmla="*/ 48 h 99"/>
              <a:gd name="T66" fmla="*/ 53 w 100"/>
              <a:gd name="T67" fmla="*/ 21 h 99"/>
              <a:gd name="T68" fmla="*/ 56 w 100"/>
              <a:gd name="T69" fmla="*/ 31 h 99"/>
              <a:gd name="T70" fmla="*/ 70 w 100"/>
              <a:gd name="T71" fmla="*/ 31 h 99"/>
              <a:gd name="T72" fmla="*/ 68 w 100"/>
              <a:gd name="T73" fmla="*/ 21 h 99"/>
              <a:gd name="T74" fmla="*/ 53 w 100"/>
              <a:gd name="T75" fmla="*/ 21 h 99"/>
              <a:gd name="T76" fmla="*/ 74 w 100"/>
              <a:gd name="T77" fmla="*/ 46 h 99"/>
              <a:gd name="T78" fmla="*/ 71 w 100"/>
              <a:gd name="T79" fmla="*/ 36 h 99"/>
              <a:gd name="T80" fmla="*/ 58 w 100"/>
              <a:gd name="T81" fmla="*/ 36 h 99"/>
              <a:gd name="T82" fmla="*/ 61 w 100"/>
              <a:gd name="T83" fmla="*/ 47 h 99"/>
              <a:gd name="T84" fmla="*/ 74 w 100"/>
              <a:gd name="T85" fmla="*/ 46 h 99"/>
              <a:gd name="T86" fmla="*/ 92 w 100"/>
              <a:gd name="T87" fmla="*/ 21 h 99"/>
              <a:gd name="T88" fmla="*/ 73 w 100"/>
              <a:gd name="T89" fmla="*/ 21 h 99"/>
              <a:gd name="T90" fmla="*/ 75 w 100"/>
              <a:gd name="T91" fmla="*/ 31 h 99"/>
              <a:gd name="T92" fmla="*/ 92 w 100"/>
              <a:gd name="T93" fmla="*/ 31 h 99"/>
              <a:gd name="T94" fmla="*/ 92 w 100"/>
              <a:gd name="T95" fmla="*/ 21 h 99"/>
              <a:gd name="T96" fmla="*/ 92 w 100"/>
              <a:gd name="T97" fmla="*/ 90 h 99"/>
              <a:gd name="T98" fmla="*/ 83 w 100"/>
              <a:gd name="T99" fmla="*/ 99 h 99"/>
              <a:gd name="T100" fmla="*/ 74 w 100"/>
              <a:gd name="T101" fmla="*/ 90 h 99"/>
              <a:gd name="T102" fmla="*/ 83 w 100"/>
              <a:gd name="T103" fmla="*/ 81 h 99"/>
              <a:gd name="T104" fmla="*/ 92 w 100"/>
              <a:gd name="T105" fmla="*/ 90 h 99"/>
              <a:gd name="T106" fmla="*/ 92 w 100"/>
              <a:gd name="T107" fmla="*/ 36 h 99"/>
              <a:gd name="T108" fmla="*/ 77 w 100"/>
              <a:gd name="T109" fmla="*/ 36 h 99"/>
              <a:gd name="T110" fmla="*/ 79 w 100"/>
              <a:gd name="T111" fmla="*/ 45 h 99"/>
              <a:gd name="T112" fmla="*/ 92 w 100"/>
              <a:gd name="T113" fmla="*/ 44 h 99"/>
              <a:gd name="T114" fmla="*/ 92 w 100"/>
              <a:gd name="T115" fmla="*/ 3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0" h="99">
                <a:moveTo>
                  <a:pt x="93" y="13"/>
                </a:moveTo>
                <a:cubicBezTo>
                  <a:pt x="98" y="13"/>
                  <a:pt x="100" y="16"/>
                  <a:pt x="100" y="19"/>
                </a:cubicBezTo>
                <a:cubicBezTo>
                  <a:pt x="100" y="46"/>
                  <a:pt x="100" y="46"/>
                  <a:pt x="100" y="46"/>
                </a:cubicBezTo>
                <a:cubicBezTo>
                  <a:pt x="100" y="49"/>
                  <a:pt x="97" y="51"/>
                  <a:pt x="94" y="51"/>
                </a:cubicBezTo>
                <a:cubicBezTo>
                  <a:pt x="36" y="58"/>
                  <a:pt x="36" y="58"/>
                  <a:pt x="36" y="58"/>
                </a:cubicBezTo>
                <a:cubicBezTo>
                  <a:pt x="32" y="59"/>
                  <a:pt x="31" y="65"/>
                  <a:pt x="37" y="65"/>
                </a:cubicBezTo>
                <a:cubicBezTo>
                  <a:pt x="92" y="65"/>
                  <a:pt x="92" y="65"/>
                  <a:pt x="92" y="65"/>
                </a:cubicBezTo>
                <a:cubicBezTo>
                  <a:pt x="98" y="65"/>
                  <a:pt x="98" y="74"/>
                  <a:pt x="92" y="74"/>
                </a:cubicBezTo>
                <a:cubicBezTo>
                  <a:pt x="35" y="74"/>
                  <a:pt x="35" y="74"/>
                  <a:pt x="35" y="74"/>
                </a:cubicBezTo>
                <a:cubicBezTo>
                  <a:pt x="23" y="74"/>
                  <a:pt x="18" y="60"/>
                  <a:pt x="28" y="53"/>
                </a:cubicBezTo>
                <a:cubicBezTo>
                  <a:pt x="33" y="49"/>
                  <a:pt x="33" y="49"/>
                  <a:pt x="33" y="49"/>
                </a:cubicBezTo>
                <a:cubicBezTo>
                  <a:pt x="15" y="10"/>
                  <a:pt x="15" y="10"/>
                  <a:pt x="15" y="10"/>
                </a:cubicBezTo>
                <a:cubicBezTo>
                  <a:pt x="6" y="10"/>
                  <a:pt x="6" y="10"/>
                  <a:pt x="6" y="10"/>
                </a:cubicBezTo>
                <a:cubicBezTo>
                  <a:pt x="0" y="10"/>
                  <a:pt x="0" y="0"/>
                  <a:pt x="6" y="0"/>
                </a:cubicBezTo>
                <a:cubicBezTo>
                  <a:pt x="17" y="0"/>
                  <a:pt x="17" y="0"/>
                  <a:pt x="17" y="0"/>
                </a:cubicBezTo>
                <a:cubicBezTo>
                  <a:pt x="22" y="0"/>
                  <a:pt x="23" y="2"/>
                  <a:pt x="25" y="6"/>
                </a:cubicBezTo>
                <a:cubicBezTo>
                  <a:pt x="28" y="13"/>
                  <a:pt x="28" y="13"/>
                  <a:pt x="28" y="13"/>
                </a:cubicBezTo>
                <a:lnTo>
                  <a:pt x="93" y="13"/>
                </a:lnTo>
                <a:close/>
                <a:moveTo>
                  <a:pt x="31" y="90"/>
                </a:moveTo>
                <a:cubicBezTo>
                  <a:pt x="31" y="95"/>
                  <a:pt x="27" y="99"/>
                  <a:pt x="22" y="99"/>
                </a:cubicBezTo>
                <a:cubicBezTo>
                  <a:pt x="17" y="99"/>
                  <a:pt x="13" y="95"/>
                  <a:pt x="13" y="90"/>
                </a:cubicBezTo>
                <a:cubicBezTo>
                  <a:pt x="13" y="85"/>
                  <a:pt x="17" y="81"/>
                  <a:pt x="22" y="81"/>
                </a:cubicBezTo>
                <a:cubicBezTo>
                  <a:pt x="27" y="81"/>
                  <a:pt x="31" y="85"/>
                  <a:pt x="31" y="90"/>
                </a:cubicBezTo>
                <a:close/>
                <a:moveTo>
                  <a:pt x="37" y="31"/>
                </a:moveTo>
                <a:cubicBezTo>
                  <a:pt x="51" y="31"/>
                  <a:pt x="51" y="31"/>
                  <a:pt x="51" y="31"/>
                </a:cubicBezTo>
                <a:cubicBezTo>
                  <a:pt x="48" y="21"/>
                  <a:pt x="48" y="21"/>
                  <a:pt x="48" y="21"/>
                </a:cubicBezTo>
                <a:cubicBezTo>
                  <a:pt x="32" y="21"/>
                  <a:pt x="32" y="21"/>
                  <a:pt x="32" y="21"/>
                </a:cubicBezTo>
                <a:lnTo>
                  <a:pt x="37" y="31"/>
                </a:lnTo>
                <a:close/>
                <a:moveTo>
                  <a:pt x="56" y="48"/>
                </a:moveTo>
                <a:cubicBezTo>
                  <a:pt x="52" y="36"/>
                  <a:pt x="52" y="36"/>
                  <a:pt x="52" y="36"/>
                </a:cubicBezTo>
                <a:cubicBezTo>
                  <a:pt x="39" y="36"/>
                  <a:pt x="39" y="36"/>
                  <a:pt x="39" y="36"/>
                </a:cubicBezTo>
                <a:cubicBezTo>
                  <a:pt x="45" y="49"/>
                  <a:pt x="45" y="49"/>
                  <a:pt x="45" y="49"/>
                </a:cubicBezTo>
                <a:lnTo>
                  <a:pt x="56" y="48"/>
                </a:lnTo>
                <a:close/>
                <a:moveTo>
                  <a:pt x="53" y="21"/>
                </a:moveTo>
                <a:cubicBezTo>
                  <a:pt x="56" y="31"/>
                  <a:pt x="56" y="31"/>
                  <a:pt x="56" y="31"/>
                </a:cubicBezTo>
                <a:cubicBezTo>
                  <a:pt x="70" y="31"/>
                  <a:pt x="70" y="31"/>
                  <a:pt x="70" y="31"/>
                </a:cubicBezTo>
                <a:cubicBezTo>
                  <a:pt x="68" y="21"/>
                  <a:pt x="68" y="21"/>
                  <a:pt x="68" y="21"/>
                </a:cubicBezTo>
                <a:lnTo>
                  <a:pt x="53" y="21"/>
                </a:lnTo>
                <a:close/>
                <a:moveTo>
                  <a:pt x="74" y="46"/>
                </a:moveTo>
                <a:cubicBezTo>
                  <a:pt x="71" y="36"/>
                  <a:pt x="71" y="36"/>
                  <a:pt x="71" y="36"/>
                </a:cubicBezTo>
                <a:cubicBezTo>
                  <a:pt x="58" y="36"/>
                  <a:pt x="58" y="36"/>
                  <a:pt x="58" y="36"/>
                </a:cubicBezTo>
                <a:cubicBezTo>
                  <a:pt x="61" y="47"/>
                  <a:pt x="61" y="47"/>
                  <a:pt x="61" y="47"/>
                </a:cubicBezTo>
                <a:lnTo>
                  <a:pt x="74" y="46"/>
                </a:lnTo>
                <a:close/>
                <a:moveTo>
                  <a:pt x="92" y="21"/>
                </a:moveTo>
                <a:cubicBezTo>
                  <a:pt x="73" y="21"/>
                  <a:pt x="73" y="21"/>
                  <a:pt x="73" y="21"/>
                </a:cubicBezTo>
                <a:cubicBezTo>
                  <a:pt x="75" y="31"/>
                  <a:pt x="75" y="31"/>
                  <a:pt x="75" y="31"/>
                </a:cubicBezTo>
                <a:cubicBezTo>
                  <a:pt x="92" y="31"/>
                  <a:pt x="92" y="31"/>
                  <a:pt x="92" y="31"/>
                </a:cubicBezTo>
                <a:lnTo>
                  <a:pt x="92" y="21"/>
                </a:lnTo>
                <a:close/>
                <a:moveTo>
                  <a:pt x="92" y="90"/>
                </a:moveTo>
                <a:cubicBezTo>
                  <a:pt x="92" y="95"/>
                  <a:pt x="88" y="99"/>
                  <a:pt x="83" y="99"/>
                </a:cubicBezTo>
                <a:cubicBezTo>
                  <a:pt x="78" y="99"/>
                  <a:pt x="74" y="95"/>
                  <a:pt x="74" y="90"/>
                </a:cubicBezTo>
                <a:cubicBezTo>
                  <a:pt x="74" y="85"/>
                  <a:pt x="78" y="81"/>
                  <a:pt x="83" y="81"/>
                </a:cubicBezTo>
                <a:cubicBezTo>
                  <a:pt x="88" y="81"/>
                  <a:pt x="92" y="85"/>
                  <a:pt x="92" y="90"/>
                </a:cubicBezTo>
                <a:close/>
                <a:moveTo>
                  <a:pt x="92" y="36"/>
                </a:moveTo>
                <a:cubicBezTo>
                  <a:pt x="77" y="36"/>
                  <a:pt x="77" y="36"/>
                  <a:pt x="77" y="36"/>
                </a:cubicBezTo>
                <a:cubicBezTo>
                  <a:pt x="79" y="45"/>
                  <a:pt x="79" y="45"/>
                  <a:pt x="79" y="45"/>
                </a:cubicBezTo>
                <a:cubicBezTo>
                  <a:pt x="92" y="44"/>
                  <a:pt x="92" y="44"/>
                  <a:pt x="92" y="44"/>
                </a:cubicBezTo>
                <a:lnTo>
                  <a:pt x="92" y="36"/>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p:cNvSpPr>
          <p:nvPr/>
        </p:nvSpPr>
        <p:spPr bwMode="auto">
          <a:xfrm>
            <a:off x="4962525" y="4437063"/>
            <a:ext cx="327025" cy="285750"/>
          </a:xfrm>
          <a:custGeom>
            <a:avLst/>
            <a:gdLst>
              <a:gd name="T0" fmla="*/ 10 w 87"/>
              <a:gd name="T1" fmla="*/ 44 h 76"/>
              <a:gd name="T2" fmla="*/ 0 w 87"/>
              <a:gd name="T3" fmla="*/ 21 h 76"/>
              <a:gd name="T4" fmla="*/ 21 w 87"/>
              <a:gd name="T5" fmla="*/ 0 h 76"/>
              <a:gd name="T6" fmla="*/ 43 w 87"/>
              <a:gd name="T7" fmla="*/ 13 h 76"/>
              <a:gd name="T8" fmla="*/ 66 w 87"/>
              <a:gd name="T9" fmla="*/ 0 h 76"/>
              <a:gd name="T10" fmla="*/ 87 w 87"/>
              <a:gd name="T11" fmla="*/ 21 h 76"/>
              <a:gd name="T12" fmla="*/ 76 w 87"/>
              <a:gd name="T13" fmla="*/ 44 h 76"/>
              <a:gd name="T14" fmla="*/ 43 w 87"/>
              <a:gd name="T15" fmla="*/ 76 h 76"/>
              <a:gd name="T16" fmla="*/ 10 w 87"/>
              <a:gd name="T1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76">
                <a:moveTo>
                  <a:pt x="10" y="44"/>
                </a:moveTo>
                <a:cubicBezTo>
                  <a:pt x="3" y="36"/>
                  <a:pt x="0" y="28"/>
                  <a:pt x="0" y="21"/>
                </a:cubicBezTo>
                <a:cubicBezTo>
                  <a:pt x="0" y="8"/>
                  <a:pt x="8" y="0"/>
                  <a:pt x="21" y="0"/>
                </a:cubicBezTo>
                <a:cubicBezTo>
                  <a:pt x="32" y="0"/>
                  <a:pt x="36" y="5"/>
                  <a:pt x="43" y="13"/>
                </a:cubicBezTo>
                <a:cubicBezTo>
                  <a:pt x="50" y="5"/>
                  <a:pt x="54" y="0"/>
                  <a:pt x="66" y="0"/>
                </a:cubicBezTo>
                <a:cubicBezTo>
                  <a:pt x="79" y="0"/>
                  <a:pt x="87" y="8"/>
                  <a:pt x="87" y="21"/>
                </a:cubicBezTo>
                <a:cubicBezTo>
                  <a:pt x="87" y="28"/>
                  <a:pt x="84" y="36"/>
                  <a:pt x="76" y="44"/>
                </a:cubicBezTo>
                <a:cubicBezTo>
                  <a:pt x="43" y="76"/>
                  <a:pt x="43" y="76"/>
                  <a:pt x="43" y="76"/>
                </a:cubicBezTo>
                <a:lnTo>
                  <a:pt x="10" y="4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p:cNvSpPr>
          <p:nvPr/>
        </p:nvSpPr>
        <p:spPr bwMode="auto">
          <a:xfrm>
            <a:off x="5619750" y="4365625"/>
            <a:ext cx="300038" cy="349250"/>
          </a:xfrm>
          <a:custGeom>
            <a:avLst/>
            <a:gdLst>
              <a:gd name="T0" fmla="*/ 25 w 80"/>
              <a:gd name="T1" fmla="*/ 56 h 93"/>
              <a:gd name="T2" fmla="*/ 23 w 80"/>
              <a:gd name="T3" fmla="*/ 57 h 93"/>
              <a:gd name="T4" fmla="*/ 19 w 80"/>
              <a:gd name="T5" fmla="*/ 52 h 93"/>
              <a:gd name="T6" fmla="*/ 17 w 80"/>
              <a:gd name="T7" fmla="*/ 46 h 93"/>
              <a:gd name="T8" fmla="*/ 19 w 80"/>
              <a:gd name="T9" fmla="*/ 43 h 93"/>
              <a:gd name="T10" fmla="*/ 19 w 80"/>
              <a:gd name="T11" fmla="*/ 40 h 93"/>
              <a:gd name="T12" fmla="*/ 18 w 80"/>
              <a:gd name="T13" fmla="*/ 37 h 93"/>
              <a:gd name="T14" fmla="*/ 17 w 80"/>
              <a:gd name="T15" fmla="*/ 30 h 93"/>
              <a:gd name="T16" fmla="*/ 17 w 80"/>
              <a:gd name="T17" fmla="*/ 26 h 93"/>
              <a:gd name="T18" fmla="*/ 19 w 80"/>
              <a:gd name="T19" fmla="*/ 18 h 93"/>
              <a:gd name="T20" fmla="*/ 25 w 80"/>
              <a:gd name="T21" fmla="*/ 1 h 93"/>
              <a:gd name="T22" fmla="*/ 41 w 80"/>
              <a:gd name="T23" fmla="*/ 6 h 93"/>
              <a:gd name="T24" fmla="*/ 53 w 80"/>
              <a:gd name="T25" fmla="*/ 1 h 93"/>
              <a:gd name="T26" fmla="*/ 59 w 80"/>
              <a:gd name="T27" fmla="*/ 17 h 93"/>
              <a:gd name="T28" fmla="*/ 62 w 80"/>
              <a:gd name="T29" fmla="*/ 26 h 93"/>
              <a:gd name="T30" fmla="*/ 62 w 80"/>
              <a:gd name="T31" fmla="*/ 31 h 93"/>
              <a:gd name="T32" fmla="*/ 61 w 80"/>
              <a:gd name="T33" fmla="*/ 38 h 93"/>
              <a:gd name="T34" fmla="*/ 59 w 80"/>
              <a:gd name="T35" fmla="*/ 42 h 93"/>
              <a:gd name="T36" fmla="*/ 62 w 80"/>
              <a:gd name="T37" fmla="*/ 44 h 93"/>
              <a:gd name="T38" fmla="*/ 61 w 80"/>
              <a:gd name="T39" fmla="*/ 49 h 93"/>
              <a:gd name="T40" fmla="*/ 59 w 80"/>
              <a:gd name="T41" fmla="*/ 54 h 93"/>
              <a:gd name="T42" fmla="*/ 55 w 80"/>
              <a:gd name="T43" fmla="*/ 57 h 93"/>
              <a:gd name="T44" fmla="*/ 52 w 80"/>
              <a:gd name="T45" fmla="*/ 78 h 93"/>
              <a:gd name="T46" fmla="*/ 53 w 80"/>
              <a:gd name="T47" fmla="*/ 79 h 93"/>
              <a:gd name="T48" fmla="*/ 80 w 80"/>
              <a:gd name="T49" fmla="*/ 86 h 93"/>
              <a:gd name="T50" fmla="*/ 80 w 80"/>
              <a:gd name="T51" fmla="*/ 93 h 93"/>
              <a:gd name="T52" fmla="*/ 0 w 80"/>
              <a:gd name="T53" fmla="*/ 93 h 93"/>
              <a:gd name="T54" fmla="*/ 0 w 80"/>
              <a:gd name="T55" fmla="*/ 87 h 93"/>
              <a:gd name="T56" fmla="*/ 24 w 80"/>
              <a:gd name="T57" fmla="*/ 79 h 93"/>
              <a:gd name="T58" fmla="*/ 27 w 80"/>
              <a:gd name="T59" fmla="*/ 64 h 93"/>
              <a:gd name="T60" fmla="*/ 25 w 80"/>
              <a:gd name="T61" fmla="*/ 5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93">
                <a:moveTo>
                  <a:pt x="25" y="56"/>
                </a:moveTo>
                <a:cubicBezTo>
                  <a:pt x="25" y="56"/>
                  <a:pt x="24" y="58"/>
                  <a:pt x="23" y="57"/>
                </a:cubicBezTo>
                <a:cubicBezTo>
                  <a:pt x="21" y="56"/>
                  <a:pt x="19" y="54"/>
                  <a:pt x="19" y="52"/>
                </a:cubicBezTo>
                <a:cubicBezTo>
                  <a:pt x="19" y="50"/>
                  <a:pt x="17" y="47"/>
                  <a:pt x="17" y="46"/>
                </a:cubicBezTo>
                <a:cubicBezTo>
                  <a:pt x="16" y="45"/>
                  <a:pt x="17" y="43"/>
                  <a:pt x="19" y="43"/>
                </a:cubicBezTo>
                <a:cubicBezTo>
                  <a:pt x="19" y="43"/>
                  <a:pt x="18" y="41"/>
                  <a:pt x="19" y="40"/>
                </a:cubicBezTo>
                <a:cubicBezTo>
                  <a:pt x="19" y="40"/>
                  <a:pt x="16" y="40"/>
                  <a:pt x="18" y="37"/>
                </a:cubicBezTo>
                <a:cubicBezTo>
                  <a:pt x="18" y="37"/>
                  <a:pt x="12" y="35"/>
                  <a:pt x="17" y="30"/>
                </a:cubicBezTo>
                <a:cubicBezTo>
                  <a:pt x="17" y="30"/>
                  <a:pt x="13" y="27"/>
                  <a:pt x="17" y="26"/>
                </a:cubicBezTo>
                <a:cubicBezTo>
                  <a:pt x="17" y="26"/>
                  <a:pt x="12" y="20"/>
                  <a:pt x="19" y="18"/>
                </a:cubicBezTo>
                <a:cubicBezTo>
                  <a:pt x="19" y="18"/>
                  <a:pt x="12" y="1"/>
                  <a:pt x="25" y="1"/>
                </a:cubicBezTo>
                <a:cubicBezTo>
                  <a:pt x="31" y="0"/>
                  <a:pt x="35" y="4"/>
                  <a:pt x="41" y="6"/>
                </a:cubicBezTo>
                <a:cubicBezTo>
                  <a:pt x="41" y="6"/>
                  <a:pt x="49" y="0"/>
                  <a:pt x="53" y="1"/>
                </a:cubicBezTo>
                <a:cubicBezTo>
                  <a:pt x="61" y="2"/>
                  <a:pt x="64" y="10"/>
                  <a:pt x="59" y="17"/>
                </a:cubicBezTo>
                <a:cubicBezTo>
                  <a:pt x="64" y="15"/>
                  <a:pt x="66" y="23"/>
                  <a:pt x="62" y="26"/>
                </a:cubicBezTo>
                <a:cubicBezTo>
                  <a:pt x="62" y="26"/>
                  <a:pt x="64" y="28"/>
                  <a:pt x="62" y="31"/>
                </a:cubicBezTo>
                <a:cubicBezTo>
                  <a:pt x="62" y="31"/>
                  <a:pt x="65" y="36"/>
                  <a:pt x="61" y="38"/>
                </a:cubicBezTo>
                <a:cubicBezTo>
                  <a:pt x="61" y="38"/>
                  <a:pt x="60" y="41"/>
                  <a:pt x="59" y="42"/>
                </a:cubicBezTo>
                <a:cubicBezTo>
                  <a:pt x="59" y="42"/>
                  <a:pt x="61" y="42"/>
                  <a:pt x="62" y="44"/>
                </a:cubicBezTo>
                <a:cubicBezTo>
                  <a:pt x="62" y="45"/>
                  <a:pt x="63" y="47"/>
                  <a:pt x="61" y="49"/>
                </a:cubicBezTo>
                <a:cubicBezTo>
                  <a:pt x="60" y="51"/>
                  <a:pt x="59" y="53"/>
                  <a:pt x="59" y="54"/>
                </a:cubicBezTo>
                <a:cubicBezTo>
                  <a:pt x="58" y="55"/>
                  <a:pt x="58" y="59"/>
                  <a:pt x="55" y="57"/>
                </a:cubicBezTo>
                <a:cubicBezTo>
                  <a:pt x="51" y="62"/>
                  <a:pt x="49" y="71"/>
                  <a:pt x="52" y="78"/>
                </a:cubicBezTo>
                <a:cubicBezTo>
                  <a:pt x="53" y="79"/>
                  <a:pt x="53" y="79"/>
                  <a:pt x="53" y="79"/>
                </a:cubicBezTo>
                <a:cubicBezTo>
                  <a:pt x="63" y="81"/>
                  <a:pt x="75" y="83"/>
                  <a:pt x="80" y="86"/>
                </a:cubicBezTo>
                <a:cubicBezTo>
                  <a:pt x="80" y="89"/>
                  <a:pt x="80" y="93"/>
                  <a:pt x="80" y="93"/>
                </a:cubicBezTo>
                <a:cubicBezTo>
                  <a:pt x="0" y="93"/>
                  <a:pt x="0" y="93"/>
                  <a:pt x="0" y="93"/>
                </a:cubicBezTo>
                <a:cubicBezTo>
                  <a:pt x="0" y="93"/>
                  <a:pt x="0" y="90"/>
                  <a:pt x="0" y="87"/>
                </a:cubicBezTo>
                <a:cubicBezTo>
                  <a:pt x="5" y="84"/>
                  <a:pt x="14" y="81"/>
                  <a:pt x="24" y="79"/>
                </a:cubicBezTo>
                <a:cubicBezTo>
                  <a:pt x="25" y="74"/>
                  <a:pt x="28" y="74"/>
                  <a:pt x="27" y="64"/>
                </a:cubicBezTo>
                <a:cubicBezTo>
                  <a:pt x="27" y="60"/>
                  <a:pt x="25" y="56"/>
                  <a:pt x="25" y="5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noEditPoints="1"/>
          </p:cNvSpPr>
          <p:nvPr/>
        </p:nvSpPr>
        <p:spPr bwMode="auto">
          <a:xfrm>
            <a:off x="6253163" y="4368800"/>
            <a:ext cx="341313" cy="384175"/>
          </a:xfrm>
          <a:custGeom>
            <a:avLst/>
            <a:gdLst>
              <a:gd name="T0" fmla="*/ 83 w 91"/>
              <a:gd name="T1" fmla="*/ 76 h 102"/>
              <a:gd name="T2" fmla="*/ 30 w 91"/>
              <a:gd name="T3" fmla="*/ 83 h 102"/>
              <a:gd name="T4" fmla="*/ 30 w 91"/>
              <a:gd name="T5" fmla="*/ 90 h 102"/>
              <a:gd name="T6" fmla="*/ 27 w 91"/>
              <a:gd name="T7" fmla="*/ 93 h 102"/>
              <a:gd name="T8" fmla="*/ 3 w 91"/>
              <a:gd name="T9" fmla="*/ 93 h 102"/>
              <a:gd name="T10" fmla="*/ 0 w 91"/>
              <a:gd name="T11" fmla="*/ 90 h 102"/>
              <a:gd name="T12" fmla="*/ 0 w 91"/>
              <a:gd name="T13" fmla="*/ 35 h 102"/>
              <a:gd name="T14" fmla="*/ 3 w 91"/>
              <a:gd name="T15" fmla="*/ 31 h 102"/>
              <a:gd name="T16" fmla="*/ 27 w 91"/>
              <a:gd name="T17" fmla="*/ 31 h 102"/>
              <a:gd name="T18" fmla="*/ 30 w 91"/>
              <a:gd name="T19" fmla="*/ 35 h 102"/>
              <a:gd name="T20" fmla="*/ 30 w 91"/>
              <a:gd name="T21" fmla="*/ 38 h 102"/>
              <a:gd name="T22" fmla="*/ 47 w 91"/>
              <a:gd name="T23" fmla="*/ 12 h 102"/>
              <a:gd name="T24" fmla="*/ 60 w 91"/>
              <a:gd name="T25" fmla="*/ 0 h 102"/>
              <a:gd name="T26" fmla="*/ 74 w 91"/>
              <a:gd name="T27" fmla="*/ 20 h 102"/>
              <a:gd name="T28" fmla="*/ 70 w 91"/>
              <a:gd name="T29" fmla="*/ 32 h 102"/>
              <a:gd name="T30" fmla="*/ 72 w 91"/>
              <a:gd name="T31" fmla="*/ 32 h 102"/>
              <a:gd name="T32" fmla="*/ 87 w 91"/>
              <a:gd name="T33" fmla="*/ 48 h 102"/>
              <a:gd name="T34" fmla="*/ 86 w 91"/>
              <a:gd name="T35" fmla="*/ 62 h 102"/>
              <a:gd name="T36" fmla="*/ 83 w 91"/>
              <a:gd name="T37" fmla="*/ 76 h 102"/>
              <a:gd name="T38" fmla="*/ 73 w 91"/>
              <a:gd name="T39" fmla="*/ 60 h 102"/>
              <a:gd name="T40" fmla="*/ 74 w 91"/>
              <a:gd name="T41" fmla="*/ 52 h 102"/>
              <a:gd name="T42" fmla="*/ 74 w 91"/>
              <a:gd name="T43" fmla="*/ 50 h 102"/>
              <a:gd name="T44" fmla="*/ 72 w 91"/>
              <a:gd name="T45" fmla="*/ 40 h 102"/>
              <a:gd name="T46" fmla="*/ 64 w 91"/>
              <a:gd name="T47" fmla="*/ 40 h 102"/>
              <a:gd name="T48" fmla="*/ 59 w 91"/>
              <a:gd name="T49" fmla="*/ 37 h 102"/>
              <a:gd name="T50" fmla="*/ 65 w 91"/>
              <a:gd name="T51" fmla="*/ 20 h 102"/>
              <a:gd name="T52" fmla="*/ 60 w 91"/>
              <a:gd name="T53" fmla="*/ 8 h 102"/>
              <a:gd name="T54" fmla="*/ 55 w 91"/>
              <a:gd name="T55" fmla="*/ 13 h 102"/>
              <a:gd name="T56" fmla="*/ 30 w 91"/>
              <a:gd name="T57" fmla="*/ 48 h 102"/>
              <a:gd name="T58" fmla="*/ 30 w 91"/>
              <a:gd name="T59" fmla="*/ 74 h 102"/>
              <a:gd name="T60" fmla="*/ 66 w 91"/>
              <a:gd name="T61" fmla="*/ 83 h 102"/>
              <a:gd name="T62" fmla="*/ 70 w 91"/>
              <a:gd name="T63" fmla="*/ 73 h 102"/>
              <a:gd name="T64" fmla="*/ 70 w 91"/>
              <a:gd name="T65" fmla="*/ 71 h 102"/>
              <a:gd name="T66" fmla="*/ 73 w 91"/>
              <a:gd name="T67" fmla="*/ 62 h 102"/>
              <a:gd name="T68" fmla="*/ 73 w 91"/>
              <a:gd name="T69" fmla="*/ 6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102">
                <a:moveTo>
                  <a:pt x="83" y="76"/>
                </a:moveTo>
                <a:cubicBezTo>
                  <a:pt x="91" y="102"/>
                  <a:pt x="35" y="88"/>
                  <a:pt x="30" y="83"/>
                </a:cubicBezTo>
                <a:cubicBezTo>
                  <a:pt x="30" y="90"/>
                  <a:pt x="30" y="90"/>
                  <a:pt x="30" y="90"/>
                </a:cubicBezTo>
                <a:cubicBezTo>
                  <a:pt x="30" y="92"/>
                  <a:pt x="29" y="93"/>
                  <a:pt x="27" y="93"/>
                </a:cubicBezTo>
                <a:cubicBezTo>
                  <a:pt x="3" y="93"/>
                  <a:pt x="3" y="93"/>
                  <a:pt x="3" y="93"/>
                </a:cubicBezTo>
                <a:cubicBezTo>
                  <a:pt x="1" y="93"/>
                  <a:pt x="0" y="92"/>
                  <a:pt x="0" y="90"/>
                </a:cubicBezTo>
                <a:cubicBezTo>
                  <a:pt x="0" y="35"/>
                  <a:pt x="0" y="35"/>
                  <a:pt x="0" y="35"/>
                </a:cubicBezTo>
                <a:cubicBezTo>
                  <a:pt x="0" y="33"/>
                  <a:pt x="1" y="31"/>
                  <a:pt x="3" y="31"/>
                </a:cubicBezTo>
                <a:cubicBezTo>
                  <a:pt x="27" y="31"/>
                  <a:pt x="27" y="31"/>
                  <a:pt x="27" y="31"/>
                </a:cubicBezTo>
                <a:cubicBezTo>
                  <a:pt x="29" y="31"/>
                  <a:pt x="30" y="33"/>
                  <a:pt x="30" y="35"/>
                </a:cubicBezTo>
                <a:cubicBezTo>
                  <a:pt x="30" y="38"/>
                  <a:pt x="30" y="38"/>
                  <a:pt x="30" y="38"/>
                </a:cubicBezTo>
                <a:cubicBezTo>
                  <a:pt x="41" y="31"/>
                  <a:pt x="47" y="13"/>
                  <a:pt x="47" y="12"/>
                </a:cubicBezTo>
                <a:cubicBezTo>
                  <a:pt x="49" y="4"/>
                  <a:pt x="53" y="0"/>
                  <a:pt x="60" y="0"/>
                </a:cubicBezTo>
                <a:cubicBezTo>
                  <a:pt x="66" y="0"/>
                  <a:pt x="74" y="6"/>
                  <a:pt x="74" y="20"/>
                </a:cubicBezTo>
                <a:cubicBezTo>
                  <a:pt x="74" y="23"/>
                  <a:pt x="72" y="28"/>
                  <a:pt x="70" y="32"/>
                </a:cubicBezTo>
                <a:cubicBezTo>
                  <a:pt x="72" y="32"/>
                  <a:pt x="72" y="32"/>
                  <a:pt x="72" y="32"/>
                </a:cubicBezTo>
                <a:cubicBezTo>
                  <a:pt x="81" y="32"/>
                  <a:pt x="90" y="36"/>
                  <a:pt x="87" y="48"/>
                </a:cubicBezTo>
                <a:cubicBezTo>
                  <a:pt x="91" y="54"/>
                  <a:pt x="88" y="60"/>
                  <a:pt x="86" y="62"/>
                </a:cubicBezTo>
                <a:cubicBezTo>
                  <a:pt x="88" y="68"/>
                  <a:pt x="86" y="73"/>
                  <a:pt x="83" y="76"/>
                </a:cubicBezTo>
                <a:close/>
                <a:moveTo>
                  <a:pt x="73" y="60"/>
                </a:moveTo>
                <a:cubicBezTo>
                  <a:pt x="81" y="60"/>
                  <a:pt x="82" y="52"/>
                  <a:pt x="74" y="52"/>
                </a:cubicBezTo>
                <a:cubicBezTo>
                  <a:pt x="73" y="51"/>
                  <a:pt x="73" y="50"/>
                  <a:pt x="74" y="50"/>
                </a:cubicBezTo>
                <a:cubicBezTo>
                  <a:pt x="82" y="50"/>
                  <a:pt x="80" y="40"/>
                  <a:pt x="72" y="40"/>
                </a:cubicBezTo>
                <a:cubicBezTo>
                  <a:pt x="64" y="40"/>
                  <a:pt x="64" y="40"/>
                  <a:pt x="64" y="40"/>
                </a:cubicBezTo>
                <a:cubicBezTo>
                  <a:pt x="61" y="40"/>
                  <a:pt x="59" y="38"/>
                  <a:pt x="59" y="37"/>
                </a:cubicBezTo>
                <a:cubicBezTo>
                  <a:pt x="59" y="33"/>
                  <a:pt x="65" y="26"/>
                  <a:pt x="65" y="20"/>
                </a:cubicBezTo>
                <a:cubicBezTo>
                  <a:pt x="65" y="13"/>
                  <a:pt x="62" y="8"/>
                  <a:pt x="60" y="8"/>
                </a:cubicBezTo>
                <a:cubicBezTo>
                  <a:pt x="57" y="8"/>
                  <a:pt x="56" y="10"/>
                  <a:pt x="55" y="13"/>
                </a:cubicBezTo>
                <a:cubicBezTo>
                  <a:pt x="54" y="24"/>
                  <a:pt x="41" y="43"/>
                  <a:pt x="30" y="48"/>
                </a:cubicBezTo>
                <a:cubicBezTo>
                  <a:pt x="30" y="74"/>
                  <a:pt x="30" y="74"/>
                  <a:pt x="30" y="74"/>
                </a:cubicBezTo>
                <a:cubicBezTo>
                  <a:pt x="46" y="82"/>
                  <a:pt x="59" y="82"/>
                  <a:pt x="66" y="83"/>
                </a:cubicBezTo>
                <a:cubicBezTo>
                  <a:pt x="75" y="83"/>
                  <a:pt x="80" y="75"/>
                  <a:pt x="70" y="73"/>
                </a:cubicBezTo>
                <a:cubicBezTo>
                  <a:pt x="68" y="73"/>
                  <a:pt x="68" y="71"/>
                  <a:pt x="70" y="71"/>
                </a:cubicBezTo>
                <a:cubicBezTo>
                  <a:pt x="80" y="71"/>
                  <a:pt x="81" y="63"/>
                  <a:pt x="73" y="62"/>
                </a:cubicBezTo>
                <a:cubicBezTo>
                  <a:pt x="71" y="62"/>
                  <a:pt x="71" y="60"/>
                  <a:pt x="73" y="6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noEditPoints="1"/>
          </p:cNvSpPr>
          <p:nvPr/>
        </p:nvSpPr>
        <p:spPr bwMode="auto">
          <a:xfrm>
            <a:off x="6869113" y="4443413"/>
            <a:ext cx="382588" cy="271463"/>
          </a:xfrm>
          <a:custGeom>
            <a:avLst/>
            <a:gdLst>
              <a:gd name="T0" fmla="*/ 0 w 241"/>
              <a:gd name="T1" fmla="*/ 19 h 171"/>
              <a:gd name="T2" fmla="*/ 71 w 241"/>
              <a:gd name="T3" fmla="*/ 86 h 171"/>
              <a:gd name="T4" fmla="*/ 0 w 241"/>
              <a:gd name="T5" fmla="*/ 157 h 171"/>
              <a:gd name="T6" fmla="*/ 0 w 241"/>
              <a:gd name="T7" fmla="*/ 19 h 171"/>
              <a:gd name="T8" fmla="*/ 227 w 241"/>
              <a:gd name="T9" fmla="*/ 171 h 171"/>
              <a:gd name="T10" fmla="*/ 12 w 241"/>
              <a:gd name="T11" fmla="*/ 171 h 171"/>
              <a:gd name="T12" fmla="*/ 83 w 241"/>
              <a:gd name="T13" fmla="*/ 97 h 171"/>
              <a:gd name="T14" fmla="*/ 121 w 241"/>
              <a:gd name="T15" fmla="*/ 133 h 171"/>
              <a:gd name="T16" fmla="*/ 159 w 241"/>
              <a:gd name="T17" fmla="*/ 97 h 171"/>
              <a:gd name="T18" fmla="*/ 227 w 241"/>
              <a:gd name="T19" fmla="*/ 171 h 171"/>
              <a:gd name="T20" fmla="*/ 222 w 241"/>
              <a:gd name="T21" fmla="*/ 0 h 171"/>
              <a:gd name="T22" fmla="*/ 121 w 241"/>
              <a:gd name="T23" fmla="*/ 100 h 171"/>
              <a:gd name="T24" fmla="*/ 17 w 241"/>
              <a:gd name="T25" fmla="*/ 0 h 171"/>
              <a:gd name="T26" fmla="*/ 222 w 241"/>
              <a:gd name="T27" fmla="*/ 0 h 171"/>
              <a:gd name="T28" fmla="*/ 241 w 241"/>
              <a:gd name="T29" fmla="*/ 19 h 171"/>
              <a:gd name="T30" fmla="*/ 241 w 241"/>
              <a:gd name="T31" fmla="*/ 157 h 171"/>
              <a:gd name="T32" fmla="*/ 170 w 241"/>
              <a:gd name="T33" fmla="*/ 86 h 171"/>
              <a:gd name="T34" fmla="*/ 241 w 241"/>
              <a:gd name="T35" fmla="*/ 1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1" h="171">
                <a:moveTo>
                  <a:pt x="0" y="19"/>
                </a:moveTo>
                <a:lnTo>
                  <a:pt x="71" y="86"/>
                </a:lnTo>
                <a:lnTo>
                  <a:pt x="0" y="157"/>
                </a:lnTo>
                <a:lnTo>
                  <a:pt x="0" y="19"/>
                </a:lnTo>
                <a:close/>
                <a:moveTo>
                  <a:pt x="227" y="171"/>
                </a:moveTo>
                <a:lnTo>
                  <a:pt x="12" y="171"/>
                </a:lnTo>
                <a:lnTo>
                  <a:pt x="83" y="97"/>
                </a:lnTo>
                <a:lnTo>
                  <a:pt x="121" y="133"/>
                </a:lnTo>
                <a:lnTo>
                  <a:pt x="159" y="97"/>
                </a:lnTo>
                <a:lnTo>
                  <a:pt x="227" y="171"/>
                </a:lnTo>
                <a:close/>
                <a:moveTo>
                  <a:pt x="222" y="0"/>
                </a:moveTo>
                <a:lnTo>
                  <a:pt x="121" y="100"/>
                </a:lnTo>
                <a:lnTo>
                  <a:pt x="17" y="0"/>
                </a:lnTo>
                <a:lnTo>
                  <a:pt x="222" y="0"/>
                </a:lnTo>
                <a:close/>
                <a:moveTo>
                  <a:pt x="241" y="19"/>
                </a:moveTo>
                <a:lnTo>
                  <a:pt x="241" y="157"/>
                </a:lnTo>
                <a:lnTo>
                  <a:pt x="170" y="86"/>
                </a:lnTo>
                <a:lnTo>
                  <a:pt x="241"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noEditPoints="1"/>
          </p:cNvSpPr>
          <p:nvPr/>
        </p:nvSpPr>
        <p:spPr bwMode="auto">
          <a:xfrm>
            <a:off x="7589838" y="4368800"/>
            <a:ext cx="233363" cy="354013"/>
          </a:xfrm>
          <a:custGeom>
            <a:avLst/>
            <a:gdLst>
              <a:gd name="T0" fmla="*/ 62 w 62"/>
              <a:gd name="T1" fmla="*/ 63 h 94"/>
              <a:gd name="T2" fmla="*/ 31 w 62"/>
              <a:gd name="T3" fmla="*/ 94 h 94"/>
              <a:gd name="T4" fmla="*/ 0 w 62"/>
              <a:gd name="T5" fmla="*/ 63 h 94"/>
              <a:gd name="T6" fmla="*/ 9 w 62"/>
              <a:gd name="T7" fmla="*/ 41 h 94"/>
              <a:gd name="T8" fmla="*/ 9 w 62"/>
              <a:gd name="T9" fmla="*/ 22 h 94"/>
              <a:gd name="T10" fmla="*/ 31 w 62"/>
              <a:gd name="T11" fmla="*/ 0 h 94"/>
              <a:gd name="T12" fmla="*/ 52 w 62"/>
              <a:gd name="T13" fmla="*/ 22 h 94"/>
              <a:gd name="T14" fmla="*/ 52 w 62"/>
              <a:gd name="T15" fmla="*/ 41 h 94"/>
              <a:gd name="T16" fmla="*/ 62 w 62"/>
              <a:gd name="T17" fmla="*/ 63 h 94"/>
              <a:gd name="T18" fmla="*/ 18 w 62"/>
              <a:gd name="T19" fmla="*/ 60 h 94"/>
              <a:gd name="T20" fmla="*/ 9 w 62"/>
              <a:gd name="T21" fmla="*/ 60 h 94"/>
              <a:gd name="T22" fmla="*/ 7 w 62"/>
              <a:gd name="T23" fmla="*/ 63 h 94"/>
              <a:gd name="T24" fmla="*/ 9 w 62"/>
              <a:gd name="T25" fmla="*/ 67 h 94"/>
              <a:gd name="T26" fmla="*/ 18 w 62"/>
              <a:gd name="T27" fmla="*/ 67 h 94"/>
              <a:gd name="T28" fmla="*/ 18 w 62"/>
              <a:gd name="T29" fmla="*/ 60 h 94"/>
              <a:gd name="T30" fmla="*/ 24 w 62"/>
              <a:gd name="T31" fmla="*/ 52 h 94"/>
              <a:gd name="T32" fmla="*/ 17 w 62"/>
              <a:gd name="T33" fmla="*/ 45 h 94"/>
              <a:gd name="T34" fmla="*/ 14 w 62"/>
              <a:gd name="T35" fmla="*/ 46 h 94"/>
              <a:gd name="T36" fmla="*/ 12 w 62"/>
              <a:gd name="T37" fmla="*/ 50 h 94"/>
              <a:gd name="T38" fmla="*/ 20 w 62"/>
              <a:gd name="T39" fmla="*/ 57 h 94"/>
              <a:gd name="T40" fmla="*/ 24 w 62"/>
              <a:gd name="T41" fmla="*/ 52 h 94"/>
              <a:gd name="T42" fmla="*/ 20 w 62"/>
              <a:gd name="T43" fmla="*/ 69 h 94"/>
              <a:gd name="T44" fmla="*/ 12 w 62"/>
              <a:gd name="T45" fmla="*/ 76 h 94"/>
              <a:gd name="T46" fmla="*/ 14 w 62"/>
              <a:gd name="T47" fmla="*/ 80 h 94"/>
              <a:gd name="T48" fmla="*/ 17 w 62"/>
              <a:gd name="T49" fmla="*/ 81 h 94"/>
              <a:gd name="T50" fmla="*/ 24 w 62"/>
              <a:gd name="T51" fmla="*/ 74 h 94"/>
              <a:gd name="T52" fmla="*/ 20 w 62"/>
              <a:gd name="T53" fmla="*/ 69 h 94"/>
              <a:gd name="T54" fmla="*/ 21 w 62"/>
              <a:gd name="T55" fmla="*/ 34 h 94"/>
              <a:gd name="T56" fmla="*/ 41 w 62"/>
              <a:gd name="T57" fmla="*/ 34 h 94"/>
              <a:gd name="T58" fmla="*/ 41 w 62"/>
              <a:gd name="T59" fmla="*/ 22 h 94"/>
              <a:gd name="T60" fmla="*/ 31 w 62"/>
              <a:gd name="T61" fmla="*/ 12 h 94"/>
              <a:gd name="T62" fmla="*/ 21 w 62"/>
              <a:gd name="T63" fmla="*/ 22 h 94"/>
              <a:gd name="T64" fmla="*/ 21 w 62"/>
              <a:gd name="T65" fmla="*/ 34 h 94"/>
              <a:gd name="T66" fmla="*/ 34 w 62"/>
              <a:gd name="T67" fmla="*/ 51 h 94"/>
              <a:gd name="T68" fmla="*/ 34 w 62"/>
              <a:gd name="T69" fmla="*/ 41 h 94"/>
              <a:gd name="T70" fmla="*/ 31 w 62"/>
              <a:gd name="T71" fmla="*/ 40 h 94"/>
              <a:gd name="T72" fmla="*/ 27 w 62"/>
              <a:gd name="T73" fmla="*/ 41 h 94"/>
              <a:gd name="T74" fmla="*/ 27 w 62"/>
              <a:gd name="T75" fmla="*/ 51 h 94"/>
              <a:gd name="T76" fmla="*/ 34 w 62"/>
              <a:gd name="T77" fmla="*/ 51 h 94"/>
              <a:gd name="T78" fmla="*/ 27 w 62"/>
              <a:gd name="T79" fmla="*/ 75 h 94"/>
              <a:gd name="T80" fmla="*/ 27 w 62"/>
              <a:gd name="T81" fmla="*/ 85 h 94"/>
              <a:gd name="T82" fmla="*/ 31 w 62"/>
              <a:gd name="T83" fmla="*/ 86 h 94"/>
              <a:gd name="T84" fmla="*/ 34 w 62"/>
              <a:gd name="T85" fmla="*/ 85 h 94"/>
              <a:gd name="T86" fmla="*/ 34 w 62"/>
              <a:gd name="T87" fmla="*/ 75 h 94"/>
              <a:gd name="T88" fmla="*/ 27 w 62"/>
              <a:gd name="T89" fmla="*/ 75 h 94"/>
              <a:gd name="T90" fmla="*/ 42 w 62"/>
              <a:gd name="T91" fmla="*/ 57 h 94"/>
              <a:gd name="T92" fmla="*/ 49 w 62"/>
              <a:gd name="T93" fmla="*/ 50 h 94"/>
              <a:gd name="T94" fmla="*/ 47 w 62"/>
              <a:gd name="T95" fmla="*/ 46 h 94"/>
              <a:gd name="T96" fmla="*/ 44 w 62"/>
              <a:gd name="T97" fmla="*/ 45 h 94"/>
              <a:gd name="T98" fmla="*/ 37 w 62"/>
              <a:gd name="T99" fmla="*/ 52 h 94"/>
              <a:gd name="T100" fmla="*/ 42 w 62"/>
              <a:gd name="T101" fmla="*/ 57 h 94"/>
              <a:gd name="T102" fmla="*/ 37 w 62"/>
              <a:gd name="T103" fmla="*/ 74 h 94"/>
              <a:gd name="T104" fmla="*/ 44 w 62"/>
              <a:gd name="T105" fmla="*/ 81 h 94"/>
              <a:gd name="T106" fmla="*/ 47 w 62"/>
              <a:gd name="T107" fmla="*/ 80 h 94"/>
              <a:gd name="T108" fmla="*/ 49 w 62"/>
              <a:gd name="T109" fmla="*/ 76 h 94"/>
              <a:gd name="T110" fmla="*/ 42 w 62"/>
              <a:gd name="T111" fmla="*/ 69 h 94"/>
              <a:gd name="T112" fmla="*/ 37 w 62"/>
              <a:gd name="T113" fmla="*/ 74 h 94"/>
              <a:gd name="T114" fmla="*/ 43 w 62"/>
              <a:gd name="T115" fmla="*/ 67 h 94"/>
              <a:gd name="T116" fmla="*/ 52 w 62"/>
              <a:gd name="T117" fmla="*/ 67 h 94"/>
              <a:gd name="T118" fmla="*/ 54 w 62"/>
              <a:gd name="T119" fmla="*/ 63 h 94"/>
              <a:gd name="T120" fmla="*/ 52 w 62"/>
              <a:gd name="T121" fmla="*/ 60 h 94"/>
              <a:gd name="T122" fmla="*/ 43 w 62"/>
              <a:gd name="T123" fmla="*/ 60 h 94"/>
              <a:gd name="T124" fmla="*/ 43 w 62"/>
              <a:gd name="T125" fmla="*/ 6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 h="94">
                <a:moveTo>
                  <a:pt x="62" y="63"/>
                </a:moveTo>
                <a:cubicBezTo>
                  <a:pt x="62" y="80"/>
                  <a:pt x="48" y="94"/>
                  <a:pt x="31" y="94"/>
                </a:cubicBezTo>
                <a:cubicBezTo>
                  <a:pt x="14" y="94"/>
                  <a:pt x="0" y="80"/>
                  <a:pt x="0" y="63"/>
                </a:cubicBezTo>
                <a:cubicBezTo>
                  <a:pt x="0" y="54"/>
                  <a:pt x="3" y="47"/>
                  <a:pt x="9" y="41"/>
                </a:cubicBezTo>
                <a:cubicBezTo>
                  <a:pt x="9" y="22"/>
                  <a:pt x="9" y="22"/>
                  <a:pt x="9" y="22"/>
                </a:cubicBezTo>
                <a:cubicBezTo>
                  <a:pt x="9" y="10"/>
                  <a:pt x="19" y="0"/>
                  <a:pt x="31" y="0"/>
                </a:cubicBezTo>
                <a:cubicBezTo>
                  <a:pt x="43" y="0"/>
                  <a:pt x="52" y="10"/>
                  <a:pt x="52" y="22"/>
                </a:cubicBezTo>
                <a:cubicBezTo>
                  <a:pt x="52" y="41"/>
                  <a:pt x="52" y="41"/>
                  <a:pt x="52" y="41"/>
                </a:cubicBezTo>
                <a:cubicBezTo>
                  <a:pt x="58" y="47"/>
                  <a:pt x="62" y="54"/>
                  <a:pt x="62" y="63"/>
                </a:cubicBezTo>
                <a:close/>
                <a:moveTo>
                  <a:pt x="18" y="60"/>
                </a:moveTo>
                <a:cubicBezTo>
                  <a:pt x="9" y="60"/>
                  <a:pt x="9" y="60"/>
                  <a:pt x="9" y="60"/>
                </a:cubicBezTo>
                <a:cubicBezTo>
                  <a:pt x="7" y="63"/>
                  <a:pt x="7" y="63"/>
                  <a:pt x="7" y="63"/>
                </a:cubicBezTo>
                <a:cubicBezTo>
                  <a:pt x="9" y="67"/>
                  <a:pt x="9" y="67"/>
                  <a:pt x="9" y="67"/>
                </a:cubicBezTo>
                <a:cubicBezTo>
                  <a:pt x="18" y="67"/>
                  <a:pt x="18" y="67"/>
                  <a:pt x="18" y="67"/>
                </a:cubicBezTo>
                <a:lnTo>
                  <a:pt x="18" y="60"/>
                </a:lnTo>
                <a:close/>
                <a:moveTo>
                  <a:pt x="24" y="52"/>
                </a:moveTo>
                <a:cubicBezTo>
                  <a:pt x="17" y="45"/>
                  <a:pt x="17" y="45"/>
                  <a:pt x="17" y="45"/>
                </a:cubicBezTo>
                <a:cubicBezTo>
                  <a:pt x="14" y="46"/>
                  <a:pt x="14" y="46"/>
                  <a:pt x="14" y="46"/>
                </a:cubicBezTo>
                <a:cubicBezTo>
                  <a:pt x="12" y="50"/>
                  <a:pt x="12" y="50"/>
                  <a:pt x="12" y="50"/>
                </a:cubicBezTo>
                <a:cubicBezTo>
                  <a:pt x="20" y="57"/>
                  <a:pt x="20" y="57"/>
                  <a:pt x="20" y="57"/>
                </a:cubicBezTo>
                <a:lnTo>
                  <a:pt x="24" y="52"/>
                </a:lnTo>
                <a:close/>
                <a:moveTo>
                  <a:pt x="20" y="69"/>
                </a:moveTo>
                <a:cubicBezTo>
                  <a:pt x="12" y="76"/>
                  <a:pt x="12" y="76"/>
                  <a:pt x="12" y="76"/>
                </a:cubicBezTo>
                <a:cubicBezTo>
                  <a:pt x="14" y="80"/>
                  <a:pt x="14" y="80"/>
                  <a:pt x="14" y="80"/>
                </a:cubicBezTo>
                <a:cubicBezTo>
                  <a:pt x="17" y="81"/>
                  <a:pt x="17" y="81"/>
                  <a:pt x="17" y="81"/>
                </a:cubicBezTo>
                <a:cubicBezTo>
                  <a:pt x="24" y="74"/>
                  <a:pt x="24" y="74"/>
                  <a:pt x="24" y="74"/>
                </a:cubicBezTo>
                <a:lnTo>
                  <a:pt x="20" y="69"/>
                </a:lnTo>
                <a:close/>
                <a:moveTo>
                  <a:pt x="21" y="34"/>
                </a:moveTo>
                <a:cubicBezTo>
                  <a:pt x="27" y="32"/>
                  <a:pt x="34" y="32"/>
                  <a:pt x="41" y="34"/>
                </a:cubicBezTo>
                <a:cubicBezTo>
                  <a:pt x="41" y="22"/>
                  <a:pt x="41" y="22"/>
                  <a:pt x="41" y="22"/>
                </a:cubicBezTo>
                <a:cubicBezTo>
                  <a:pt x="41" y="16"/>
                  <a:pt x="36" y="12"/>
                  <a:pt x="31" y="12"/>
                </a:cubicBezTo>
                <a:cubicBezTo>
                  <a:pt x="25" y="12"/>
                  <a:pt x="21" y="16"/>
                  <a:pt x="21" y="22"/>
                </a:cubicBezTo>
                <a:lnTo>
                  <a:pt x="21" y="34"/>
                </a:lnTo>
                <a:close/>
                <a:moveTo>
                  <a:pt x="34" y="51"/>
                </a:moveTo>
                <a:cubicBezTo>
                  <a:pt x="34" y="41"/>
                  <a:pt x="34" y="41"/>
                  <a:pt x="34" y="41"/>
                </a:cubicBezTo>
                <a:cubicBezTo>
                  <a:pt x="31" y="40"/>
                  <a:pt x="31" y="40"/>
                  <a:pt x="31" y="40"/>
                </a:cubicBezTo>
                <a:cubicBezTo>
                  <a:pt x="27" y="41"/>
                  <a:pt x="27" y="41"/>
                  <a:pt x="27" y="41"/>
                </a:cubicBezTo>
                <a:cubicBezTo>
                  <a:pt x="27" y="51"/>
                  <a:pt x="27" y="51"/>
                  <a:pt x="27" y="51"/>
                </a:cubicBezTo>
                <a:lnTo>
                  <a:pt x="34" y="51"/>
                </a:lnTo>
                <a:close/>
                <a:moveTo>
                  <a:pt x="27" y="75"/>
                </a:moveTo>
                <a:cubicBezTo>
                  <a:pt x="27" y="85"/>
                  <a:pt x="27" y="85"/>
                  <a:pt x="27" y="85"/>
                </a:cubicBezTo>
                <a:cubicBezTo>
                  <a:pt x="31" y="86"/>
                  <a:pt x="31" y="86"/>
                  <a:pt x="31" y="86"/>
                </a:cubicBezTo>
                <a:cubicBezTo>
                  <a:pt x="34" y="85"/>
                  <a:pt x="34" y="85"/>
                  <a:pt x="34" y="85"/>
                </a:cubicBezTo>
                <a:cubicBezTo>
                  <a:pt x="34" y="75"/>
                  <a:pt x="34" y="75"/>
                  <a:pt x="34" y="75"/>
                </a:cubicBezTo>
                <a:lnTo>
                  <a:pt x="27" y="75"/>
                </a:lnTo>
                <a:close/>
                <a:moveTo>
                  <a:pt x="42" y="57"/>
                </a:moveTo>
                <a:cubicBezTo>
                  <a:pt x="49" y="50"/>
                  <a:pt x="49" y="50"/>
                  <a:pt x="49" y="50"/>
                </a:cubicBezTo>
                <a:cubicBezTo>
                  <a:pt x="47" y="46"/>
                  <a:pt x="47" y="46"/>
                  <a:pt x="47" y="46"/>
                </a:cubicBezTo>
                <a:cubicBezTo>
                  <a:pt x="44" y="45"/>
                  <a:pt x="44" y="45"/>
                  <a:pt x="44" y="45"/>
                </a:cubicBezTo>
                <a:cubicBezTo>
                  <a:pt x="37" y="52"/>
                  <a:pt x="37" y="52"/>
                  <a:pt x="37" y="52"/>
                </a:cubicBezTo>
                <a:lnTo>
                  <a:pt x="42" y="57"/>
                </a:lnTo>
                <a:close/>
                <a:moveTo>
                  <a:pt x="37" y="74"/>
                </a:moveTo>
                <a:cubicBezTo>
                  <a:pt x="44" y="81"/>
                  <a:pt x="44" y="81"/>
                  <a:pt x="44" y="81"/>
                </a:cubicBezTo>
                <a:cubicBezTo>
                  <a:pt x="47" y="80"/>
                  <a:pt x="47" y="80"/>
                  <a:pt x="47" y="80"/>
                </a:cubicBezTo>
                <a:cubicBezTo>
                  <a:pt x="49" y="76"/>
                  <a:pt x="49" y="76"/>
                  <a:pt x="49" y="76"/>
                </a:cubicBezTo>
                <a:cubicBezTo>
                  <a:pt x="42" y="69"/>
                  <a:pt x="42" y="69"/>
                  <a:pt x="42" y="69"/>
                </a:cubicBezTo>
                <a:lnTo>
                  <a:pt x="37" y="74"/>
                </a:lnTo>
                <a:close/>
                <a:moveTo>
                  <a:pt x="43" y="67"/>
                </a:moveTo>
                <a:cubicBezTo>
                  <a:pt x="52" y="67"/>
                  <a:pt x="52" y="67"/>
                  <a:pt x="52" y="67"/>
                </a:cubicBezTo>
                <a:cubicBezTo>
                  <a:pt x="54" y="63"/>
                  <a:pt x="54" y="63"/>
                  <a:pt x="54" y="63"/>
                </a:cubicBezTo>
                <a:cubicBezTo>
                  <a:pt x="52" y="60"/>
                  <a:pt x="52" y="60"/>
                  <a:pt x="52" y="60"/>
                </a:cubicBezTo>
                <a:cubicBezTo>
                  <a:pt x="43" y="60"/>
                  <a:pt x="43" y="60"/>
                  <a:pt x="43" y="60"/>
                </a:cubicBezTo>
                <a:lnTo>
                  <a:pt x="43" y="67"/>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noEditPoints="1"/>
          </p:cNvSpPr>
          <p:nvPr/>
        </p:nvSpPr>
        <p:spPr bwMode="auto">
          <a:xfrm>
            <a:off x="8164513" y="4383088"/>
            <a:ext cx="374650" cy="331788"/>
          </a:xfrm>
          <a:custGeom>
            <a:avLst/>
            <a:gdLst>
              <a:gd name="T0" fmla="*/ 96 w 100"/>
              <a:gd name="T1" fmla="*/ 58 h 88"/>
              <a:gd name="T2" fmla="*/ 96 w 100"/>
              <a:gd name="T3" fmla="*/ 81 h 88"/>
              <a:gd name="T4" fmla="*/ 89 w 100"/>
              <a:gd name="T5" fmla="*/ 88 h 88"/>
              <a:gd name="T6" fmla="*/ 7 w 100"/>
              <a:gd name="T7" fmla="*/ 88 h 88"/>
              <a:gd name="T8" fmla="*/ 0 w 100"/>
              <a:gd name="T9" fmla="*/ 81 h 88"/>
              <a:gd name="T10" fmla="*/ 0 w 100"/>
              <a:gd name="T11" fmla="*/ 23 h 88"/>
              <a:gd name="T12" fmla="*/ 7 w 100"/>
              <a:gd name="T13" fmla="*/ 16 h 88"/>
              <a:gd name="T14" fmla="*/ 33 w 100"/>
              <a:gd name="T15" fmla="*/ 16 h 88"/>
              <a:gd name="T16" fmla="*/ 33 w 100"/>
              <a:gd name="T17" fmla="*/ 26 h 88"/>
              <a:gd name="T18" fmla="*/ 10 w 100"/>
              <a:gd name="T19" fmla="*/ 26 h 88"/>
              <a:gd name="T20" fmla="*/ 10 w 100"/>
              <a:gd name="T21" fmla="*/ 77 h 88"/>
              <a:gd name="T22" fmla="*/ 85 w 100"/>
              <a:gd name="T23" fmla="*/ 77 h 88"/>
              <a:gd name="T24" fmla="*/ 85 w 100"/>
              <a:gd name="T25" fmla="*/ 58 h 88"/>
              <a:gd name="T26" fmla="*/ 96 w 100"/>
              <a:gd name="T27" fmla="*/ 58 h 88"/>
              <a:gd name="T28" fmla="*/ 65 w 100"/>
              <a:gd name="T29" fmla="*/ 17 h 88"/>
              <a:gd name="T30" fmla="*/ 62 w 100"/>
              <a:gd name="T31" fmla="*/ 0 h 88"/>
              <a:gd name="T32" fmla="*/ 100 w 100"/>
              <a:gd name="T33" fmla="*/ 27 h 88"/>
              <a:gd name="T34" fmla="*/ 62 w 100"/>
              <a:gd name="T35" fmla="*/ 54 h 88"/>
              <a:gd name="T36" fmla="*/ 66 w 100"/>
              <a:gd name="T37" fmla="*/ 35 h 88"/>
              <a:gd name="T38" fmla="*/ 37 w 100"/>
              <a:gd name="T39" fmla="*/ 62 h 88"/>
              <a:gd name="T40" fmla="*/ 33 w 100"/>
              <a:gd name="T41" fmla="*/ 62 h 88"/>
              <a:gd name="T42" fmla="*/ 65 w 100"/>
              <a:gd name="T43"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0" h="88">
                <a:moveTo>
                  <a:pt x="96" y="58"/>
                </a:moveTo>
                <a:cubicBezTo>
                  <a:pt x="96" y="81"/>
                  <a:pt x="96" y="81"/>
                  <a:pt x="96" y="81"/>
                </a:cubicBezTo>
                <a:cubicBezTo>
                  <a:pt x="96" y="85"/>
                  <a:pt x="93" y="88"/>
                  <a:pt x="89" y="88"/>
                </a:cubicBezTo>
                <a:cubicBezTo>
                  <a:pt x="7" y="88"/>
                  <a:pt x="7" y="88"/>
                  <a:pt x="7" y="88"/>
                </a:cubicBezTo>
                <a:cubicBezTo>
                  <a:pt x="3" y="88"/>
                  <a:pt x="0" y="85"/>
                  <a:pt x="0" y="81"/>
                </a:cubicBezTo>
                <a:cubicBezTo>
                  <a:pt x="0" y="23"/>
                  <a:pt x="0" y="23"/>
                  <a:pt x="0" y="23"/>
                </a:cubicBezTo>
                <a:cubicBezTo>
                  <a:pt x="0" y="19"/>
                  <a:pt x="3" y="16"/>
                  <a:pt x="7" y="16"/>
                </a:cubicBezTo>
                <a:cubicBezTo>
                  <a:pt x="33" y="16"/>
                  <a:pt x="33" y="16"/>
                  <a:pt x="33" y="16"/>
                </a:cubicBezTo>
                <a:cubicBezTo>
                  <a:pt x="33" y="26"/>
                  <a:pt x="33" y="26"/>
                  <a:pt x="33" y="26"/>
                </a:cubicBezTo>
                <a:cubicBezTo>
                  <a:pt x="10" y="26"/>
                  <a:pt x="10" y="26"/>
                  <a:pt x="10" y="26"/>
                </a:cubicBezTo>
                <a:cubicBezTo>
                  <a:pt x="10" y="77"/>
                  <a:pt x="10" y="77"/>
                  <a:pt x="10" y="77"/>
                </a:cubicBezTo>
                <a:cubicBezTo>
                  <a:pt x="85" y="77"/>
                  <a:pt x="85" y="77"/>
                  <a:pt x="85" y="77"/>
                </a:cubicBezTo>
                <a:cubicBezTo>
                  <a:pt x="85" y="58"/>
                  <a:pt x="85" y="58"/>
                  <a:pt x="85" y="58"/>
                </a:cubicBezTo>
                <a:lnTo>
                  <a:pt x="96" y="58"/>
                </a:lnTo>
                <a:close/>
                <a:moveTo>
                  <a:pt x="65" y="17"/>
                </a:moveTo>
                <a:cubicBezTo>
                  <a:pt x="62" y="0"/>
                  <a:pt x="62" y="0"/>
                  <a:pt x="62" y="0"/>
                </a:cubicBezTo>
                <a:cubicBezTo>
                  <a:pt x="100" y="27"/>
                  <a:pt x="100" y="27"/>
                  <a:pt x="100" y="27"/>
                </a:cubicBezTo>
                <a:cubicBezTo>
                  <a:pt x="62" y="54"/>
                  <a:pt x="62" y="54"/>
                  <a:pt x="62" y="54"/>
                </a:cubicBezTo>
                <a:cubicBezTo>
                  <a:pt x="66" y="35"/>
                  <a:pt x="66" y="35"/>
                  <a:pt x="66" y="35"/>
                </a:cubicBezTo>
                <a:cubicBezTo>
                  <a:pt x="66" y="35"/>
                  <a:pt x="37" y="35"/>
                  <a:pt x="37" y="62"/>
                </a:cubicBezTo>
                <a:cubicBezTo>
                  <a:pt x="37" y="62"/>
                  <a:pt x="34" y="62"/>
                  <a:pt x="33" y="62"/>
                </a:cubicBezTo>
                <a:cubicBezTo>
                  <a:pt x="33" y="62"/>
                  <a:pt x="33" y="17"/>
                  <a:pt x="65" y="1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noEditPoints="1"/>
          </p:cNvSpPr>
          <p:nvPr/>
        </p:nvSpPr>
        <p:spPr bwMode="auto">
          <a:xfrm>
            <a:off x="8745538" y="4368800"/>
            <a:ext cx="503238" cy="346075"/>
          </a:xfrm>
          <a:custGeom>
            <a:avLst/>
            <a:gdLst>
              <a:gd name="T0" fmla="*/ 317 w 317"/>
              <a:gd name="T1" fmla="*/ 47 h 218"/>
              <a:gd name="T2" fmla="*/ 317 w 317"/>
              <a:gd name="T3" fmla="*/ 71 h 218"/>
              <a:gd name="T4" fmla="*/ 0 w 317"/>
              <a:gd name="T5" fmla="*/ 71 h 218"/>
              <a:gd name="T6" fmla="*/ 0 w 317"/>
              <a:gd name="T7" fmla="*/ 47 h 218"/>
              <a:gd name="T8" fmla="*/ 149 w 317"/>
              <a:gd name="T9" fmla="*/ 47 h 218"/>
              <a:gd name="T10" fmla="*/ 149 w 317"/>
              <a:gd name="T11" fmla="*/ 0 h 218"/>
              <a:gd name="T12" fmla="*/ 242 w 317"/>
              <a:gd name="T13" fmla="*/ 0 h 218"/>
              <a:gd name="T14" fmla="*/ 242 w 317"/>
              <a:gd name="T15" fmla="*/ 47 h 218"/>
              <a:gd name="T16" fmla="*/ 317 w 317"/>
              <a:gd name="T17" fmla="*/ 47 h 218"/>
              <a:gd name="T18" fmla="*/ 287 w 317"/>
              <a:gd name="T19" fmla="*/ 83 h 218"/>
              <a:gd name="T20" fmla="*/ 287 w 317"/>
              <a:gd name="T21" fmla="*/ 218 h 218"/>
              <a:gd name="T22" fmla="*/ 133 w 317"/>
              <a:gd name="T23" fmla="*/ 218 h 218"/>
              <a:gd name="T24" fmla="*/ 133 w 317"/>
              <a:gd name="T25" fmla="*/ 135 h 218"/>
              <a:gd name="T26" fmla="*/ 86 w 317"/>
              <a:gd name="T27" fmla="*/ 135 h 218"/>
              <a:gd name="T28" fmla="*/ 86 w 317"/>
              <a:gd name="T29" fmla="*/ 218 h 218"/>
              <a:gd name="T30" fmla="*/ 29 w 317"/>
              <a:gd name="T31" fmla="*/ 218 h 218"/>
              <a:gd name="T32" fmla="*/ 29 w 317"/>
              <a:gd name="T33" fmla="*/ 83 h 218"/>
              <a:gd name="T34" fmla="*/ 287 w 317"/>
              <a:gd name="T35" fmla="*/ 83 h 218"/>
              <a:gd name="T36" fmla="*/ 213 w 317"/>
              <a:gd name="T37" fmla="*/ 102 h 218"/>
              <a:gd name="T38" fmla="*/ 173 w 317"/>
              <a:gd name="T39" fmla="*/ 102 h 218"/>
              <a:gd name="T40" fmla="*/ 173 w 317"/>
              <a:gd name="T41" fmla="*/ 152 h 218"/>
              <a:gd name="T42" fmla="*/ 213 w 317"/>
              <a:gd name="T43" fmla="*/ 152 h 218"/>
              <a:gd name="T44" fmla="*/ 213 w 317"/>
              <a:gd name="T45" fmla="*/ 102 h 218"/>
              <a:gd name="T46" fmla="*/ 265 w 317"/>
              <a:gd name="T47" fmla="*/ 102 h 218"/>
              <a:gd name="T48" fmla="*/ 225 w 317"/>
              <a:gd name="T49" fmla="*/ 102 h 218"/>
              <a:gd name="T50" fmla="*/ 225 w 317"/>
              <a:gd name="T51" fmla="*/ 152 h 218"/>
              <a:gd name="T52" fmla="*/ 265 w 317"/>
              <a:gd name="T53" fmla="*/ 152 h 218"/>
              <a:gd name="T54" fmla="*/ 265 w 317"/>
              <a:gd name="T55" fmla="*/ 102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7" h="218">
                <a:moveTo>
                  <a:pt x="317" y="47"/>
                </a:moveTo>
                <a:lnTo>
                  <a:pt x="317" y="71"/>
                </a:lnTo>
                <a:lnTo>
                  <a:pt x="0" y="71"/>
                </a:lnTo>
                <a:lnTo>
                  <a:pt x="0" y="47"/>
                </a:lnTo>
                <a:lnTo>
                  <a:pt x="149" y="47"/>
                </a:lnTo>
                <a:lnTo>
                  <a:pt x="149" y="0"/>
                </a:lnTo>
                <a:lnTo>
                  <a:pt x="242" y="0"/>
                </a:lnTo>
                <a:lnTo>
                  <a:pt x="242" y="47"/>
                </a:lnTo>
                <a:lnTo>
                  <a:pt x="317" y="47"/>
                </a:lnTo>
                <a:close/>
                <a:moveTo>
                  <a:pt x="287" y="83"/>
                </a:moveTo>
                <a:lnTo>
                  <a:pt x="287" y="218"/>
                </a:lnTo>
                <a:lnTo>
                  <a:pt x="133" y="218"/>
                </a:lnTo>
                <a:lnTo>
                  <a:pt x="133" y="135"/>
                </a:lnTo>
                <a:lnTo>
                  <a:pt x="86" y="135"/>
                </a:lnTo>
                <a:lnTo>
                  <a:pt x="86" y="218"/>
                </a:lnTo>
                <a:lnTo>
                  <a:pt x="29" y="218"/>
                </a:lnTo>
                <a:lnTo>
                  <a:pt x="29" y="83"/>
                </a:lnTo>
                <a:lnTo>
                  <a:pt x="287" y="83"/>
                </a:lnTo>
                <a:close/>
                <a:moveTo>
                  <a:pt x="213" y="102"/>
                </a:moveTo>
                <a:lnTo>
                  <a:pt x="173" y="102"/>
                </a:lnTo>
                <a:lnTo>
                  <a:pt x="173" y="152"/>
                </a:lnTo>
                <a:lnTo>
                  <a:pt x="213" y="152"/>
                </a:lnTo>
                <a:lnTo>
                  <a:pt x="213" y="102"/>
                </a:lnTo>
                <a:close/>
                <a:moveTo>
                  <a:pt x="265" y="102"/>
                </a:moveTo>
                <a:lnTo>
                  <a:pt x="225" y="102"/>
                </a:lnTo>
                <a:lnTo>
                  <a:pt x="225" y="152"/>
                </a:lnTo>
                <a:lnTo>
                  <a:pt x="265" y="152"/>
                </a:lnTo>
                <a:lnTo>
                  <a:pt x="265" y="10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2"/>
          <p:cNvSpPr>
            <a:spLocks noEditPoints="1"/>
          </p:cNvSpPr>
          <p:nvPr/>
        </p:nvSpPr>
        <p:spPr bwMode="auto">
          <a:xfrm>
            <a:off x="9477375" y="4349750"/>
            <a:ext cx="315913" cy="373063"/>
          </a:xfrm>
          <a:custGeom>
            <a:avLst/>
            <a:gdLst>
              <a:gd name="T0" fmla="*/ 84 w 84"/>
              <a:gd name="T1" fmla="*/ 68 h 99"/>
              <a:gd name="T2" fmla="*/ 53 w 84"/>
              <a:gd name="T3" fmla="*/ 99 h 99"/>
              <a:gd name="T4" fmla="*/ 22 w 84"/>
              <a:gd name="T5" fmla="*/ 68 h 99"/>
              <a:gd name="T6" fmla="*/ 32 w 84"/>
              <a:gd name="T7" fmla="*/ 46 h 99"/>
              <a:gd name="T8" fmla="*/ 32 w 84"/>
              <a:gd name="T9" fmla="*/ 21 h 99"/>
              <a:gd name="T10" fmla="*/ 22 w 84"/>
              <a:gd name="T11" fmla="*/ 11 h 99"/>
              <a:gd name="T12" fmla="*/ 12 w 84"/>
              <a:gd name="T13" fmla="*/ 21 h 99"/>
              <a:gd name="T14" fmla="*/ 12 w 84"/>
              <a:gd name="T15" fmla="*/ 36 h 99"/>
              <a:gd name="T16" fmla="*/ 0 w 84"/>
              <a:gd name="T17" fmla="*/ 36 h 99"/>
              <a:gd name="T18" fmla="*/ 0 w 84"/>
              <a:gd name="T19" fmla="*/ 21 h 99"/>
              <a:gd name="T20" fmla="*/ 22 w 84"/>
              <a:gd name="T21" fmla="*/ 0 h 99"/>
              <a:gd name="T22" fmla="*/ 43 w 84"/>
              <a:gd name="T23" fmla="*/ 21 h 99"/>
              <a:gd name="T24" fmla="*/ 43 w 84"/>
              <a:gd name="T25" fmla="*/ 39 h 99"/>
              <a:gd name="T26" fmla="*/ 53 w 84"/>
              <a:gd name="T27" fmla="*/ 37 h 99"/>
              <a:gd name="T28" fmla="*/ 84 w 84"/>
              <a:gd name="T29" fmla="*/ 68 h 99"/>
              <a:gd name="T30" fmla="*/ 41 w 84"/>
              <a:gd name="T31" fmla="*/ 65 h 99"/>
              <a:gd name="T32" fmla="*/ 31 w 84"/>
              <a:gd name="T33" fmla="*/ 65 h 99"/>
              <a:gd name="T34" fmla="*/ 30 w 84"/>
              <a:gd name="T35" fmla="*/ 68 h 99"/>
              <a:gd name="T36" fmla="*/ 31 w 84"/>
              <a:gd name="T37" fmla="*/ 72 h 99"/>
              <a:gd name="T38" fmla="*/ 41 w 84"/>
              <a:gd name="T39" fmla="*/ 72 h 99"/>
              <a:gd name="T40" fmla="*/ 41 w 84"/>
              <a:gd name="T41" fmla="*/ 65 h 99"/>
              <a:gd name="T42" fmla="*/ 47 w 84"/>
              <a:gd name="T43" fmla="*/ 57 h 99"/>
              <a:gd name="T44" fmla="*/ 40 w 84"/>
              <a:gd name="T45" fmla="*/ 50 h 99"/>
              <a:gd name="T46" fmla="*/ 36 w 84"/>
              <a:gd name="T47" fmla="*/ 51 h 99"/>
              <a:gd name="T48" fmla="*/ 35 w 84"/>
              <a:gd name="T49" fmla="*/ 55 h 99"/>
              <a:gd name="T50" fmla="*/ 42 w 84"/>
              <a:gd name="T51" fmla="*/ 62 h 99"/>
              <a:gd name="T52" fmla="*/ 47 w 84"/>
              <a:gd name="T53" fmla="*/ 57 h 99"/>
              <a:gd name="T54" fmla="*/ 42 w 84"/>
              <a:gd name="T55" fmla="*/ 74 h 99"/>
              <a:gd name="T56" fmla="*/ 35 w 84"/>
              <a:gd name="T57" fmla="*/ 81 h 99"/>
              <a:gd name="T58" fmla="*/ 36 w 84"/>
              <a:gd name="T59" fmla="*/ 85 h 99"/>
              <a:gd name="T60" fmla="*/ 40 w 84"/>
              <a:gd name="T61" fmla="*/ 86 h 99"/>
              <a:gd name="T62" fmla="*/ 47 w 84"/>
              <a:gd name="T63" fmla="*/ 79 h 99"/>
              <a:gd name="T64" fmla="*/ 42 w 84"/>
              <a:gd name="T65" fmla="*/ 74 h 99"/>
              <a:gd name="T66" fmla="*/ 56 w 84"/>
              <a:gd name="T67" fmla="*/ 56 h 99"/>
              <a:gd name="T68" fmla="*/ 56 w 84"/>
              <a:gd name="T69" fmla="*/ 46 h 99"/>
              <a:gd name="T70" fmla="*/ 53 w 84"/>
              <a:gd name="T71" fmla="*/ 45 h 99"/>
              <a:gd name="T72" fmla="*/ 50 w 84"/>
              <a:gd name="T73" fmla="*/ 46 h 99"/>
              <a:gd name="T74" fmla="*/ 50 w 84"/>
              <a:gd name="T75" fmla="*/ 56 h 99"/>
              <a:gd name="T76" fmla="*/ 56 w 84"/>
              <a:gd name="T77" fmla="*/ 56 h 99"/>
              <a:gd name="T78" fmla="*/ 50 w 84"/>
              <a:gd name="T79" fmla="*/ 80 h 99"/>
              <a:gd name="T80" fmla="*/ 50 w 84"/>
              <a:gd name="T81" fmla="*/ 90 h 99"/>
              <a:gd name="T82" fmla="*/ 53 w 84"/>
              <a:gd name="T83" fmla="*/ 91 h 99"/>
              <a:gd name="T84" fmla="*/ 56 w 84"/>
              <a:gd name="T85" fmla="*/ 90 h 99"/>
              <a:gd name="T86" fmla="*/ 56 w 84"/>
              <a:gd name="T87" fmla="*/ 80 h 99"/>
              <a:gd name="T88" fmla="*/ 50 w 84"/>
              <a:gd name="T89" fmla="*/ 80 h 99"/>
              <a:gd name="T90" fmla="*/ 64 w 84"/>
              <a:gd name="T91" fmla="*/ 62 h 99"/>
              <a:gd name="T92" fmla="*/ 71 w 84"/>
              <a:gd name="T93" fmla="*/ 55 h 99"/>
              <a:gd name="T94" fmla="*/ 70 w 84"/>
              <a:gd name="T95" fmla="*/ 51 h 99"/>
              <a:gd name="T96" fmla="*/ 66 w 84"/>
              <a:gd name="T97" fmla="*/ 50 h 99"/>
              <a:gd name="T98" fmla="*/ 59 w 84"/>
              <a:gd name="T99" fmla="*/ 57 h 99"/>
              <a:gd name="T100" fmla="*/ 64 w 84"/>
              <a:gd name="T101" fmla="*/ 62 h 99"/>
              <a:gd name="T102" fmla="*/ 59 w 84"/>
              <a:gd name="T103" fmla="*/ 79 h 99"/>
              <a:gd name="T104" fmla="*/ 66 w 84"/>
              <a:gd name="T105" fmla="*/ 86 h 99"/>
              <a:gd name="T106" fmla="*/ 70 w 84"/>
              <a:gd name="T107" fmla="*/ 85 h 99"/>
              <a:gd name="T108" fmla="*/ 71 w 84"/>
              <a:gd name="T109" fmla="*/ 81 h 99"/>
              <a:gd name="T110" fmla="*/ 64 w 84"/>
              <a:gd name="T111" fmla="*/ 74 h 99"/>
              <a:gd name="T112" fmla="*/ 59 w 84"/>
              <a:gd name="T113" fmla="*/ 79 h 99"/>
              <a:gd name="T114" fmla="*/ 65 w 84"/>
              <a:gd name="T115" fmla="*/ 72 h 99"/>
              <a:gd name="T116" fmla="*/ 75 w 84"/>
              <a:gd name="T117" fmla="*/ 72 h 99"/>
              <a:gd name="T118" fmla="*/ 76 w 84"/>
              <a:gd name="T119" fmla="*/ 68 h 99"/>
              <a:gd name="T120" fmla="*/ 75 w 84"/>
              <a:gd name="T121" fmla="*/ 65 h 99"/>
              <a:gd name="T122" fmla="*/ 65 w 84"/>
              <a:gd name="T123" fmla="*/ 65 h 99"/>
              <a:gd name="T124" fmla="*/ 65 w 84"/>
              <a:gd name="T125" fmla="*/ 7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9">
                <a:moveTo>
                  <a:pt x="84" y="68"/>
                </a:moveTo>
                <a:cubicBezTo>
                  <a:pt x="84" y="85"/>
                  <a:pt x="70" y="99"/>
                  <a:pt x="53" y="99"/>
                </a:cubicBezTo>
                <a:cubicBezTo>
                  <a:pt x="36" y="99"/>
                  <a:pt x="22" y="85"/>
                  <a:pt x="22" y="68"/>
                </a:cubicBezTo>
                <a:cubicBezTo>
                  <a:pt x="22" y="59"/>
                  <a:pt x="26" y="51"/>
                  <a:pt x="32" y="46"/>
                </a:cubicBezTo>
                <a:cubicBezTo>
                  <a:pt x="32" y="21"/>
                  <a:pt x="32" y="21"/>
                  <a:pt x="32" y="21"/>
                </a:cubicBezTo>
                <a:cubicBezTo>
                  <a:pt x="32" y="16"/>
                  <a:pt x="27" y="11"/>
                  <a:pt x="22" y="11"/>
                </a:cubicBezTo>
                <a:cubicBezTo>
                  <a:pt x="16" y="11"/>
                  <a:pt x="12" y="16"/>
                  <a:pt x="12" y="21"/>
                </a:cubicBezTo>
                <a:cubicBezTo>
                  <a:pt x="12" y="36"/>
                  <a:pt x="12" y="36"/>
                  <a:pt x="12" y="36"/>
                </a:cubicBezTo>
                <a:cubicBezTo>
                  <a:pt x="0" y="36"/>
                  <a:pt x="0" y="36"/>
                  <a:pt x="0" y="36"/>
                </a:cubicBezTo>
                <a:cubicBezTo>
                  <a:pt x="0" y="21"/>
                  <a:pt x="0" y="21"/>
                  <a:pt x="0" y="21"/>
                </a:cubicBezTo>
                <a:cubicBezTo>
                  <a:pt x="0" y="9"/>
                  <a:pt x="10" y="0"/>
                  <a:pt x="22" y="0"/>
                </a:cubicBezTo>
                <a:cubicBezTo>
                  <a:pt x="34" y="0"/>
                  <a:pt x="43" y="9"/>
                  <a:pt x="43" y="21"/>
                </a:cubicBezTo>
                <a:cubicBezTo>
                  <a:pt x="43" y="39"/>
                  <a:pt x="43" y="39"/>
                  <a:pt x="43" y="39"/>
                </a:cubicBezTo>
                <a:cubicBezTo>
                  <a:pt x="47" y="38"/>
                  <a:pt x="50" y="37"/>
                  <a:pt x="53" y="37"/>
                </a:cubicBezTo>
                <a:cubicBezTo>
                  <a:pt x="70" y="37"/>
                  <a:pt x="84" y="51"/>
                  <a:pt x="84" y="68"/>
                </a:cubicBezTo>
                <a:close/>
                <a:moveTo>
                  <a:pt x="41" y="65"/>
                </a:moveTo>
                <a:cubicBezTo>
                  <a:pt x="31" y="65"/>
                  <a:pt x="31" y="65"/>
                  <a:pt x="31" y="65"/>
                </a:cubicBezTo>
                <a:cubicBezTo>
                  <a:pt x="30" y="68"/>
                  <a:pt x="30" y="68"/>
                  <a:pt x="30" y="68"/>
                </a:cubicBezTo>
                <a:cubicBezTo>
                  <a:pt x="31" y="72"/>
                  <a:pt x="31" y="72"/>
                  <a:pt x="31" y="72"/>
                </a:cubicBezTo>
                <a:cubicBezTo>
                  <a:pt x="41" y="72"/>
                  <a:pt x="41" y="72"/>
                  <a:pt x="41" y="72"/>
                </a:cubicBezTo>
                <a:lnTo>
                  <a:pt x="41" y="65"/>
                </a:lnTo>
                <a:close/>
                <a:moveTo>
                  <a:pt x="47" y="57"/>
                </a:moveTo>
                <a:cubicBezTo>
                  <a:pt x="40" y="50"/>
                  <a:pt x="40" y="50"/>
                  <a:pt x="40" y="50"/>
                </a:cubicBezTo>
                <a:cubicBezTo>
                  <a:pt x="36" y="51"/>
                  <a:pt x="36" y="51"/>
                  <a:pt x="36" y="51"/>
                </a:cubicBezTo>
                <a:cubicBezTo>
                  <a:pt x="35" y="55"/>
                  <a:pt x="35" y="55"/>
                  <a:pt x="35" y="55"/>
                </a:cubicBezTo>
                <a:cubicBezTo>
                  <a:pt x="42" y="62"/>
                  <a:pt x="42" y="62"/>
                  <a:pt x="42" y="62"/>
                </a:cubicBezTo>
                <a:lnTo>
                  <a:pt x="47" y="57"/>
                </a:lnTo>
                <a:close/>
                <a:moveTo>
                  <a:pt x="42" y="74"/>
                </a:moveTo>
                <a:cubicBezTo>
                  <a:pt x="35" y="81"/>
                  <a:pt x="35" y="81"/>
                  <a:pt x="35" y="81"/>
                </a:cubicBezTo>
                <a:cubicBezTo>
                  <a:pt x="36" y="85"/>
                  <a:pt x="36" y="85"/>
                  <a:pt x="36" y="85"/>
                </a:cubicBezTo>
                <a:cubicBezTo>
                  <a:pt x="40" y="86"/>
                  <a:pt x="40" y="86"/>
                  <a:pt x="40" y="86"/>
                </a:cubicBezTo>
                <a:cubicBezTo>
                  <a:pt x="47" y="79"/>
                  <a:pt x="47" y="79"/>
                  <a:pt x="47" y="79"/>
                </a:cubicBezTo>
                <a:lnTo>
                  <a:pt x="42" y="74"/>
                </a:lnTo>
                <a:close/>
                <a:moveTo>
                  <a:pt x="56" y="56"/>
                </a:moveTo>
                <a:cubicBezTo>
                  <a:pt x="56" y="46"/>
                  <a:pt x="56" y="46"/>
                  <a:pt x="56" y="46"/>
                </a:cubicBezTo>
                <a:cubicBezTo>
                  <a:pt x="53" y="45"/>
                  <a:pt x="53" y="45"/>
                  <a:pt x="53" y="45"/>
                </a:cubicBezTo>
                <a:cubicBezTo>
                  <a:pt x="50" y="46"/>
                  <a:pt x="50" y="46"/>
                  <a:pt x="50" y="46"/>
                </a:cubicBezTo>
                <a:cubicBezTo>
                  <a:pt x="50" y="56"/>
                  <a:pt x="50" y="56"/>
                  <a:pt x="50" y="56"/>
                </a:cubicBezTo>
                <a:lnTo>
                  <a:pt x="56" y="56"/>
                </a:lnTo>
                <a:close/>
                <a:moveTo>
                  <a:pt x="50" y="80"/>
                </a:moveTo>
                <a:cubicBezTo>
                  <a:pt x="50" y="90"/>
                  <a:pt x="50" y="90"/>
                  <a:pt x="50" y="90"/>
                </a:cubicBezTo>
                <a:cubicBezTo>
                  <a:pt x="53" y="91"/>
                  <a:pt x="53" y="91"/>
                  <a:pt x="53" y="91"/>
                </a:cubicBezTo>
                <a:cubicBezTo>
                  <a:pt x="56" y="90"/>
                  <a:pt x="56" y="90"/>
                  <a:pt x="56" y="90"/>
                </a:cubicBezTo>
                <a:cubicBezTo>
                  <a:pt x="56" y="80"/>
                  <a:pt x="56" y="80"/>
                  <a:pt x="56" y="80"/>
                </a:cubicBezTo>
                <a:lnTo>
                  <a:pt x="50" y="80"/>
                </a:lnTo>
                <a:close/>
                <a:moveTo>
                  <a:pt x="64" y="62"/>
                </a:moveTo>
                <a:cubicBezTo>
                  <a:pt x="71" y="55"/>
                  <a:pt x="71" y="55"/>
                  <a:pt x="71" y="55"/>
                </a:cubicBezTo>
                <a:cubicBezTo>
                  <a:pt x="70" y="51"/>
                  <a:pt x="70" y="51"/>
                  <a:pt x="70" y="51"/>
                </a:cubicBezTo>
                <a:cubicBezTo>
                  <a:pt x="66" y="50"/>
                  <a:pt x="66" y="50"/>
                  <a:pt x="66" y="50"/>
                </a:cubicBezTo>
                <a:cubicBezTo>
                  <a:pt x="59" y="57"/>
                  <a:pt x="59" y="57"/>
                  <a:pt x="59" y="57"/>
                </a:cubicBezTo>
                <a:lnTo>
                  <a:pt x="64" y="62"/>
                </a:lnTo>
                <a:close/>
                <a:moveTo>
                  <a:pt x="59" y="79"/>
                </a:moveTo>
                <a:cubicBezTo>
                  <a:pt x="66" y="86"/>
                  <a:pt x="66" y="86"/>
                  <a:pt x="66" y="86"/>
                </a:cubicBezTo>
                <a:cubicBezTo>
                  <a:pt x="70" y="85"/>
                  <a:pt x="70" y="85"/>
                  <a:pt x="70" y="85"/>
                </a:cubicBezTo>
                <a:cubicBezTo>
                  <a:pt x="71" y="81"/>
                  <a:pt x="71" y="81"/>
                  <a:pt x="71" y="81"/>
                </a:cubicBezTo>
                <a:cubicBezTo>
                  <a:pt x="64" y="74"/>
                  <a:pt x="64" y="74"/>
                  <a:pt x="64" y="74"/>
                </a:cubicBezTo>
                <a:lnTo>
                  <a:pt x="59" y="79"/>
                </a:lnTo>
                <a:close/>
                <a:moveTo>
                  <a:pt x="65" y="72"/>
                </a:moveTo>
                <a:cubicBezTo>
                  <a:pt x="75" y="72"/>
                  <a:pt x="75" y="72"/>
                  <a:pt x="75" y="72"/>
                </a:cubicBezTo>
                <a:cubicBezTo>
                  <a:pt x="76" y="68"/>
                  <a:pt x="76" y="68"/>
                  <a:pt x="76" y="68"/>
                </a:cubicBezTo>
                <a:cubicBezTo>
                  <a:pt x="75" y="65"/>
                  <a:pt x="75" y="65"/>
                  <a:pt x="75" y="65"/>
                </a:cubicBezTo>
                <a:cubicBezTo>
                  <a:pt x="65" y="65"/>
                  <a:pt x="65" y="65"/>
                  <a:pt x="65" y="65"/>
                </a:cubicBezTo>
                <a:lnTo>
                  <a:pt x="65" y="7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3"/>
          <p:cNvSpPr>
            <a:spLocks noEditPoints="1"/>
          </p:cNvSpPr>
          <p:nvPr/>
        </p:nvSpPr>
        <p:spPr bwMode="auto">
          <a:xfrm>
            <a:off x="10115550" y="4360863"/>
            <a:ext cx="368300" cy="361950"/>
          </a:xfrm>
          <a:custGeom>
            <a:avLst/>
            <a:gdLst>
              <a:gd name="T0" fmla="*/ 25 w 98"/>
              <a:gd name="T1" fmla="*/ 90 h 96"/>
              <a:gd name="T2" fmla="*/ 1 w 98"/>
              <a:gd name="T3" fmla="*/ 96 h 96"/>
              <a:gd name="T4" fmla="*/ 0 w 98"/>
              <a:gd name="T5" fmla="*/ 96 h 96"/>
              <a:gd name="T6" fmla="*/ 7 w 98"/>
              <a:gd name="T7" fmla="*/ 72 h 96"/>
              <a:gd name="T8" fmla="*/ 63 w 98"/>
              <a:gd name="T9" fmla="*/ 15 h 96"/>
              <a:gd name="T10" fmla="*/ 70 w 98"/>
              <a:gd name="T11" fmla="*/ 15 h 96"/>
              <a:gd name="T12" fmla="*/ 10 w 98"/>
              <a:gd name="T13" fmla="*/ 75 h 96"/>
              <a:gd name="T14" fmla="*/ 8 w 98"/>
              <a:gd name="T15" fmla="*/ 81 h 96"/>
              <a:gd name="T16" fmla="*/ 15 w 98"/>
              <a:gd name="T17" fmla="*/ 88 h 96"/>
              <a:gd name="T18" fmla="*/ 22 w 98"/>
              <a:gd name="T19" fmla="*/ 87 h 96"/>
              <a:gd name="T20" fmla="*/ 25 w 98"/>
              <a:gd name="T21" fmla="*/ 84 h 96"/>
              <a:gd name="T22" fmla="*/ 25 w 98"/>
              <a:gd name="T23" fmla="*/ 77 h 96"/>
              <a:gd name="T24" fmla="*/ 20 w 98"/>
              <a:gd name="T25" fmla="*/ 73 h 96"/>
              <a:gd name="T26" fmla="*/ 75 w 98"/>
              <a:gd name="T27" fmla="*/ 18 h 96"/>
              <a:gd name="T28" fmla="*/ 77 w 98"/>
              <a:gd name="T29" fmla="*/ 19 h 96"/>
              <a:gd name="T30" fmla="*/ 82 w 98"/>
              <a:gd name="T31" fmla="*/ 34 h 96"/>
              <a:gd name="T32" fmla="*/ 25 w 98"/>
              <a:gd name="T33" fmla="*/ 90 h 96"/>
              <a:gd name="T34" fmla="*/ 91 w 98"/>
              <a:gd name="T35" fmla="*/ 24 h 96"/>
              <a:gd name="T36" fmla="*/ 86 w 98"/>
              <a:gd name="T37" fmla="*/ 29 h 96"/>
              <a:gd name="T38" fmla="*/ 82 w 98"/>
              <a:gd name="T39" fmla="*/ 15 h 96"/>
              <a:gd name="T40" fmla="*/ 68 w 98"/>
              <a:gd name="T41" fmla="*/ 11 h 96"/>
              <a:gd name="T42" fmla="*/ 73 w 98"/>
              <a:gd name="T43" fmla="*/ 5 h 96"/>
              <a:gd name="T44" fmla="*/ 92 w 98"/>
              <a:gd name="T45" fmla="*/ 5 h 96"/>
              <a:gd name="T46" fmla="*/ 91 w 98"/>
              <a:gd name="T4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6">
                <a:moveTo>
                  <a:pt x="25" y="90"/>
                </a:moveTo>
                <a:cubicBezTo>
                  <a:pt x="1" y="96"/>
                  <a:pt x="1" y="96"/>
                  <a:pt x="1" y="96"/>
                </a:cubicBezTo>
                <a:cubicBezTo>
                  <a:pt x="0" y="96"/>
                  <a:pt x="0" y="96"/>
                  <a:pt x="0" y="96"/>
                </a:cubicBezTo>
                <a:cubicBezTo>
                  <a:pt x="7" y="72"/>
                  <a:pt x="7" y="72"/>
                  <a:pt x="7" y="72"/>
                </a:cubicBezTo>
                <a:cubicBezTo>
                  <a:pt x="63" y="15"/>
                  <a:pt x="63" y="15"/>
                  <a:pt x="63" y="15"/>
                </a:cubicBezTo>
                <a:cubicBezTo>
                  <a:pt x="64" y="15"/>
                  <a:pt x="67" y="14"/>
                  <a:pt x="70" y="15"/>
                </a:cubicBezTo>
                <a:cubicBezTo>
                  <a:pt x="10" y="75"/>
                  <a:pt x="10" y="75"/>
                  <a:pt x="10" y="75"/>
                </a:cubicBezTo>
                <a:cubicBezTo>
                  <a:pt x="8" y="81"/>
                  <a:pt x="8" y="81"/>
                  <a:pt x="8" y="81"/>
                </a:cubicBezTo>
                <a:cubicBezTo>
                  <a:pt x="15" y="88"/>
                  <a:pt x="15" y="88"/>
                  <a:pt x="15" y="88"/>
                </a:cubicBezTo>
                <a:cubicBezTo>
                  <a:pt x="22" y="87"/>
                  <a:pt x="22" y="87"/>
                  <a:pt x="22" y="87"/>
                </a:cubicBezTo>
                <a:cubicBezTo>
                  <a:pt x="25" y="84"/>
                  <a:pt x="25" y="84"/>
                  <a:pt x="25" y="84"/>
                </a:cubicBezTo>
                <a:cubicBezTo>
                  <a:pt x="25" y="77"/>
                  <a:pt x="25" y="77"/>
                  <a:pt x="25" y="77"/>
                </a:cubicBezTo>
                <a:cubicBezTo>
                  <a:pt x="20" y="73"/>
                  <a:pt x="20" y="73"/>
                  <a:pt x="20" y="73"/>
                </a:cubicBezTo>
                <a:cubicBezTo>
                  <a:pt x="75" y="18"/>
                  <a:pt x="75" y="18"/>
                  <a:pt x="75" y="18"/>
                </a:cubicBezTo>
                <a:cubicBezTo>
                  <a:pt x="76" y="18"/>
                  <a:pt x="76" y="18"/>
                  <a:pt x="77" y="19"/>
                </a:cubicBezTo>
                <a:cubicBezTo>
                  <a:pt x="85" y="27"/>
                  <a:pt x="82" y="34"/>
                  <a:pt x="82" y="34"/>
                </a:cubicBezTo>
                <a:lnTo>
                  <a:pt x="25" y="90"/>
                </a:lnTo>
                <a:close/>
                <a:moveTo>
                  <a:pt x="91" y="24"/>
                </a:moveTo>
                <a:cubicBezTo>
                  <a:pt x="86" y="29"/>
                  <a:pt x="86" y="29"/>
                  <a:pt x="86" y="29"/>
                </a:cubicBezTo>
                <a:cubicBezTo>
                  <a:pt x="86" y="29"/>
                  <a:pt x="90" y="23"/>
                  <a:pt x="82" y="15"/>
                </a:cubicBezTo>
                <a:cubicBezTo>
                  <a:pt x="74" y="8"/>
                  <a:pt x="68" y="11"/>
                  <a:pt x="68" y="11"/>
                </a:cubicBezTo>
                <a:cubicBezTo>
                  <a:pt x="73" y="5"/>
                  <a:pt x="73" y="5"/>
                  <a:pt x="73" y="5"/>
                </a:cubicBezTo>
                <a:cubicBezTo>
                  <a:pt x="78" y="0"/>
                  <a:pt x="87" y="0"/>
                  <a:pt x="92" y="5"/>
                </a:cubicBezTo>
                <a:cubicBezTo>
                  <a:pt x="98" y="10"/>
                  <a:pt x="97" y="18"/>
                  <a:pt x="91" y="2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4"/>
          <p:cNvSpPr>
            <a:spLocks noEditPoints="1"/>
          </p:cNvSpPr>
          <p:nvPr/>
        </p:nvSpPr>
        <p:spPr bwMode="auto">
          <a:xfrm>
            <a:off x="10769600" y="4395788"/>
            <a:ext cx="330200" cy="330200"/>
          </a:xfrm>
          <a:custGeom>
            <a:avLst/>
            <a:gdLst>
              <a:gd name="T0" fmla="*/ 56 w 88"/>
              <a:gd name="T1" fmla="*/ 64 h 88"/>
              <a:gd name="T2" fmla="*/ 35 w 88"/>
              <a:gd name="T3" fmla="*/ 57 h 88"/>
              <a:gd name="T4" fmla="*/ 29 w 88"/>
              <a:gd name="T5" fmla="*/ 71 h 88"/>
              <a:gd name="T6" fmla="*/ 14 w 88"/>
              <a:gd name="T7" fmla="*/ 86 h 88"/>
              <a:gd name="T8" fmla="*/ 9 w 88"/>
              <a:gd name="T9" fmla="*/ 88 h 88"/>
              <a:gd name="T10" fmla="*/ 0 w 88"/>
              <a:gd name="T11" fmla="*/ 79 h 88"/>
              <a:gd name="T12" fmla="*/ 2 w 88"/>
              <a:gd name="T13" fmla="*/ 74 h 88"/>
              <a:gd name="T14" fmla="*/ 17 w 88"/>
              <a:gd name="T15" fmla="*/ 59 h 88"/>
              <a:gd name="T16" fmla="*/ 31 w 88"/>
              <a:gd name="T17" fmla="*/ 53 h 88"/>
              <a:gd name="T18" fmla="*/ 24 w 88"/>
              <a:gd name="T19" fmla="*/ 32 h 88"/>
              <a:gd name="T20" fmla="*/ 56 w 88"/>
              <a:gd name="T21" fmla="*/ 0 h 88"/>
              <a:gd name="T22" fmla="*/ 88 w 88"/>
              <a:gd name="T23" fmla="*/ 32 h 88"/>
              <a:gd name="T24" fmla="*/ 78 w 88"/>
              <a:gd name="T25" fmla="*/ 55 h 88"/>
              <a:gd name="T26" fmla="*/ 56 w 88"/>
              <a:gd name="T27" fmla="*/ 64 h 88"/>
              <a:gd name="T28" fmla="*/ 56 w 88"/>
              <a:gd name="T29" fmla="*/ 52 h 88"/>
              <a:gd name="T30" fmla="*/ 75 w 88"/>
              <a:gd name="T31" fmla="*/ 32 h 88"/>
              <a:gd name="T32" fmla="*/ 56 w 88"/>
              <a:gd name="T33" fmla="*/ 12 h 88"/>
              <a:gd name="T34" fmla="*/ 36 w 88"/>
              <a:gd name="T35" fmla="*/ 32 h 88"/>
              <a:gd name="T36" fmla="*/ 42 w 88"/>
              <a:gd name="T37" fmla="*/ 46 h 88"/>
              <a:gd name="T38" fmla="*/ 56 w 88"/>
              <a:gd name="T39" fmla="*/ 5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88">
                <a:moveTo>
                  <a:pt x="56" y="64"/>
                </a:moveTo>
                <a:cubicBezTo>
                  <a:pt x="48" y="64"/>
                  <a:pt x="41" y="62"/>
                  <a:pt x="35" y="57"/>
                </a:cubicBezTo>
                <a:cubicBezTo>
                  <a:pt x="29" y="71"/>
                  <a:pt x="29" y="71"/>
                  <a:pt x="29" y="71"/>
                </a:cubicBezTo>
                <a:cubicBezTo>
                  <a:pt x="14" y="86"/>
                  <a:pt x="14" y="86"/>
                  <a:pt x="14" y="86"/>
                </a:cubicBezTo>
                <a:cubicBezTo>
                  <a:pt x="12" y="87"/>
                  <a:pt x="11" y="88"/>
                  <a:pt x="9" y="88"/>
                </a:cubicBezTo>
                <a:cubicBezTo>
                  <a:pt x="4" y="88"/>
                  <a:pt x="0" y="84"/>
                  <a:pt x="0" y="79"/>
                </a:cubicBezTo>
                <a:cubicBezTo>
                  <a:pt x="0" y="77"/>
                  <a:pt x="1" y="75"/>
                  <a:pt x="2" y="74"/>
                </a:cubicBezTo>
                <a:cubicBezTo>
                  <a:pt x="17" y="59"/>
                  <a:pt x="17" y="59"/>
                  <a:pt x="17" y="59"/>
                </a:cubicBezTo>
                <a:cubicBezTo>
                  <a:pt x="31" y="53"/>
                  <a:pt x="31" y="53"/>
                  <a:pt x="31" y="53"/>
                </a:cubicBezTo>
                <a:cubicBezTo>
                  <a:pt x="26" y="47"/>
                  <a:pt x="24" y="39"/>
                  <a:pt x="24" y="32"/>
                </a:cubicBezTo>
                <a:cubicBezTo>
                  <a:pt x="24" y="14"/>
                  <a:pt x="38" y="0"/>
                  <a:pt x="56" y="0"/>
                </a:cubicBezTo>
                <a:cubicBezTo>
                  <a:pt x="73" y="0"/>
                  <a:pt x="88" y="15"/>
                  <a:pt x="88" y="32"/>
                </a:cubicBezTo>
                <a:cubicBezTo>
                  <a:pt x="88" y="40"/>
                  <a:pt x="85" y="49"/>
                  <a:pt x="78" y="55"/>
                </a:cubicBezTo>
                <a:cubicBezTo>
                  <a:pt x="72" y="61"/>
                  <a:pt x="64" y="64"/>
                  <a:pt x="56" y="64"/>
                </a:cubicBezTo>
                <a:close/>
                <a:moveTo>
                  <a:pt x="56" y="52"/>
                </a:moveTo>
                <a:cubicBezTo>
                  <a:pt x="66" y="52"/>
                  <a:pt x="75" y="43"/>
                  <a:pt x="75" y="32"/>
                </a:cubicBezTo>
                <a:cubicBezTo>
                  <a:pt x="75" y="21"/>
                  <a:pt x="66" y="12"/>
                  <a:pt x="56" y="12"/>
                </a:cubicBezTo>
                <a:cubicBezTo>
                  <a:pt x="45" y="12"/>
                  <a:pt x="36" y="22"/>
                  <a:pt x="36" y="32"/>
                </a:cubicBezTo>
                <a:cubicBezTo>
                  <a:pt x="36" y="37"/>
                  <a:pt x="38" y="42"/>
                  <a:pt x="42" y="46"/>
                </a:cubicBezTo>
                <a:cubicBezTo>
                  <a:pt x="46" y="50"/>
                  <a:pt x="51" y="52"/>
                  <a:pt x="56" y="5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5"/>
          <p:cNvSpPr>
            <a:spLocks noEditPoints="1"/>
          </p:cNvSpPr>
          <p:nvPr/>
        </p:nvSpPr>
        <p:spPr bwMode="auto">
          <a:xfrm>
            <a:off x="1062038" y="5154613"/>
            <a:ext cx="382588" cy="338138"/>
          </a:xfrm>
          <a:custGeom>
            <a:avLst/>
            <a:gdLst>
              <a:gd name="T0" fmla="*/ 102 w 102"/>
              <a:gd name="T1" fmla="*/ 9 h 90"/>
              <a:gd name="T2" fmla="*/ 102 w 102"/>
              <a:gd name="T3" fmla="*/ 12 h 90"/>
              <a:gd name="T4" fmla="*/ 86 w 102"/>
              <a:gd name="T5" fmla="*/ 22 h 90"/>
              <a:gd name="T6" fmla="*/ 80 w 102"/>
              <a:gd name="T7" fmla="*/ 35 h 90"/>
              <a:gd name="T8" fmla="*/ 75 w 102"/>
              <a:gd name="T9" fmla="*/ 64 h 90"/>
              <a:gd name="T10" fmla="*/ 45 w 102"/>
              <a:gd name="T11" fmla="*/ 73 h 90"/>
              <a:gd name="T12" fmla="*/ 43 w 102"/>
              <a:gd name="T13" fmla="*/ 74 h 90"/>
              <a:gd name="T14" fmla="*/ 37 w 102"/>
              <a:gd name="T15" fmla="*/ 90 h 90"/>
              <a:gd name="T16" fmla="*/ 31 w 102"/>
              <a:gd name="T17" fmla="*/ 80 h 90"/>
              <a:gd name="T18" fmla="*/ 17 w 102"/>
              <a:gd name="T19" fmla="*/ 80 h 90"/>
              <a:gd name="T20" fmla="*/ 25 w 102"/>
              <a:gd name="T21" fmla="*/ 68 h 90"/>
              <a:gd name="T22" fmla="*/ 0 w 102"/>
              <a:gd name="T23" fmla="*/ 52 h 90"/>
              <a:gd name="T24" fmla="*/ 17 w 102"/>
              <a:gd name="T25" fmla="*/ 54 h 90"/>
              <a:gd name="T26" fmla="*/ 34 w 102"/>
              <a:gd name="T27" fmla="*/ 35 h 90"/>
              <a:gd name="T28" fmla="*/ 47 w 102"/>
              <a:gd name="T29" fmla="*/ 21 h 90"/>
              <a:gd name="T30" fmla="*/ 68 w 102"/>
              <a:gd name="T31" fmla="*/ 0 h 90"/>
              <a:gd name="T32" fmla="*/ 82 w 102"/>
              <a:gd name="T33" fmla="*/ 9 h 90"/>
              <a:gd name="T34" fmla="*/ 102 w 102"/>
              <a:gd name="T35" fmla="*/ 9 h 90"/>
              <a:gd name="T36" fmla="*/ 70 w 102"/>
              <a:gd name="T37" fmla="*/ 21 h 90"/>
              <a:gd name="T38" fmla="*/ 76 w 102"/>
              <a:gd name="T39" fmla="*/ 15 h 90"/>
              <a:gd name="T40" fmla="*/ 70 w 102"/>
              <a:gd name="T41" fmla="*/ 10 h 90"/>
              <a:gd name="T42" fmla="*/ 64 w 102"/>
              <a:gd name="T43" fmla="*/ 15 h 90"/>
              <a:gd name="T44" fmla="*/ 70 w 102"/>
              <a:gd name="T45" fmla="*/ 2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 h="90">
                <a:moveTo>
                  <a:pt x="102" y="9"/>
                </a:moveTo>
                <a:cubicBezTo>
                  <a:pt x="102" y="12"/>
                  <a:pt x="102" y="12"/>
                  <a:pt x="102" y="12"/>
                </a:cubicBezTo>
                <a:cubicBezTo>
                  <a:pt x="86" y="22"/>
                  <a:pt x="86" y="22"/>
                  <a:pt x="86" y="22"/>
                </a:cubicBezTo>
                <a:cubicBezTo>
                  <a:pt x="88" y="31"/>
                  <a:pt x="80" y="35"/>
                  <a:pt x="80" y="35"/>
                </a:cubicBezTo>
                <a:cubicBezTo>
                  <a:pt x="80" y="35"/>
                  <a:pt x="86" y="51"/>
                  <a:pt x="75" y="64"/>
                </a:cubicBezTo>
                <a:cubicBezTo>
                  <a:pt x="61" y="79"/>
                  <a:pt x="47" y="74"/>
                  <a:pt x="45" y="73"/>
                </a:cubicBezTo>
                <a:cubicBezTo>
                  <a:pt x="42" y="73"/>
                  <a:pt x="43" y="74"/>
                  <a:pt x="43" y="74"/>
                </a:cubicBezTo>
                <a:cubicBezTo>
                  <a:pt x="45" y="85"/>
                  <a:pt x="43" y="89"/>
                  <a:pt x="37" y="90"/>
                </a:cubicBezTo>
                <a:cubicBezTo>
                  <a:pt x="30" y="90"/>
                  <a:pt x="31" y="80"/>
                  <a:pt x="31" y="80"/>
                </a:cubicBezTo>
                <a:cubicBezTo>
                  <a:pt x="20" y="90"/>
                  <a:pt x="16" y="84"/>
                  <a:pt x="17" y="80"/>
                </a:cubicBezTo>
                <a:cubicBezTo>
                  <a:pt x="18" y="75"/>
                  <a:pt x="25" y="68"/>
                  <a:pt x="25" y="68"/>
                </a:cubicBezTo>
                <a:cubicBezTo>
                  <a:pt x="5" y="68"/>
                  <a:pt x="0" y="52"/>
                  <a:pt x="0" y="52"/>
                </a:cubicBezTo>
                <a:cubicBezTo>
                  <a:pt x="0" y="52"/>
                  <a:pt x="10" y="55"/>
                  <a:pt x="17" y="54"/>
                </a:cubicBezTo>
                <a:cubicBezTo>
                  <a:pt x="24" y="52"/>
                  <a:pt x="31" y="47"/>
                  <a:pt x="34" y="35"/>
                </a:cubicBezTo>
                <a:cubicBezTo>
                  <a:pt x="36" y="25"/>
                  <a:pt x="47" y="21"/>
                  <a:pt x="47" y="21"/>
                </a:cubicBezTo>
                <a:cubicBezTo>
                  <a:pt x="47" y="5"/>
                  <a:pt x="60" y="0"/>
                  <a:pt x="68" y="0"/>
                </a:cubicBezTo>
                <a:cubicBezTo>
                  <a:pt x="80" y="0"/>
                  <a:pt x="82" y="9"/>
                  <a:pt x="82" y="9"/>
                </a:cubicBezTo>
                <a:lnTo>
                  <a:pt x="102" y="9"/>
                </a:lnTo>
                <a:close/>
                <a:moveTo>
                  <a:pt x="70" y="21"/>
                </a:moveTo>
                <a:cubicBezTo>
                  <a:pt x="73" y="21"/>
                  <a:pt x="76" y="19"/>
                  <a:pt x="76" y="15"/>
                </a:cubicBezTo>
                <a:cubicBezTo>
                  <a:pt x="76" y="12"/>
                  <a:pt x="73" y="10"/>
                  <a:pt x="70" y="10"/>
                </a:cubicBezTo>
                <a:cubicBezTo>
                  <a:pt x="67" y="10"/>
                  <a:pt x="64" y="12"/>
                  <a:pt x="64" y="15"/>
                </a:cubicBezTo>
                <a:cubicBezTo>
                  <a:pt x="64" y="19"/>
                  <a:pt x="67" y="21"/>
                  <a:pt x="70" y="2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6"/>
          <p:cNvSpPr>
            <a:spLocks noEditPoints="1"/>
          </p:cNvSpPr>
          <p:nvPr/>
        </p:nvSpPr>
        <p:spPr bwMode="auto">
          <a:xfrm>
            <a:off x="1757363" y="5187950"/>
            <a:ext cx="277813" cy="277813"/>
          </a:xfrm>
          <a:custGeom>
            <a:avLst/>
            <a:gdLst>
              <a:gd name="T0" fmla="*/ 49 w 175"/>
              <a:gd name="T1" fmla="*/ 31 h 175"/>
              <a:gd name="T2" fmla="*/ 68 w 175"/>
              <a:gd name="T3" fmla="*/ 12 h 175"/>
              <a:gd name="T4" fmla="*/ 68 w 175"/>
              <a:gd name="T5" fmla="*/ 69 h 175"/>
              <a:gd name="T6" fmla="*/ 11 w 175"/>
              <a:gd name="T7" fmla="*/ 69 h 175"/>
              <a:gd name="T8" fmla="*/ 30 w 175"/>
              <a:gd name="T9" fmla="*/ 50 h 175"/>
              <a:gd name="T10" fmla="*/ 0 w 175"/>
              <a:gd name="T11" fmla="*/ 17 h 175"/>
              <a:gd name="T12" fmla="*/ 18 w 175"/>
              <a:gd name="T13" fmla="*/ 0 h 175"/>
              <a:gd name="T14" fmla="*/ 49 w 175"/>
              <a:gd name="T15" fmla="*/ 31 h 175"/>
              <a:gd name="T16" fmla="*/ 0 w 175"/>
              <a:gd name="T17" fmla="*/ 156 h 175"/>
              <a:gd name="T18" fmla="*/ 30 w 175"/>
              <a:gd name="T19" fmla="*/ 126 h 175"/>
              <a:gd name="T20" fmla="*/ 11 w 175"/>
              <a:gd name="T21" fmla="*/ 107 h 175"/>
              <a:gd name="T22" fmla="*/ 68 w 175"/>
              <a:gd name="T23" fmla="*/ 107 h 175"/>
              <a:gd name="T24" fmla="*/ 68 w 175"/>
              <a:gd name="T25" fmla="*/ 164 h 175"/>
              <a:gd name="T26" fmla="*/ 49 w 175"/>
              <a:gd name="T27" fmla="*/ 145 h 175"/>
              <a:gd name="T28" fmla="*/ 18 w 175"/>
              <a:gd name="T29" fmla="*/ 175 h 175"/>
              <a:gd name="T30" fmla="*/ 0 w 175"/>
              <a:gd name="T31" fmla="*/ 156 h 175"/>
              <a:gd name="T32" fmla="*/ 175 w 175"/>
              <a:gd name="T33" fmla="*/ 17 h 175"/>
              <a:gd name="T34" fmla="*/ 144 w 175"/>
              <a:gd name="T35" fmla="*/ 50 h 175"/>
              <a:gd name="T36" fmla="*/ 163 w 175"/>
              <a:gd name="T37" fmla="*/ 69 h 175"/>
              <a:gd name="T38" fmla="*/ 106 w 175"/>
              <a:gd name="T39" fmla="*/ 69 h 175"/>
              <a:gd name="T40" fmla="*/ 106 w 175"/>
              <a:gd name="T41" fmla="*/ 12 h 175"/>
              <a:gd name="T42" fmla="*/ 127 w 175"/>
              <a:gd name="T43" fmla="*/ 31 h 175"/>
              <a:gd name="T44" fmla="*/ 158 w 175"/>
              <a:gd name="T45" fmla="*/ 0 h 175"/>
              <a:gd name="T46" fmla="*/ 175 w 175"/>
              <a:gd name="T47" fmla="*/ 17 h 175"/>
              <a:gd name="T48" fmla="*/ 106 w 175"/>
              <a:gd name="T49" fmla="*/ 164 h 175"/>
              <a:gd name="T50" fmla="*/ 106 w 175"/>
              <a:gd name="T51" fmla="*/ 107 h 175"/>
              <a:gd name="T52" fmla="*/ 163 w 175"/>
              <a:gd name="T53" fmla="*/ 107 h 175"/>
              <a:gd name="T54" fmla="*/ 144 w 175"/>
              <a:gd name="T55" fmla="*/ 126 h 175"/>
              <a:gd name="T56" fmla="*/ 175 w 175"/>
              <a:gd name="T57" fmla="*/ 156 h 175"/>
              <a:gd name="T58" fmla="*/ 158 w 175"/>
              <a:gd name="T59" fmla="*/ 175 h 175"/>
              <a:gd name="T60" fmla="*/ 127 w 175"/>
              <a:gd name="T61" fmla="*/ 145 h 175"/>
              <a:gd name="T62" fmla="*/ 106 w 175"/>
              <a:gd name="T63" fmla="*/ 16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5" h="175">
                <a:moveTo>
                  <a:pt x="49" y="31"/>
                </a:moveTo>
                <a:lnTo>
                  <a:pt x="68" y="12"/>
                </a:lnTo>
                <a:lnTo>
                  <a:pt x="68" y="69"/>
                </a:lnTo>
                <a:lnTo>
                  <a:pt x="11" y="69"/>
                </a:lnTo>
                <a:lnTo>
                  <a:pt x="30" y="50"/>
                </a:lnTo>
                <a:lnTo>
                  <a:pt x="0" y="17"/>
                </a:lnTo>
                <a:lnTo>
                  <a:pt x="18" y="0"/>
                </a:lnTo>
                <a:lnTo>
                  <a:pt x="49" y="31"/>
                </a:lnTo>
                <a:close/>
                <a:moveTo>
                  <a:pt x="0" y="156"/>
                </a:moveTo>
                <a:lnTo>
                  <a:pt x="30" y="126"/>
                </a:lnTo>
                <a:lnTo>
                  <a:pt x="11" y="107"/>
                </a:lnTo>
                <a:lnTo>
                  <a:pt x="68" y="107"/>
                </a:lnTo>
                <a:lnTo>
                  <a:pt x="68" y="164"/>
                </a:lnTo>
                <a:lnTo>
                  <a:pt x="49" y="145"/>
                </a:lnTo>
                <a:lnTo>
                  <a:pt x="18" y="175"/>
                </a:lnTo>
                <a:lnTo>
                  <a:pt x="0" y="156"/>
                </a:lnTo>
                <a:close/>
                <a:moveTo>
                  <a:pt x="175" y="17"/>
                </a:moveTo>
                <a:lnTo>
                  <a:pt x="144" y="50"/>
                </a:lnTo>
                <a:lnTo>
                  <a:pt x="163" y="69"/>
                </a:lnTo>
                <a:lnTo>
                  <a:pt x="106" y="69"/>
                </a:lnTo>
                <a:lnTo>
                  <a:pt x="106" y="12"/>
                </a:lnTo>
                <a:lnTo>
                  <a:pt x="127" y="31"/>
                </a:lnTo>
                <a:lnTo>
                  <a:pt x="158" y="0"/>
                </a:lnTo>
                <a:lnTo>
                  <a:pt x="175" y="17"/>
                </a:lnTo>
                <a:close/>
                <a:moveTo>
                  <a:pt x="106" y="164"/>
                </a:moveTo>
                <a:lnTo>
                  <a:pt x="106" y="107"/>
                </a:lnTo>
                <a:lnTo>
                  <a:pt x="163" y="107"/>
                </a:lnTo>
                <a:lnTo>
                  <a:pt x="144" y="126"/>
                </a:lnTo>
                <a:lnTo>
                  <a:pt x="175" y="156"/>
                </a:lnTo>
                <a:lnTo>
                  <a:pt x="158" y="175"/>
                </a:lnTo>
                <a:lnTo>
                  <a:pt x="127" y="145"/>
                </a:lnTo>
                <a:lnTo>
                  <a:pt x="106" y="16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7"/>
          <p:cNvSpPr>
            <a:spLocks noEditPoints="1"/>
          </p:cNvSpPr>
          <p:nvPr/>
        </p:nvSpPr>
        <p:spPr bwMode="auto">
          <a:xfrm>
            <a:off x="2406650" y="5192713"/>
            <a:ext cx="269875" cy="269875"/>
          </a:xfrm>
          <a:custGeom>
            <a:avLst/>
            <a:gdLst>
              <a:gd name="T0" fmla="*/ 21 w 170"/>
              <a:gd name="T1" fmla="*/ 37 h 170"/>
              <a:gd name="T2" fmla="*/ 0 w 170"/>
              <a:gd name="T3" fmla="*/ 59 h 170"/>
              <a:gd name="T4" fmla="*/ 0 w 170"/>
              <a:gd name="T5" fmla="*/ 0 h 170"/>
              <a:gd name="T6" fmla="*/ 59 w 170"/>
              <a:gd name="T7" fmla="*/ 0 h 170"/>
              <a:gd name="T8" fmla="*/ 37 w 170"/>
              <a:gd name="T9" fmla="*/ 21 h 170"/>
              <a:gd name="T10" fmla="*/ 71 w 170"/>
              <a:gd name="T11" fmla="*/ 52 h 170"/>
              <a:gd name="T12" fmla="*/ 52 w 170"/>
              <a:gd name="T13" fmla="*/ 68 h 170"/>
              <a:gd name="T14" fmla="*/ 21 w 170"/>
              <a:gd name="T15" fmla="*/ 37 h 170"/>
              <a:gd name="T16" fmla="*/ 71 w 170"/>
              <a:gd name="T17" fmla="*/ 118 h 170"/>
              <a:gd name="T18" fmla="*/ 37 w 170"/>
              <a:gd name="T19" fmla="*/ 149 h 170"/>
              <a:gd name="T20" fmla="*/ 59 w 170"/>
              <a:gd name="T21" fmla="*/ 170 h 170"/>
              <a:gd name="T22" fmla="*/ 0 w 170"/>
              <a:gd name="T23" fmla="*/ 170 h 170"/>
              <a:gd name="T24" fmla="*/ 0 w 170"/>
              <a:gd name="T25" fmla="*/ 111 h 170"/>
              <a:gd name="T26" fmla="*/ 21 w 170"/>
              <a:gd name="T27" fmla="*/ 132 h 170"/>
              <a:gd name="T28" fmla="*/ 52 w 170"/>
              <a:gd name="T29" fmla="*/ 99 h 170"/>
              <a:gd name="T30" fmla="*/ 71 w 170"/>
              <a:gd name="T31" fmla="*/ 118 h 170"/>
              <a:gd name="T32" fmla="*/ 101 w 170"/>
              <a:gd name="T33" fmla="*/ 52 h 170"/>
              <a:gd name="T34" fmla="*/ 132 w 170"/>
              <a:gd name="T35" fmla="*/ 21 h 170"/>
              <a:gd name="T36" fmla="*/ 113 w 170"/>
              <a:gd name="T37" fmla="*/ 0 h 170"/>
              <a:gd name="T38" fmla="*/ 170 w 170"/>
              <a:gd name="T39" fmla="*/ 0 h 170"/>
              <a:gd name="T40" fmla="*/ 170 w 170"/>
              <a:gd name="T41" fmla="*/ 59 h 170"/>
              <a:gd name="T42" fmla="*/ 149 w 170"/>
              <a:gd name="T43" fmla="*/ 37 h 170"/>
              <a:gd name="T44" fmla="*/ 118 w 170"/>
              <a:gd name="T45" fmla="*/ 68 h 170"/>
              <a:gd name="T46" fmla="*/ 101 w 170"/>
              <a:gd name="T47" fmla="*/ 52 h 170"/>
              <a:gd name="T48" fmla="*/ 170 w 170"/>
              <a:gd name="T49" fmla="*/ 111 h 170"/>
              <a:gd name="T50" fmla="*/ 170 w 170"/>
              <a:gd name="T51" fmla="*/ 170 h 170"/>
              <a:gd name="T52" fmla="*/ 113 w 170"/>
              <a:gd name="T53" fmla="*/ 170 h 170"/>
              <a:gd name="T54" fmla="*/ 132 w 170"/>
              <a:gd name="T55" fmla="*/ 149 h 170"/>
              <a:gd name="T56" fmla="*/ 101 w 170"/>
              <a:gd name="T57" fmla="*/ 118 h 170"/>
              <a:gd name="T58" fmla="*/ 118 w 170"/>
              <a:gd name="T59" fmla="*/ 99 h 170"/>
              <a:gd name="T60" fmla="*/ 149 w 170"/>
              <a:gd name="T61" fmla="*/ 132 h 170"/>
              <a:gd name="T62" fmla="*/ 170 w 170"/>
              <a:gd name="T63" fmla="*/ 11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0" h="170">
                <a:moveTo>
                  <a:pt x="21" y="37"/>
                </a:moveTo>
                <a:lnTo>
                  <a:pt x="0" y="59"/>
                </a:lnTo>
                <a:lnTo>
                  <a:pt x="0" y="0"/>
                </a:lnTo>
                <a:lnTo>
                  <a:pt x="59" y="0"/>
                </a:lnTo>
                <a:lnTo>
                  <a:pt x="37" y="21"/>
                </a:lnTo>
                <a:lnTo>
                  <a:pt x="71" y="52"/>
                </a:lnTo>
                <a:lnTo>
                  <a:pt x="52" y="68"/>
                </a:lnTo>
                <a:lnTo>
                  <a:pt x="21" y="37"/>
                </a:lnTo>
                <a:close/>
                <a:moveTo>
                  <a:pt x="71" y="118"/>
                </a:moveTo>
                <a:lnTo>
                  <a:pt x="37" y="149"/>
                </a:lnTo>
                <a:lnTo>
                  <a:pt x="59" y="170"/>
                </a:lnTo>
                <a:lnTo>
                  <a:pt x="0" y="170"/>
                </a:lnTo>
                <a:lnTo>
                  <a:pt x="0" y="111"/>
                </a:lnTo>
                <a:lnTo>
                  <a:pt x="21" y="132"/>
                </a:lnTo>
                <a:lnTo>
                  <a:pt x="52" y="99"/>
                </a:lnTo>
                <a:lnTo>
                  <a:pt x="71" y="118"/>
                </a:lnTo>
                <a:close/>
                <a:moveTo>
                  <a:pt x="101" y="52"/>
                </a:moveTo>
                <a:lnTo>
                  <a:pt x="132" y="21"/>
                </a:lnTo>
                <a:lnTo>
                  <a:pt x="113" y="0"/>
                </a:lnTo>
                <a:lnTo>
                  <a:pt x="170" y="0"/>
                </a:lnTo>
                <a:lnTo>
                  <a:pt x="170" y="59"/>
                </a:lnTo>
                <a:lnTo>
                  <a:pt x="149" y="37"/>
                </a:lnTo>
                <a:lnTo>
                  <a:pt x="118" y="68"/>
                </a:lnTo>
                <a:lnTo>
                  <a:pt x="101" y="52"/>
                </a:lnTo>
                <a:close/>
                <a:moveTo>
                  <a:pt x="170" y="111"/>
                </a:moveTo>
                <a:lnTo>
                  <a:pt x="170" y="170"/>
                </a:lnTo>
                <a:lnTo>
                  <a:pt x="113" y="170"/>
                </a:lnTo>
                <a:lnTo>
                  <a:pt x="132" y="149"/>
                </a:lnTo>
                <a:lnTo>
                  <a:pt x="101" y="118"/>
                </a:lnTo>
                <a:lnTo>
                  <a:pt x="118" y="99"/>
                </a:lnTo>
                <a:lnTo>
                  <a:pt x="149" y="132"/>
                </a:lnTo>
                <a:lnTo>
                  <a:pt x="170" y="1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8"/>
          <p:cNvSpPr>
            <a:spLocks noEditPoints="1"/>
          </p:cNvSpPr>
          <p:nvPr/>
        </p:nvSpPr>
        <p:spPr bwMode="auto">
          <a:xfrm>
            <a:off x="3009900" y="5121275"/>
            <a:ext cx="354013" cy="349250"/>
          </a:xfrm>
          <a:custGeom>
            <a:avLst/>
            <a:gdLst>
              <a:gd name="T0" fmla="*/ 47 w 94"/>
              <a:gd name="T1" fmla="*/ 93 h 93"/>
              <a:gd name="T2" fmla="*/ 47 w 94"/>
              <a:gd name="T3" fmla="*/ 0 h 93"/>
              <a:gd name="T4" fmla="*/ 25 w 94"/>
              <a:gd name="T5" fmla="*/ 58 h 93"/>
              <a:gd name="T6" fmla="*/ 24 w 94"/>
              <a:gd name="T7" fmla="*/ 39 h 93"/>
              <a:gd name="T8" fmla="*/ 9 w 94"/>
              <a:gd name="T9" fmla="*/ 47 h 93"/>
              <a:gd name="T10" fmla="*/ 25 w 94"/>
              <a:gd name="T11" fmla="*/ 58 h 93"/>
              <a:gd name="T12" fmla="*/ 26 w 94"/>
              <a:gd name="T13" fmla="*/ 64 h 93"/>
              <a:gd name="T14" fmla="*/ 20 w 94"/>
              <a:gd name="T15" fmla="*/ 73 h 93"/>
              <a:gd name="T16" fmla="*/ 13 w 94"/>
              <a:gd name="T17" fmla="*/ 30 h 93"/>
              <a:gd name="T18" fmla="*/ 33 w 94"/>
              <a:gd name="T19" fmla="*/ 11 h 93"/>
              <a:gd name="T20" fmla="*/ 13 w 94"/>
              <a:gd name="T21" fmla="*/ 30 h 93"/>
              <a:gd name="T22" fmla="*/ 44 w 94"/>
              <a:gd name="T23" fmla="*/ 61 h 93"/>
              <a:gd name="T24" fmla="*/ 29 w 94"/>
              <a:gd name="T25" fmla="*/ 40 h 93"/>
              <a:gd name="T26" fmla="*/ 30 w 94"/>
              <a:gd name="T27" fmla="*/ 59 h 93"/>
              <a:gd name="T28" fmla="*/ 44 w 94"/>
              <a:gd name="T29" fmla="*/ 36 h 93"/>
              <a:gd name="T30" fmla="*/ 44 w 94"/>
              <a:gd name="T31" fmla="*/ 9 h 93"/>
              <a:gd name="T32" fmla="*/ 44 w 94"/>
              <a:gd name="T33" fmla="*/ 85 h 93"/>
              <a:gd name="T34" fmla="*/ 31 w 94"/>
              <a:gd name="T35" fmla="*/ 65 h 93"/>
              <a:gd name="T36" fmla="*/ 44 w 94"/>
              <a:gd name="T37" fmla="*/ 85 h 93"/>
              <a:gd name="T38" fmla="*/ 50 w 94"/>
              <a:gd name="T39" fmla="*/ 36 h 93"/>
              <a:gd name="T40" fmla="*/ 54 w 94"/>
              <a:gd name="T41" fmla="*/ 11 h 93"/>
              <a:gd name="T42" fmla="*/ 64 w 94"/>
              <a:gd name="T43" fmla="*/ 60 h 93"/>
              <a:gd name="T44" fmla="*/ 65 w 94"/>
              <a:gd name="T45" fmla="*/ 40 h 93"/>
              <a:gd name="T46" fmla="*/ 50 w 94"/>
              <a:gd name="T47" fmla="*/ 61 h 93"/>
              <a:gd name="T48" fmla="*/ 63 w 94"/>
              <a:gd name="T49" fmla="*/ 65 h 93"/>
              <a:gd name="T50" fmla="*/ 50 w 94"/>
              <a:gd name="T51" fmla="*/ 85 h 93"/>
              <a:gd name="T52" fmla="*/ 61 w 94"/>
              <a:gd name="T53" fmla="*/ 11 h 93"/>
              <a:gd name="T54" fmla="*/ 81 w 94"/>
              <a:gd name="T55" fmla="*/ 31 h 93"/>
              <a:gd name="T56" fmla="*/ 83 w 94"/>
              <a:gd name="T57" fmla="*/ 60 h 93"/>
              <a:gd name="T58" fmla="*/ 62 w 94"/>
              <a:gd name="T59" fmla="*/ 82 h 93"/>
              <a:gd name="T60" fmla="*/ 83 w 94"/>
              <a:gd name="T61" fmla="*/ 60 h 93"/>
              <a:gd name="T62" fmla="*/ 70 w 94"/>
              <a:gd name="T63" fmla="*/ 59 h 93"/>
              <a:gd name="T64" fmla="*/ 83 w 94"/>
              <a:gd name="T65" fmla="*/ 36 h 93"/>
              <a:gd name="T66" fmla="*/ 70 w 94"/>
              <a:gd name="T67" fmla="*/ 4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4" h="93">
                <a:moveTo>
                  <a:pt x="94" y="47"/>
                </a:moveTo>
                <a:cubicBezTo>
                  <a:pt x="94" y="73"/>
                  <a:pt x="73" y="93"/>
                  <a:pt x="47" y="93"/>
                </a:cubicBezTo>
                <a:cubicBezTo>
                  <a:pt x="21" y="93"/>
                  <a:pt x="0" y="73"/>
                  <a:pt x="0" y="47"/>
                </a:cubicBezTo>
                <a:cubicBezTo>
                  <a:pt x="0" y="21"/>
                  <a:pt x="21" y="0"/>
                  <a:pt x="47" y="0"/>
                </a:cubicBezTo>
                <a:cubicBezTo>
                  <a:pt x="73" y="0"/>
                  <a:pt x="94" y="21"/>
                  <a:pt x="94" y="47"/>
                </a:cubicBezTo>
                <a:close/>
                <a:moveTo>
                  <a:pt x="25" y="58"/>
                </a:moveTo>
                <a:cubicBezTo>
                  <a:pt x="24" y="55"/>
                  <a:pt x="24" y="51"/>
                  <a:pt x="24" y="47"/>
                </a:cubicBezTo>
                <a:cubicBezTo>
                  <a:pt x="24" y="44"/>
                  <a:pt x="24" y="42"/>
                  <a:pt x="24" y="39"/>
                </a:cubicBezTo>
                <a:cubicBezTo>
                  <a:pt x="18" y="38"/>
                  <a:pt x="14" y="37"/>
                  <a:pt x="11" y="35"/>
                </a:cubicBezTo>
                <a:cubicBezTo>
                  <a:pt x="10" y="39"/>
                  <a:pt x="9" y="43"/>
                  <a:pt x="9" y="47"/>
                </a:cubicBezTo>
                <a:cubicBezTo>
                  <a:pt x="9" y="48"/>
                  <a:pt x="9" y="50"/>
                  <a:pt x="9" y="52"/>
                </a:cubicBezTo>
                <a:cubicBezTo>
                  <a:pt x="11" y="54"/>
                  <a:pt x="16" y="57"/>
                  <a:pt x="25" y="58"/>
                </a:cubicBezTo>
                <a:close/>
                <a:moveTo>
                  <a:pt x="32" y="82"/>
                </a:moveTo>
                <a:cubicBezTo>
                  <a:pt x="29" y="77"/>
                  <a:pt x="27" y="71"/>
                  <a:pt x="26" y="64"/>
                </a:cubicBezTo>
                <a:cubicBezTo>
                  <a:pt x="20" y="63"/>
                  <a:pt x="15" y="61"/>
                  <a:pt x="11" y="59"/>
                </a:cubicBezTo>
                <a:cubicBezTo>
                  <a:pt x="13" y="65"/>
                  <a:pt x="16" y="70"/>
                  <a:pt x="20" y="73"/>
                </a:cubicBezTo>
                <a:cubicBezTo>
                  <a:pt x="24" y="77"/>
                  <a:pt x="28" y="80"/>
                  <a:pt x="32" y="82"/>
                </a:cubicBezTo>
                <a:close/>
                <a:moveTo>
                  <a:pt x="13" y="30"/>
                </a:moveTo>
                <a:cubicBezTo>
                  <a:pt x="14" y="32"/>
                  <a:pt x="16" y="32"/>
                  <a:pt x="25" y="34"/>
                </a:cubicBezTo>
                <a:cubicBezTo>
                  <a:pt x="26" y="25"/>
                  <a:pt x="29" y="17"/>
                  <a:pt x="33" y="11"/>
                </a:cubicBezTo>
                <a:cubicBezTo>
                  <a:pt x="28" y="14"/>
                  <a:pt x="24" y="16"/>
                  <a:pt x="20" y="20"/>
                </a:cubicBezTo>
                <a:cubicBezTo>
                  <a:pt x="17" y="23"/>
                  <a:pt x="15" y="27"/>
                  <a:pt x="13" y="30"/>
                </a:cubicBezTo>
                <a:close/>
                <a:moveTo>
                  <a:pt x="30" y="59"/>
                </a:moveTo>
                <a:cubicBezTo>
                  <a:pt x="35" y="60"/>
                  <a:pt x="39" y="61"/>
                  <a:pt x="44" y="61"/>
                </a:cubicBezTo>
                <a:cubicBezTo>
                  <a:pt x="44" y="41"/>
                  <a:pt x="44" y="41"/>
                  <a:pt x="44" y="41"/>
                </a:cubicBezTo>
                <a:cubicBezTo>
                  <a:pt x="39" y="40"/>
                  <a:pt x="34" y="40"/>
                  <a:pt x="29" y="40"/>
                </a:cubicBezTo>
                <a:cubicBezTo>
                  <a:pt x="29" y="42"/>
                  <a:pt x="29" y="44"/>
                  <a:pt x="29" y="47"/>
                </a:cubicBezTo>
                <a:cubicBezTo>
                  <a:pt x="29" y="51"/>
                  <a:pt x="29" y="56"/>
                  <a:pt x="30" y="59"/>
                </a:cubicBezTo>
                <a:close/>
                <a:moveTo>
                  <a:pt x="30" y="35"/>
                </a:moveTo>
                <a:cubicBezTo>
                  <a:pt x="35" y="35"/>
                  <a:pt x="39" y="35"/>
                  <a:pt x="44" y="36"/>
                </a:cubicBezTo>
                <a:cubicBezTo>
                  <a:pt x="44" y="9"/>
                  <a:pt x="44" y="9"/>
                  <a:pt x="44" y="9"/>
                </a:cubicBezTo>
                <a:cubicBezTo>
                  <a:pt x="44" y="9"/>
                  <a:pt x="44" y="9"/>
                  <a:pt x="44" y="9"/>
                </a:cubicBezTo>
                <a:cubicBezTo>
                  <a:pt x="38" y="11"/>
                  <a:pt x="32" y="21"/>
                  <a:pt x="30" y="35"/>
                </a:cubicBezTo>
                <a:close/>
                <a:moveTo>
                  <a:pt x="44" y="85"/>
                </a:moveTo>
                <a:cubicBezTo>
                  <a:pt x="44" y="66"/>
                  <a:pt x="44" y="66"/>
                  <a:pt x="44" y="66"/>
                </a:cubicBezTo>
                <a:cubicBezTo>
                  <a:pt x="40" y="66"/>
                  <a:pt x="35" y="66"/>
                  <a:pt x="31" y="65"/>
                </a:cubicBezTo>
                <a:cubicBezTo>
                  <a:pt x="32" y="69"/>
                  <a:pt x="33" y="72"/>
                  <a:pt x="35" y="75"/>
                </a:cubicBezTo>
                <a:cubicBezTo>
                  <a:pt x="37" y="80"/>
                  <a:pt x="40" y="85"/>
                  <a:pt x="44" y="85"/>
                </a:cubicBezTo>
                <a:close/>
                <a:moveTo>
                  <a:pt x="50" y="9"/>
                </a:moveTo>
                <a:cubicBezTo>
                  <a:pt x="50" y="36"/>
                  <a:pt x="50" y="36"/>
                  <a:pt x="50" y="36"/>
                </a:cubicBezTo>
                <a:cubicBezTo>
                  <a:pt x="55" y="35"/>
                  <a:pt x="60" y="35"/>
                  <a:pt x="64" y="35"/>
                </a:cubicBezTo>
                <a:cubicBezTo>
                  <a:pt x="63" y="24"/>
                  <a:pt x="58" y="15"/>
                  <a:pt x="54" y="11"/>
                </a:cubicBezTo>
                <a:cubicBezTo>
                  <a:pt x="52" y="10"/>
                  <a:pt x="51" y="9"/>
                  <a:pt x="50" y="9"/>
                </a:cubicBezTo>
                <a:close/>
                <a:moveTo>
                  <a:pt x="64" y="60"/>
                </a:moveTo>
                <a:cubicBezTo>
                  <a:pt x="65" y="56"/>
                  <a:pt x="65" y="51"/>
                  <a:pt x="65" y="47"/>
                </a:cubicBezTo>
                <a:cubicBezTo>
                  <a:pt x="65" y="44"/>
                  <a:pt x="65" y="42"/>
                  <a:pt x="65" y="40"/>
                </a:cubicBezTo>
                <a:cubicBezTo>
                  <a:pt x="60" y="40"/>
                  <a:pt x="55" y="40"/>
                  <a:pt x="50" y="41"/>
                </a:cubicBezTo>
                <a:cubicBezTo>
                  <a:pt x="50" y="61"/>
                  <a:pt x="50" y="61"/>
                  <a:pt x="50" y="61"/>
                </a:cubicBezTo>
                <a:cubicBezTo>
                  <a:pt x="55" y="61"/>
                  <a:pt x="60" y="60"/>
                  <a:pt x="64" y="60"/>
                </a:cubicBezTo>
                <a:close/>
                <a:moveTo>
                  <a:pt x="63" y="65"/>
                </a:moveTo>
                <a:cubicBezTo>
                  <a:pt x="59" y="66"/>
                  <a:pt x="54" y="66"/>
                  <a:pt x="50" y="66"/>
                </a:cubicBezTo>
                <a:cubicBezTo>
                  <a:pt x="50" y="85"/>
                  <a:pt x="50" y="85"/>
                  <a:pt x="50" y="85"/>
                </a:cubicBezTo>
                <a:cubicBezTo>
                  <a:pt x="57" y="85"/>
                  <a:pt x="61" y="72"/>
                  <a:pt x="63" y="65"/>
                </a:cubicBezTo>
                <a:close/>
                <a:moveTo>
                  <a:pt x="61" y="11"/>
                </a:moveTo>
                <a:cubicBezTo>
                  <a:pt x="65" y="17"/>
                  <a:pt x="68" y="25"/>
                  <a:pt x="69" y="34"/>
                </a:cubicBezTo>
                <a:cubicBezTo>
                  <a:pt x="77" y="33"/>
                  <a:pt x="80" y="31"/>
                  <a:pt x="81" y="31"/>
                </a:cubicBezTo>
                <a:cubicBezTo>
                  <a:pt x="77" y="22"/>
                  <a:pt x="70" y="14"/>
                  <a:pt x="61" y="11"/>
                </a:cubicBezTo>
                <a:close/>
                <a:moveTo>
                  <a:pt x="83" y="60"/>
                </a:moveTo>
                <a:cubicBezTo>
                  <a:pt x="79" y="62"/>
                  <a:pt x="74" y="63"/>
                  <a:pt x="69" y="64"/>
                </a:cubicBezTo>
                <a:cubicBezTo>
                  <a:pt x="67" y="71"/>
                  <a:pt x="65" y="77"/>
                  <a:pt x="62" y="82"/>
                </a:cubicBezTo>
                <a:cubicBezTo>
                  <a:pt x="66" y="80"/>
                  <a:pt x="71" y="77"/>
                  <a:pt x="74" y="73"/>
                </a:cubicBezTo>
                <a:cubicBezTo>
                  <a:pt x="78" y="70"/>
                  <a:pt x="81" y="65"/>
                  <a:pt x="83" y="60"/>
                </a:cubicBezTo>
                <a:close/>
                <a:moveTo>
                  <a:pt x="70" y="47"/>
                </a:moveTo>
                <a:cubicBezTo>
                  <a:pt x="70" y="51"/>
                  <a:pt x="70" y="55"/>
                  <a:pt x="70" y="59"/>
                </a:cubicBezTo>
                <a:cubicBezTo>
                  <a:pt x="85" y="56"/>
                  <a:pt x="85" y="53"/>
                  <a:pt x="85" y="47"/>
                </a:cubicBezTo>
                <a:cubicBezTo>
                  <a:pt x="85" y="43"/>
                  <a:pt x="85" y="39"/>
                  <a:pt x="83" y="36"/>
                </a:cubicBezTo>
                <a:cubicBezTo>
                  <a:pt x="81" y="37"/>
                  <a:pt x="76" y="38"/>
                  <a:pt x="70" y="39"/>
                </a:cubicBezTo>
                <a:cubicBezTo>
                  <a:pt x="70" y="42"/>
                  <a:pt x="70" y="44"/>
                  <a:pt x="70" y="4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9"/>
          <p:cNvSpPr>
            <a:spLocks noEditPoints="1"/>
          </p:cNvSpPr>
          <p:nvPr/>
        </p:nvSpPr>
        <p:spPr bwMode="auto">
          <a:xfrm>
            <a:off x="3656013" y="5121275"/>
            <a:ext cx="352425" cy="349250"/>
          </a:xfrm>
          <a:custGeom>
            <a:avLst/>
            <a:gdLst>
              <a:gd name="T0" fmla="*/ 94 w 94"/>
              <a:gd name="T1" fmla="*/ 47 h 93"/>
              <a:gd name="T2" fmla="*/ 47 w 94"/>
              <a:gd name="T3" fmla="*/ 93 h 93"/>
              <a:gd name="T4" fmla="*/ 0 w 94"/>
              <a:gd name="T5" fmla="*/ 47 h 93"/>
              <a:gd name="T6" fmla="*/ 47 w 94"/>
              <a:gd name="T7" fmla="*/ 0 h 93"/>
              <a:gd name="T8" fmla="*/ 94 w 94"/>
              <a:gd name="T9" fmla="*/ 47 h 93"/>
              <a:gd name="T10" fmla="*/ 71 w 94"/>
              <a:gd name="T11" fmla="*/ 32 h 93"/>
              <a:gd name="T12" fmla="*/ 61 w 94"/>
              <a:gd name="T13" fmla="*/ 22 h 93"/>
              <a:gd name="T14" fmla="*/ 47 w 94"/>
              <a:gd name="T15" fmla="*/ 37 h 93"/>
              <a:gd name="T16" fmla="*/ 33 w 94"/>
              <a:gd name="T17" fmla="*/ 22 h 93"/>
              <a:gd name="T18" fmla="*/ 23 w 94"/>
              <a:gd name="T19" fmla="*/ 32 h 93"/>
              <a:gd name="T20" fmla="*/ 38 w 94"/>
              <a:gd name="T21" fmla="*/ 47 h 93"/>
              <a:gd name="T22" fmla="*/ 23 w 94"/>
              <a:gd name="T23" fmla="*/ 61 h 93"/>
              <a:gd name="T24" fmla="*/ 33 w 94"/>
              <a:gd name="T25" fmla="*/ 71 h 93"/>
              <a:gd name="T26" fmla="*/ 47 w 94"/>
              <a:gd name="T27" fmla="*/ 56 h 93"/>
              <a:gd name="T28" fmla="*/ 61 w 94"/>
              <a:gd name="T29" fmla="*/ 71 h 93"/>
              <a:gd name="T30" fmla="*/ 71 w 94"/>
              <a:gd name="T31" fmla="*/ 61 h 93"/>
              <a:gd name="T32" fmla="*/ 57 w 94"/>
              <a:gd name="T33" fmla="*/ 47 h 93"/>
              <a:gd name="T34" fmla="*/ 71 w 94"/>
              <a:gd name="T35" fmla="*/ 3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93">
                <a:moveTo>
                  <a:pt x="94" y="47"/>
                </a:moveTo>
                <a:cubicBezTo>
                  <a:pt x="94" y="73"/>
                  <a:pt x="73" y="93"/>
                  <a:pt x="47" y="93"/>
                </a:cubicBezTo>
                <a:cubicBezTo>
                  <a:pt x="21" y="93"/>
                  <a:pt x="0" y="73"/>
                  <a:pt x="0" y="47"/>
                </a:cubicBezTo>
                <a:cubicBezTo>
                  <a:pt x="0" y="21"/>
                  <a:pt x="21" y="0"/>
                  <a:pt x="47" y="0"/>
                </a:cubicBezTo>
                <a:cubicBezTo>
                  <a:pt x="73" y="0"/>
                  <a:pt x="94" y="21"/>
                  <a:pt x="94" y="47"/>
                </a:cubicBezTo>
                <a:close/>
                <a:moveTo>
                  <a:pt x="71" y="32"/>
                </a:moveTo>
                <a:cubicBezTo>
                  <a:pt x="61" y="22"/>
                  <a:pt x="61" y="22"/>
                  <a:pt x="61" y="22"/>
                </a:cubicBezTo>
                <a:cubicBezTo>
                  <a:pt x="47" y="37"/>
                  <a:pt x="47" y="37"/>
                  <a:pt x="47" y="37"/>
                </a:cubicBezTo>
                <a:cubicBezTo>
                  <a:pt x="33" y="22"/>
                  <a:pt x="33" y="22"/>
                  <a:pt x="33" y="22"/>
                </a:cubicBezTo>
                <a:cubicBezTo>
                  <a:pt x="23" y="32"/>
                  <a:pt x="23" y="32"/>
                  <a:pt x="23" y="32"/>
                </a:cubicBezTo>
                <a:cubicBezTo>
                  <a:pt x="38" y="47"/>
                  <a:pt x="38" y="47"/>
                  <a:pt x="38" y="47"/>
                </a:cubicBezTo>
                <a:cubicBezTo>
                  <a:pt x="23" y="61"/>
                  <a:pt x="23" y="61"/>
                  <a:pt x="23" y="61"/>
                </a:cubicBezTo>
                <a:cubicBezTo>
                  <a:pt x="33" y="71"/>
                  <a:pt x="33" y="71"/>
                  <a:pt x="33" y="71"/>
                </a:cubicBezTo>
                <a:cubicBezTo>
                  <a:pt x="47" y="56"/>
                  <a:pt x="47" y="56"/>
                  <a:pt x="47" y="56"/>
                </a:cubicBezTo>
                <a:cubicBezTo>
                  <a:pt x="61" y="71"/>
                  <a:pt x="61" y="71"/>
                  <a:pt x="61" y="71"/>
                </a:cubicBezTo>
                <a:cubicBezTo>
                  <a:pt x="71" y="61"/>
                  <a:pt x="71" y="61"/>
                  <a:pt x="71" y="61"/>
                </a:cubicBezTo>
                <a:cubicBezTo>
                  <a:pt x="57" y="47"/>
                  <a:pt x="57" y="47"/>
                  <a:pt x="57" y="47"/>
                </a:cubicBezTo>
                <a:lnTo>
                  <a:pt x="71"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90"/>
          <p:cNvSpPr>
            <a:spLocks noEditPoints="1"/>
          </p:cNvSpPr>
          <p:nvPr/>
        </p:nvSpPr>
        <p:spPr bwMode="auto">
          <a:xfrm>
            <a:off x="4294188" y="5116513"/>
            <a:ext cx="357188" cy="357188"/>
          </a:xfrm>
          <a:custGeom>
            <a:avLst/>
            <a:gdLst>
              <a:gd name="T0" fmla="*/ 14 w 95"/>
              <a:gd name="T1" fmla="*/ 14 h 95"/>
              <a:gd name="T2" fmla="*/ 63 w 95"/>
              <a:gd name="T3" fmla="*/ 14 h 95"/>
              <a:gd name="T4" fmla="*/ 65 w 95"/>
              <a:gd name="T5" fmla="*/ 61 h 95"/>
              <a:gd name="T6" fmla="*/ 78 w 95"/>
              <a:gd name="T7" fmla="*/ 66 h 95"/>
              <a:gd name="T8" fmla="*/ 93 w 95"/>
              <a:gd name="T9" fmla="*/ 81 h 95"/>
              <a:gd name="T10" fmla="*/ 92 w 95"/>
              <a:gd name="T11" fmla="*/ 92 h 95"/>
              <a:gd name="T12" fmla="*/ 81 w 95"/>
              <a:gd name="T13" fmla="*/ 93 h 95"/>
              <a:gd name="T14" fmla="*/ 66 w 95"/>
              <a:gd name="T15" fmla="*/ 78 h 95"/>
              <a:gd name="T16" fmla="*/ 61 w 95"/>
              <a:gd name="T17" fmla="*/ 65 h 95"/>
              <a:gd name="T18" fmla="*/ 14 w 95"/>
              <a:gd name="T19" fmla="*/ 63 h 95"/>
              <a:gd name="T20" fmla="*/ 14 w 95"/>
              <a:gd name="T21" fmla="*/ 14 h 95"/>
              <a:gd name="T22" fmla="*/ 56 w 95"/>
              <a:gd name="T23" fmla="*/ 20 h 95"/>
              <a:gd name="T24" fmla="*/ 20 w 95"/>
              <a:gd name="T25" fmla="*/ 20 h 95"/>
              <a:gd name="T26" fmla="*/ 20 w 95"/>
              <a:gd name="T27" fmla="*/ 57 h 95"/>
              <a:gd name="T28" fmla="*/ 56 w 95"/>
              <a:gd name="T29" fmla="*/ 57 h 95"/>
              <a:gd name="T30" fmla="*/ 56 w 95"/>
              <a:gd name="T31" fmla="*/ 20 h 95"/>
              <a:gd name="T32" fmla="*/ 35 w 95"/>
              <a:gd name="T33" fmla="*/ 35 h 95"/>
              <a:gd name="T34" fmla="*/ 35 w 95"/>
              <a:gd name="T35" fmla="*/ 23 h 95"/>
              <a:gd name="T36" fmla="*/ 42 w 95"/>
              <a:gd name="T37" fmla="*/ 23 h 95"/>
              <a:gd name="T38" fmla="*/ 42 w 95"/>
              <a:gd name="T39" fmla="*/ 35 h 95"/>
              <a:gd name="T40" fmla="*/ 54 w 95"/>
              <a:gd name="T41" fmla="*/ 35 h 95"/>
              <a:gd name="T42" fmla="*/ 54 w 95"/>
              <a:gd name="T43" fmla="*/ 42 h 95"/>
              <a:gd name="T44" fmla="*/ 42 w 95"/>
              <a:gd name="T45" fmla="*/ 42 h 95"/>
              <a:gd name="T46" fmla="*/ 42 w 95"/>
              <a:gd name="T47" fmla="*/ 53 h 95"/>
              <a:gd name="T48" fmla="*/ 35 w 95"/>
              <a:gd name="T49" fmla="*/ 53 h 95"/>
              <a:gd name="T50" fmla="*/ 35 w 95"/>
              <a:gd name="T51" fmla="*/ 42 h 95"/>
              <a:gd name="T52" fmla="*/ 23 w 95"/>
              <a:gd name="T53" fmla="*/ 42 h 95"/>
              <a:gd name="T54" fmla="*/ 23 w 95"/>
              <a:gd name="T55" fmla="*/ 35 h 95"/>
              <a:gd name="T56" fmla="*/ 35 w 95"/>
              <a:gd name="T57"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 h="95">
                <a:moveTo>
                  <a:pt x="14" y="14"/>
                </a:moveTo>
                <a:cubicBezTo>
                  <a:pt x="27" y="0"/>
                  <a:pt x="49" y="0"/>
                  <a:pt x="63" y="14"/>
                </a:cubicBezTo>
                <a:cubicBezTo>
                  <a:pt x="76" y="27"/>
                  <a:pt x="75" y="49"/>
                  <a:pt x="65" y="61"/>
                </a:cubicBezTo>
                <a:cubicBezTo>
                  <a:pt x="78" y="66"/>
                  <a:pt x="78" y="66"/>
                  <a:pt x="78" y="66"/>
                </a:cubicBezTo>
                <a:cubicBezTo>
                  <a:pt x="93" y="81"/>
                  <a:pt x="93" y="81"/>
                  <a:pt x="93" y="81"/>
                </a:cubicBezTo>
                <a:cubicBezTo>
                  <a:pt x="95" y="84"/>
                  <a:pt x="95" y="89"/>
                  <a:pt x="92" y="92"/>
                </a:cubicBezTo>
                <a:cubicBezTo>
                  <a:pt x="89" y="95"/>
                  <a:pt x="84" y="95"/>
                  <a:pt x="81" y="93"/>
                </a:cubicBezTo>
                <a:cubicBezTo>
                  <a:pt x="66" y="78"/>
                  <a:pt x="66" y="78"/>
                  <a:pt x="66" y="78"/>
                </a:cubicBezTo>
                <a:cubicBezTo>
                  <a:pt x="61" y="65"/>
                  <a:pt x="61" y="65"/>
                  <a:pt x="61" y="65"/>
                </a:cubicBezTo>
                <a:cubicBezTo>
                  <a:pt x="48" y="76"/>
                  <a:pt x="27" y="76"/>
                  <a:pt x="14" y="63"/>
                </a:cubicBezTo>
                <a:cubicBezTo>
                  <a:pt x="0" y="50"/>
                  <a:pt x="0" y="28"/>
                  <a:pt x="14" y="14"/>
                </a:cubicBezTo>
                <a:close/>
                <a:moveTo>
                  <a:pt x="56" y="20"/>
                </a:moveTo>
                <a:cubicBezTo>
                  <a:pt x="46" y="10"/>
                  <a:pt x="30" y="10"/>
                  <a:pt x="20" y="20"/>
                </a:cubicBezTo>
                <a:cubicBezTo>
                  <a:pt x="10" y="30"/>
                  <a:pt x="10" y="47"/>
                  <a:pt x="20" y="57"/>
                </a:cubicBezTo>
                <a:cubicBezTo>
                  <a:pt x="30" y="67"/>
                  <a:pt x="46" y="67"/>
                  <a:pt x="56" y="57"/>
                </a:cubicBezTo>
                <a:cubicBezTo>
                  <a:pt x="66" y="47"/>
                  <a:pt x="66" y="30"/>
                  <a:pt x="56" y="20"/>
                </a:cubicBezTo>
                <a:close/>
                <a:moveTo>
                  <a:pt x="35" y="35"/>
                </a:moveTo>
                <a:cubicBezTo>
                  <a:pt x="35" y="23"/>
                  <a:pt x="35" y="23"/>
                  <a:pt x="35" y="23"/>
                </a:cubicBezTo>
                <a:cubicBezTo>
                  <a:pt x="42" y="23"/>
                  <a:pt x="42" y="23"/>
                  <a:pt x="42" y="23"/>
                </a:cubicBezTo>
                <a:cubicBezTo>
                  <a:pt x="42" y="35"/>
                  <a:pt x="42" y="35"/>
                  <a:pt x="42" y="35"/>
                </a:cubicBezTo>
                <a:cubicBezTo>
                  <a:pt x="54" y="35"/>
                  <a:pt x="54" y="35"/>
                  <a:pt x="54" y="35"/>
                </a:cubicBezTo>
                <a:cubicBezTo>
                  <a:pt x="54" y="42"/>
                  <a:pt x="54" y="42"/>
                  <a:pt x="54" y="42"/>
                </a:cubicBezTo>
                <a:cubicBezTo>
                  <a:pt x="42" y="42"/>
                  <a:pt x="42" y="42"/>
                  <a:pt x="42" y="42"/>
                </a:cubicBezTo>
                <a:cubicBezTo>
                  <a:pt x="42" y="53"/>
                  <a:pt x="42" y="53"/>
                  <a:pt x="42" y="53"/>
                </a:cubicBezTo>
                <a:cubicBezTo>
                  <a:pt x="35" y="53"/>
                  <a:pt x="35" y="53"/>
                  <a:pt x="35" y="53"/>
                </a:cubicBezTo>
                <a:cubicBezTo>
                  <a:pt x="35" y="42"/>
                  <a:pt x="35" y="42"/>
                  <a:pt x="35" y="42"/>
                </a:cubicBezTo>
                <a:cubicBezTo>
                  <a:pt x="23" y="42"/>
                  <a:pt x="23" y="42"/>
                  <a:pt x="23" y="42"/>
                </a:cubicBezTo>
                <a:cubicBezTo>
                  <a:pt x="23" y="35"/>
                  <a:pt x="23" y="35"/>
                  <a:pt x="23" y="35"/>
                </a:cubicBezTo>
                <a:lnTo>
                  <a:pt x="35" y="3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1"/>
          <p:cNvSpPr>
            <a:spLocks noEditPoints="1"/>
          </p:cNvSpPr>
          <p:nvPr/>
        </p:nvSpPr>
        <p:spPr bwMode="auto">
          <a:xfrm>
            <a:off x="4940300" y="5116513"/>
            <a:ext cx="355600" cy="357188"/>
          </a:xfrm>
          <a:custGeom>
            <a:avLst/>
            <a:gdLst>
              <a:gd name="T0" fmla="*/ 14 w 95"/>
              <a:gd name="T1" fmla="*/ 14 h 95"/>
              <a:gd name="T2" fmla="*/ 63 w 95"/>
              <a:gd name="T3" fmla="*/ 14 h 95"/>
              <a:gd name="T4" fmla="*/ 65 w 95"/>
              <a:gd name="T5" fmla="*/ 61 h 95"/>
              <a:gd name="T6" fmla="*/ 78 w 95"/>
              <a:gd name="T7" fmla="*/ 66 h 95"/>
              <a:gd name="T8" fmla="*/ 93 w 95"/>
              <a:gd name="T9" fmla="*/ 81 h 95"/>
              <a:gd name="T10" fmla="*/ 92 w 95"/>
              <a:gd name="T11" fmla="*/ 92 h 95"/>
              <a:gd name="T12" fmla="*/ 81 w 95"/>
              <a:gd name="T13" fmla="*/ 93 h 95"/>
              <a:gd name="T14" fmla="*/ 66 w 95"/>
              <a:gd name="T15" fmla="*/ 78 h 95"/>
              <a:gd name="T16" fmla="*/ 61 w 95"/>
              <a:gd name="T17" fmla="*/ 65 h 95"/>
              <a:gd name="T18" fmla="*/ 14 w 95"/>
              <a:gd name="T19" fmla="*/ 63 h 95"/>
              <a:gd name="T20" fmla="*/ 14 w 95"/>
              <a:gd name="T21" fmla="*/ 14 h 95"/>
              <a:gd name="T22" fmla="*/ 56 w 95"/>
              <a:gd name="T23" fmla="*/ 20 h 95"/>
              <a:gd name="T24" fmla="*/ 20 w 95"/>
              <a:gd name="T25" fmla="*/ 20 h 95"/>
              <a:gd name="T26" fmla="*/ 20 w 95"/>
              <a:gd name="T27" fmla="*/ 57 h 95"/>
              <a:gd name="T28" fmla="*/ 56 w 95"/>
              <a:gd name="T29" fmla="*/ 57 h 95"/>
              <a:gd name="T30" fmla="*/ 56 w 95"/>
              <a:gd name="T31" fmla="*/ 20 h 95"/>
              <a:gd name="T32" fmla="*/ 54 w 95"/>
              <a:gd name="T33" fmla="*/ 33 h 95"/>
              <a:gd name="T34" fmla="*/ 54 w 95"/>
              <a:gd name="T35" fmla="*/ 44 h 95"/>
              <a:gd name="T36" fmla="*/ 23 w 95"/>
              <a:gd name="T37" fmla="*/ 44 h 95"/>
              <a:gd name="T38" fmla="*/ 23 w 95"/>
              <a:gd name="T39" fmla="*/ 33 h 95"/>
              <a:gd name="T40" fmla="*/ 54 w 95"/>
              <a:gd name="T41" fmla="*/ 3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5" h="95">
                <a:moveTo>
                  <a:pt x="14" y="14"/>
                </a:moveTo>
                <a:cubicBezTo>
                  <a:pt x="27" y="0"/>
                  <a:pt x="49" y="0"/>
                  <a:pt x="63" y="14"/>
                </a:cubicBezTo>
                <a:cubicBezTo>
                  <a:pt x="76" y="27"/>
                  <a:pt x="75" y="49"/>
                  <a:pt x="65" y="61"/>
                </a:cubicBezTo>
                <a:cubicBezTo>
                  <a:pt x="78" y="66"/>
                  <a:pt x="78" y="66"/>
                  <a:pt x="78" y="66"/>
                </a:cubicBezTo>
                <a:cubicBezTo>
                  <a:pt x="93" y="81"/>
                  <a:pt x="93" y="81"/>
                  <a:pt x="93" y="81"/>
                </a:cubicBezTo>
                <a:cubicBezTo>
                  <a:pt x="95" y="84"/>
                  <a:pt x="95" y="89"/>
                  <a:pt x="92" y="92"/>
                </a:cubicBezTo>
                <a:cubicBezTo>
                  <a:pt x="89" y="95"/>
                  <a:pt x="84" y="95"/>
                  <a:pt x="81" y="93"/>
                </a:cubicBezTo>
                <a:cubicBezTo>
                  <a:pt x="66" y="78"/>
                  <a:pt x="66" y="78"/>
                  <a:pt x="66" y="78"/>
                </a:cubicBezTo>
                <a:cubicBezTo>
                  <a:pt x="61" y="65"/>
                  <a:pt x="61" y="65"/>
                  <a:pt x="61" y="65"/>
                </a:cubicBezTo>
                <a:cubicBezTo>
                  <a:pt x="48" y="76"/>
                  <a:pt x="27" y="76"/>
                  <a:pt x="14" y="63"/>
                </a:cubicBezTo>
                <a:cubicBezTo>
                  <a:pt x="0" y="50"/>
                  <a:pt x="0" y="28"/>
                  <a:pt x="14" y="14"/>
                </a:cubicBezTo>
                <a:close/>
                <a:moveTo>
                  <a:pt x="56" y="20"/>
                </a:moveTo>
                <a:cubicBezTo>
                  <a:pt x="47" y="10"/>
                  <a:pt x="30" y="10"/>
                  <a:pt x="20" y="20"/>
                </a:cubicBezTo>
                <a:cubicBezTo>
                  <a:pt x="10" y="30"/>
                  <a:pt x="10" y="47"/>
                  <a:pt x="20" y="57"/>
                </a:cubicBezTo>
                <a:cubicBezTo>
                  <a:pt x="30" y="67"/>
                  <a:pt x="47" y="67"/>
                  <a:pt x="56" y="57"/>
                </a:cubicBezTo>
                <a:cubicBezTo>
                  <a:pt x="66" y="47"/>
                  <a:pt x="66" y="30"/>
                  <a:pt x="56" y="20"/>
                </a:cubicBezTo>
                <a:close/>
                <a:moveTo>
                  <a:pt x="54" y="33"/>
                </a:moveTo>
                <a:cubicBezTo>
                  <a:pt x="54" y="44"/>
                  <a:pt x="54" y="44"/>
                  <a:pt x="54" y="44"/>
                </a:cubicBezTo>
                <a:cubicBezTo>
                  <a:pt x="23" y="44"/>
                  <a:pt x="23" y="44"/>
                  <a:pt x="23" y="44"/>
                </a:cubicBezTo>
                <a:cubicBezTo>
                  <a:pt x="23" y="33"/>
                  <a:pt x="23" y="33"/>
                  <a:pt x="23" y="33"/>
                </a:cubicBezTo>
                <a:lnTo>
                  <a:pt x="54" y="3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28164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reeform 5"/>
          <p:cNvSpPr>
            <a:spLocks/>
          </p:cNvSpPr>
          <p:nvPr/>
        </p:nvSpPr>
        <p:spPr bwMode="auto">
          <a:xfrm>
            <a:off x="1084263" y="1757363"/>
            <a:ext cx="341313" cy="342900"/>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p:nvSpPr>
        <p:spPr bwMode="auto">
          <a:xfrm>
            <a:off x="1785938" y="1735138"/>
            <a:ext cx="236538" cy="398463"/>
          </a:xfrm>
          <a:custGeom>
            <a:avLst/>
            <a:gdLst>
              <a:gd name="T0" fmla="*/ 63 w 63"/>
              <a:gd name="T1" fmla="*/ 11 h 106"/>
              <a:gd name="T2" fmla="*/ 63 w 63"/>
              <a:gd name="T3" fmla="*/ 95 h 106"/>
              <a:gd name="T4" fmla="*/ 52 w 63"/>
              <a:gd name="T5" fmla="*/ 106 h 106"/>
              <a:gd name="T6" fmla="*/ 11 w 63"/>
              <a:gd name="T7" fmla="*/ 106 h 106"/>
              <a:gd name="T8" fmla="*/ 0 w 63"/>
              <a:gd name="T9" fmla="*/ 95 h 106"/>
              <a:gd name="T10" fmla="*/ 0 w 63"/>
              <a:gd name="T11" fmla="*/ 11 h 106"/>
              <a:gd name="T12" fmla="*/ 11 w 63"/>
              <a:gd name="T13" fmla="*/ 0 h 106"/>
              <a:gd name="T14" fmla="*/ 52 w 63"/>
              <a:gd name="T15" fmla="*/ 0 h 106"/>
              <a:gd name="T16" fmla="*/ 63 w 63"/>
              <a:gd name="T17" fmla="*/ 11 h 106"/>
              <a:gd name="T18" fmla="*/ 54 w 63"/>
              <a:gd name="T19" fmla="*/ 14 h 106"/>
              <a:gd name="T20" fmla="*/ 9 w 63"/>
              <a:gd name="T21" fmla="*/ 14 h 106"/>
              <a:gd name="T22" fmla="*/ 9 w 63"/>
              <a:gd name="T23" fmla="*/ 85 h 106"/>
              <a:gd name="T24" fmla="*/ 54 w 63"/>
              <a:gd name="T25" fmla="*/ 85 h 106"/>
              <a:gd name="T26" fmla="*/ 54 w 63"/>
              <a:gd name="T27" fmla="*/ 14 h 106"/>
              <a:gd name="T28" fmla="*/ 39 w 63"/>
              <a:gd name="T29" fmla="*/ 96 h 106"/>
              <a:gd name="T30" fmla="*/ 31 w 63"/>
              <a:gd name="T31" fmla="*/ 91 h 106"/>
              <a:gd name="T32" fmla="*/ 24 w 63"/>
              <a:gd name="T33" fmla="*/ 96 h 106"/>
              <a:gd name="T34" fmla="*/ 31 w 63"/>
              <a:gd name="T35" fmla="*/ 101 h 106"/>
              <a:gd name="T36" fmla="*/ 39 w 63"/>
              <a:gd name="T37" fmla="*/ 9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06">
                <a:moveTo>
                  <a:pt x="63" y="11"/>
                </a:moveTo>
                <a:cubicBezTo>
                  <a:pt x="63" y="95"/>
                  <a:pt x="63" y="95"/>
                  <a:pt x="63" y="95"/>
                </a:cubicBezTo>
                <a:cubicBezTo>
                  <a:pt x="63" y="101"/>
                  <a:pt x="58" y="106"/>
                  <a:pt x="52" y="106"/>
                </a:cubicBezTo>
                <a:cubicBezTo>
                  <a:pt x="11" y="106"/>
                  <a:pt x="11" y="106"/>
                  <a:pt x="11" y="106"/>
                </a:cubicBezTo>
                <a:cubicBezTo>
                  <a:pt x="5" y="106"/>
                  <a:pt x="0" y="101"/>
                  <a:pt x="0" y="95"/>
                </a:cubicBezTo>
                <a:cubicBezTo>
                  <a:pt x="0" y="11"/>
                  <a:pt x="0" y="11"/>
                  <a:pt x="0" y="11"/>
                </a:cubicBezTo>
                <a:cubicBezTo>
                  <a:pt x="0" y="5"/>
                  <a:pt x="5" y="0"/>
                  <a:pt x="11" y="0"/>
                </a:cubicBezTo>
                <a:cubicBezTo>
                  <a:pt x="52" y="0"/>
                  <a:pt x="52" y="0"/>
                  <a:pt x="52" y="0"/>
                </a:cubicBezTo>
                <a:cubicBezTo>
                  <a:pt x="58" y="0"/>
                  <a:pt x="63" y="5"/>
                  <a:pt x="63" y="11"/>
                </a:cubicBezTo>
                <a:close/>
                <a:moveTo>
                  <a:pt x="54" y="14"/>
                </a:moveTo>
                <a:cubicBezTo>
                  <a:pt x="9" y="14"/>
                  <a:pt x="9" y="14"/>
                  <a:pt x="9" y="14"/>
                </a:cubicBezTo>
                <a:cubicBezTo>
                  <a:pt x="9" y="85"/>
                  <a:pt x="9" y="85"/>
                  <a:pt x="9" y="85"/>
                </a:cubicBezTo>
                <a:cubicBezTo>
                  <a:pt x="54" y="85"/>
                  <a:pt x="54" y="85"/>
                  <a:pt x="54" y="85"/>
                </a:cubicBezTo>
                <a:lnTo>
                  <a:pt x="54" y="14"/>
                </a:lnTo>
                <a:close/>
                <a:moveTo>
                  <a:pt x="39" y="96"/>
                </a:moveTo>
                <a:cubicBezTo>
                  <a:pt x="39" y="93"/>
                  <a:pt x="36" y="91"/>
                  <a:pt x="31" y="91"/>
                </a:cubicBezTo>
                <a:cubicBezTo>
                  <a:pt x="27" y="91"/>
                  <a:pt x="24" y="93"/>
                  <a:pt x="24" y="96"/>
                </a:cubicBezTo>
                <a:cubicBezTo>
                  <a:pt x="24" y="99"/>
                  <a:pt x="27" y="101"/>
                  <a:pt x="31" y="101"/>
                </a:cubicBezTo>
                <a:cubicBezTo>
                  <a:pt x="36" y="101"/>
                  <a:pt x="39" y="99"/>
                  <a:pt x="39" y="9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noEditPoints="1"/>
          </p:cNvSpPr>
          <p:nvPr/>
        </p:nvSpPr>
        <p:spPr bwMode="auto">
          <a:xfrm>
            <a:off x="2428875" y="1727201"/>
            <a:ext cx="244475" cy="422275"/>
          </a:xfrm>
          <a:custGeom>
            <a:avLst/>
            <a:gdLst>
              <a:gd name="T0" fmla="*/ 45 w 65"/>
              <a:gd name="T1" fmla="*/ 108 h 112"/>
              <a:gd name="T2" fmla="*/ 15 w 65"/>
              <a:gd name="T3" fmla="*/ 94 h 112"/>
              <a:gd name="T4" fmla="*/ 3 w 65"/>
              <a:gd name="T5" fmla="*/ 52 h 112"/>
              <a:gd name="T6" fmla="*/ 13 w 65"/>
              <a:gd name="T7" fmla="*/ 27 h 112"/>
              <a:gd name="T8" fmla="*/ 3 w 65"/>
              <a:gd name="T9" fmla="*/ 6 h 112"/>
              <a:gd name="T10" fmla="*/ 4 w 65"/>
              <a:gd name="T11" fmla="*/ 1 h 112"/>
              <a:gd name="T12" fmla="*/ 9 w 65"/>
              <a:gd name="T13" fmla="*/ 3 h 112"/>
              <a:gd name="T14" fmla="*/ 20 w 65"/>
              <a:gd name="T15" fmla="*/ 24 h 112"/>
              <a:gd name="T16" fmla="*/ 47 w 65"/>
              <a:gd name="T17" fmla="*/ 38 h 112"/>
              <a:gd name="T18" fmla="*/ 62 w 65"/>
              <a:gd name="T19" fmla="*/ 79 h 112"/>
              <a:gd name="T20" fmla="*/ 45 w 65"/>
              <a:gd name="T21" fmla="*/ 108 h 112"/>
              <a:gd name="T22" fmla="*/ 31 w 65"/>
              <a:gd name="T23" fmla="*/ 40 h 112"/>
              <a:gd name="T24" fmla="*/ 22 w 65"/>
              <a:gd name="T25" fmla="*/ 35 h 112"/>
              <a:gd name="T26" fmla="*/ 17 w 65"/>
              <a:gd name="T27" fmla="*/ 44 h 112"/>
              <a:gd name="T28" fmla="*/ 26 w 65"/>
              <a:gd name="T29" fmla="*/ 49 h 112"/>
              <a:gd name="T30" fmla="*/ 31 w 65"/>
              <a:gd name="T31" fmla="*/ 4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112">
                <a:moveTo>
                  <a:pt x="45" y="108"/>
                </a:moveTo>
                <a:cubicBezTo>
                  <a:pt x="31" y="112"/>
                  <a:pt x="18" y="106"/>
                  <a:pt x="15" y="94"/>
                </a:cubicBezTo>
                <a:cubicBezTo>
                  <a:pt x="3" y="52"/>
                  <a:pt x="3" y="52"/>
                  <a:pt x="3" y="52"/>
                </a:cubicBezTo>
                <a:cubicBezTo>
                  <a:pt x="0" y="43"/>
                  <a:pt x="5" y="32"/>
                  <a:pt x="13" y="27"/>
                </a:cubicBezTo>
                <a:cubicBezTo>
                  <a:pt x="3" y="6"/>
                  <a:pt x="3" y="6"/>
                  <a:pt x="3" y="6"/>
                </a:cubicBezTo>
                <a:cubicBezTo>
                  <a:pt x="1" y="5"/>
                  <a:pt x="2" y="2"/>
                  <a:pt x="4" y="1"/>
                </a:cubicBezTo>
                <a:cubicBezTo>
                  <a:pt x="6" y="0"/>
                  <a:pt x="8" y="1"/>
                  <a:pt x="9" y="3"/>
                </a:cubicBezTo>
                <a:cubicBezTo>
                  <a:pt x="20" y="24"/>
                  <a:pt x="20" y="24"/>
                  <a:pt x="20" y="24"/>
                </a:cubicBezTo>
                <a:cubicBezTo>
                  <a:pt x="31" y="21"/>
                  <a:pt x="43" y="27"/>
                  <a:pt x="47" y="38"/>
                </a:cubicBezTo>
                <a:cubicBezTo>
                  <a:pt x="62" y="79"/>
                  <a:pt x="62" y="79"/>
                  <a:pt x="62" y="79"/>
                </a:cubicBezTo>
                <a:cubicBezTo>
                  <a:pt x="65" y="90"/>
                  <a:pt x="58" y="103"/>
                  <a:pt x="45" y="108"/>
                </a:cubicBezTo>
                <a:close/>
                <a:moveTo>
                  <a:pt x="31" y="40"/>
                </a:moveTo>
                <a:cubicBezTo>
                  <a:pt x="30" y="35"/>
                  <a:pt x="26" y="33"/>
                  <a:pt x="22" y="35"/>
                </a:cubicBezTo>
                <a:cubicBezTo>
                  <a:pt x="18" y="36"/>
                  <a:pt x="16" y="40"/>
                  <a:pt x="17" y="44"/>
                </a:cubicBezTo>
                <a:cubicBezTo>
                  <a:pt x="18" y="48"/>
                  <a:pt x="22" y="50"/>
                  <a:pt x="26" y="49"/>
                </a:cubicBezTo>
                <a:cubicBezTo>
                  <a:pt x="30" y="48"/>
                  <a:pt x="32" y="43"/>
                  <a:pt x="31" y="4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p:nvSpPr>
        <p:spPr bwMode="auto">
          <a:xfrm>
            <a:off x="2992438" y="1749426"/>
            <a:ext cx="404813" cy="365125"/>
          </a:xfrm>
          <a:custGeom>
            <a:avLst/>
            <a:gdLst>
              <a:gd name="T0" fmla="*/ 48 w 108"/>
              <a:gd name="T1" fmla="*/ 2 h 97"/>
              <a:gd name="T2" fmla="*/ 48 w 108"/>
              <a:gd name="T3" fmla="*/ 95 h 97"/>
              <a:gd name="T4" fmla="*/ 46 w 108"/>
              <a:gd name="T5" fmla="*/ 97 h 97"/>
              <a:gd name="T6" fmla="*/ 41 w 108"/>
              <a:gd name="T7" fmla="*/ 97 h 97"/>
              <a:gd name="T8" fmla="*/ 39 w 108"/>
              <a:gd name="T9" fmla="*/ 95 h 97"/>
              <a:gd name="T10" fmla="*/ 39 w 108"/>
              <a:gd name="T11" fmla="*/ 48 h 97"/>
              <a:gd name="T12" fmla="*/ 20 w 108"/>
              <a:gd name="T13" fmla="*/ 48 h 97"/>
              <a:gd name="T14" fmla="*/ 17 w 108"/>
              <a:gd name="T15" fmla="*/ 47 h 97"/>
              <a:gd name="T16" fmla="*/ 14 w 108"/>
              <a:gd name="T17" fmla="*/ 46 h 97"/>
              <a:gd name="T18" fmla="*/ 1 w 108"/>
              <a:gd name="T19" fmla="*/ 37 h 97"/>
              <a:gd name="T20" fmla="*/ 0 w 108"/>
              <a:gd name="T21" fmla="*/ 35 h 97"/>
              <a:gd name="T22" fmla="*/ 1 w 108"/>
              <a:gd name="T23" fmla="*/ 34 h 97"/>
              <a:gd name="T24" fmla="*/ 14 w 108"/>
              <a:gd name="T25" fmla="*/ 25 h 97"/>
              <a:gd name="T26" fmla="*/ 17 w 108"/>
              <a:gd name="T27" fmla="*/ 24 h 97"/>
              <a:gd name="T28" fmla="*/ 20 w 108"/>
              <a:gd name="T29" fmla="*/ 23 h 97"/>
              <a:gd name="T30" fmla="*/ 39 w 108"/>
              <a:gd name="T31" fmla="*/ 23 h 97"/>
              <a:gd name="T32" fmla="*/ 39 w 108"/>
              <a:gd name="T33" fmla="*/ 2 h 97"/>
              <a:gd name="T34" fmla="*/ 41 w 108"/>
              <a:gd name="T35" fmla="*/ 0 h 97"/>
              <a:gd name="T36" fmla="*/ 46 w 108"/>
              <a:gd name="T37" fmla="*/ 0 h 97"/>
              <a:gd name="T38" fmla="*/ 48 w 108"/>
              <a:gd name="T39" fmla="*/ 2 h 97"/>
              <a:gd name="T40" fmla="*/ 108 w 108"/>
              <a:gd name="T41" fmla="*/ 25 h 97"/>
              <a:gd name="T42" fmla="*/ 107 w 108"/>
              <a:gd name="T43" fmla="*/ 26 h 97"/>
              <a:gd name="T44" fmla="*/ 94 w 108"/>
              <a:gd name="T45" fmla="*/ 35 h 97"/>
              <a:gd name="T46" fmla="*/ 92 w 108"/>
              <a:gd name="T47" fmla="*/ 37 h 97"/>
              <a:gd name="T48" fmla="*/ 88 w 108"/>
              <a:gd name="T49" fmla="*/ 37 h 97"/>
              <a:gd name="T50" fmla="*/ 56 w 108"/>
              <a:gd name="T51" fmla="*/ 37 h 97"/>
              <a:gd name="T52" fmla="*/ 52 w 108"/>
              <a:gd name="T53" fmla="*/ 12 h 97"/>
              <a:gd name="T54" fmla="*/ 88 w 108"/>
              <a:gd name="T55" fmla="*/ 12 h 97"/>
              <a:gd name="T56" fmla="*/ 92 w 108"/>
              <a:gd name="T57" fmla="*/ 13 h 97"/>
              <a:gd name="T58" fmla="*/ 94 w 108"/>
              <a:gd name="T59" fmla="*/ 14 h 97"/>
              <a:gd name="T60" fmla="*/ 107 w 108"/>
              <a:gd name="T61" fmla="*/ 23 h 97"/>
              <a:gd name="T62" fmla="*/ 108 w 108"/>
              <a:gd name="T63" fmla="*/ 2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97">
                <a:moveTo>
                  <a:pt x="48" y="2"/>
                </a:moveTo>
                <a:cubicBezTo>
                  <a:pt x="48" y="95"/>
                  <a:pt x="48" y="95"/>
                  <a:pt x="48" y="95"/>
                </a:cubicBezTo>
                <a:cubicBezTo>
                  <a:pt x="48" y="97"/>
                  <a:pt x="47" y="97"/>
                  <a:pt x="46" y="97"/>
                </a:cubicBezTo>
                <a:cubicBezTo>
                  <a:pt x="41" y="97"/>
                  <a:pt x="41" y="97"/>
                  <a:pt x="41" y="97"/>
                </a:cubicBezTo>
                <a:cubicBezTo>
                  <a:pt x="40" y="97"/>
                  <a:pt x="39" y="97"/>
                  <a:pt x="39" y="95"/>
                </a:cubicBezTo>
                <a:cubicBezTo>
                  <a:pt x="39" y="48"/>
                  <a:pt x="39" y="48"/>
                  <a:pt x="39" y="48"/>
                </a:cubicBezTo>
                <a:cubicBezTo>
                  <a:pt x="20" y="48"/>
                  <a:pt x="20" y="48"/>
                  <a:pt x="20" y="48"/>
                </a:cubicBezTo>
                <a:cubicBezTo>
                  <a:pt x="19" y="48"/>
                  <a:pt x="18" y="48"/>
                  <a:pt x="17" y="47"/>
                </a:cubicBezTo>
                <a:cubicBezTo>
                  <a:pt x="16" y="47"/>
                  <a:pt x="15" y="46"/>
                  <a:pt x="14" y="46"/>
                </a:cubicBezTo>
                <a:cubicBezTo>
                  <a:pt x="1" y="37"/>
                  <a:pt x="1" y="37"/>
                  <a:pt x="1" y="37"/>
                </a:cubicBezTo>
                <a:cubicBezTo>
                  <a:pt x="1" y="37"/>
                  <a:pt x="0" y="36"/>
                  <a:pt x="0" y="35"/>
                </a:cubicBezTo>
                <a:cubicBezTo>
                  <a:pt x="0" y="35"/>
                  <a:pt x="1" y="34"/>
                  <a:pt x="1" y="34"/>
                </a:cubicBezTo>
                <a:cubicBezTo>
                  <a:pt x="14" y="25"/>
                  <a:pt x="14" y="25"/>
                  <a:pt x="14" y="25"/>
                </a:cubicBezTo>
                <a:cubicBezTo>
                  <a:pt x="15" y="24"/>
                  <a:pt x="16" y="24"/>
                  <a:pt x="17" y="24"/>
                </a:cubicBezTo>
                <a:cubicBezTo>
                  <a:pt x="18" y="23"/>
                  <a:pt x="19" y="23"/>
                  <a:pt x="20" y="23"/>
                </a:cubicBezTo>
                <a:cubicBezTo>
                  <a:pt x="39" y="23"/>
                  <a:pt x="39" y="23"/>
                  <a:pt x="39" y="23"/>
                </a:cubicBezTo>
                <a:cubicBezTo>
                  <a:pt x="39" y="2"/>
                  <a:pt x="39" y="2"/>
                  <a:pt x="39" y="2"/>
                </a:cubicBezTo>
                <a:cubicBezTo>
                  <a:pt x="39" y="1"/>
                  <a:pt x="40" y="0"/>
                  <a:pt x="41" y="0"/>
                </a:cubicBezTo>
                <a:cubicBezTo>
                  <a:pt x="46" y="0"/>
                  <a:pt x="46" y="0"/>
                  <a:pt x="46" y="0"/>
                </a:cubicBezTo>
                <a:cubicBezTo>
                  <a:pt x="47" y="0"/>
                  <a:pt x="48" y="1"/>
                  <a:pt x="48" y="2"/>
                </a:cubicBezTo>
                <a:close/>
                <a:moveTo>
                  <a:pt x="108" y="25"/>
                </a:moveTo>
                <a:cubicBezTo>
                  <a:pt x="108" y="25"/>
                  <a:pt x="108" y="26"/>
                  <a:pt x="107" y="26"/>
                </a:cubicBezTo>
                <a:cubicBezTo>
                  <a:pt x="94" y="35"/>
                  <a:pt x="94" y="35"/>
                  <a:pt x="94" y="35"/>
                </a:cubicBezTo>
                <a:cubicBezTo>
                  <a:pt x="94" y="36"/>
                  <a:pt x="93" y="36"/>
                  <a:pt x="92" y="37"/>
                </a:cubicBezTo>
                <a:cubicBezTo>
                  <a:pt x="90" y="37"/>
                  <a:pt x="89" y="37"/>
                  <a:pt x="88" y="37"/>
                </a:cubicBezTo>
                <a:cubicBezTo>
                  <a:pt x="56" y="37"/>
                  <a:pt x="56" y="37"/>
                  <a:pt x="56" y="37"/>
                </a:cubicBezTo>
                <a:cubicBezTo>
                  <a:pt x="52" y="12"/>
                  <a:pt x="52" y="12"/>
                  <a:pt x="52" y="12"/>
                </a:cubicBezTo>
                <a:cubicBezTo>
                  <a:pt x="88" y="12"/>
                  <a:pt x="88" y="12"/>
                  <a:pt x="88" y="12"/>
                </a:cubicBezTo>
                <a:cubicBezTo>
                  <a:pt x="89" y="12"/>
                  <a:pt x="90" y="12"/>
                  <a:pt x="92" y="13"/>
                </a:cubicBezTo>
                <a:cubicBezTo>
                  <a:pt x="93" y="13"/>
                  <a:pt x="94" y="13"/>
                  <a:pt x="94" y="14"/>
                </a:cubicBezTo>
                <a:cubicBezTo>
                  <a:pt x="107" y="23"/>
                  <a:pt x="107" y="23"/>
                  <a:pt x="107" y="23"/>
                </a:cubicBezTo>
                <a:cubicBezTo>
                  <a:pt x="108" y="23"/>
                  <a:pt x="108" y="24"/>
                  <a:pt x="108" y="2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noEditPoints="1"/>
          </p:cNvSpPr>
          <p:nvPr/>
        </p:nvSpPr>
        <p:spPr bwMode="auto">
          <a:xfrm>
            <a:off x="3652838" y="1817688"/>
            <a:ext cx="379413" cy="233363"/>
          </a:xfrm>
          <a:custGeom>
            <a:avLst/>
            <a:gdLst>
              <a:gd name="T0" fmla="*/ 99 w 101"/>
              <a:gd name="T1" fmla="*/ 17 h 62"/>
              <a:gd name="T2" fmla="*/ 99 w 101"/>
              <a:gd name="T3" fmla="*/ 57 h 62"/>
              <a:gd name="T4" fmla="*/ 94 w 101"/>
              <a:gd name="T5" fmla="*/ 62 h 62"/>
              <a:gd name="T6" fmla="*/ 7 w 101"/>
              <a:gd name="T7" fmla="*/ 62 h 62"/>
              <a:gd name="T8" fmla="*/ 2 w 101"/>
              <a:gd name="T9" fmla="*/ 57 h 62"/>
              <a:gd name="T10" fmla="*/ 2 w 101"/>
              <a:gd name="T11" fmla="*/ 17 h 62"/>
              <a:gd name="T12" fmla="*/ 4 w 101"/>
              <a:gd name="T13" fmla="*/ 16 h 62"/>
              <a:gd name="T14" fmla="*/ 45 w 101"/>
              <a:gd name="T15" fmla="*/ 38 h 62"/>
              <a:gd name="T16" fmla="*/ 50 w 101"/>
              <a:gd name="T17" fmla="*/ 39 h 62"/>
              <a:gd name="T18" fmla="*/ 55 w 101"/>
              <a:gd name="T19" fmla="*/ 38 h 62"/>
              <a:gd name="T20" fmla="*/ 97 w 101"/>
              <a:gd name="T21" fmla="*/ 16 h 62"/>
              <a:gd name="T22" fmla="*/ 99 w 101"/>
              <a:gd name="T23" fmla="*/ 17 h 62"/>
              <a:gd name="T24" fmla="*/ 5 w 101"/>
              <a:gd name="T25" fmla="*/ 0 h 62"/>
              <a:gd name="T26" fmla="*/ 96 w 101"/>
              <a:gd name="T27" fmla="*/ 0 h 62"/>
              <a:gd name="T28" fmla="*/ 96 w 101"/>
              <a:gd name="T29" fmla="*/ 5 h 62"/>
              <a:gd name="T30" fmla="*/ 55 w 101"/>
              <a:gd name="T31" fmla="*/ 27 h 62"/>
              <a:gd name="T32" fmla="*/ 50 w 101"/>
              <a:gd name="T33" fmla="*/ 28 h 62"/>
              <a:gd name="T34" fmla="*/ 45 w 101"/>
              <a:gd name="T35" fmla="*/ 27 h 62"/>
              <a:gd name="T36" fmla="*/ 5 w 101"/>
              <a:gd name="T37" fmla="*/ 5 h 62"/>
              <a:gd name="T38" fmla="*/ 5 w 101"/>
              <a:gd name="T3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62">
                <a:moveTo>
                  <a:pt x="99" y="17"/>
                </a:moveTo>
                <a:cubicBezTo>
                  <a:pt x="99" y="18"/>
                  <a:pt x="99" y="57"/>
                  <a:pt x="99" y="57"/>
                </a:cubicBezTo>
                <a:cubicBezTo>
                  <a:pt x="99" y="59"/>
                  <a:pt x="96" y="62"/>
                  <a:pt x="94" y="62"/>
                </a:cubicBezTo>
                <a:cubicBezTo>
                  <a:pt x="7" y="62"/>
                  <a:pt x="7" y="62"/>
                  <a:pt x="7" y="62"/>
                </a:cubicBezTo>
                <a:cubicBezTo>
                  <a:pt x="5" y="62"/>
                  <a:pt x="2" y="59"/>
                  <a:pt x="2" y="57"/>
                </a:cubicBezTo>
                <a:cubicBezTo>
                  <a:pt x="2" y="57"/>
                  <a:pt x="2" y="18"/>
                  <a:pt x="2" y="17"/>
                </a:cubicBezTo>
                <a:cubicBezTo>
                  <a:pt x="2" y="16"/>
                  <a:pt x="2" y="15"/>
                  <a:pt x="4" y="16"/>
                </a:cubicBezTo>
                <a:cubicBezTo>
                  <a:pt x="7" y="18"/>
                  <a:pt x="43" y="37"/>
                  <a:pt x="45" y="38"/>
                </a:cubicBezTo>
                <a:cubicBezTo>
                  <a:pt x="47" y="39"/>
                  <a:pt x="48" y="39"/>
                  <a:pt x="50" y="39"/>
                </a:cubicBezTo>
                <a:cubicBezTo>
                  <a:pt x="52" y="39"/>
                  <a:pt x="53" y="39"/>
                  <a:pt x="55" y="38"/>
                </a:cubicBezTo>
                <a:cubicBezTo>
                  <a:pt x="57" y="37"/>
                  <a:pt x="94" y="18"/>
                  <a:pt x="97" y="16"/>
                </a:cubicBezTo>
                <a:cubicBezTo>
                  <a:pt x="99" y="15"/>
                  <a:pt x="99" y="16"/>
                  <a:pt x="99" y="17"/>
                </a:cubicBezTo>
                <a:close/>
                <a:moveTo>
                  <a:pt x="5" y="0"/>
                </a:moveTo>
                <a:cubicBezTo>
                  <a:pt x="96" y="0"/>
                  <a:pt x="96" y="0"/>
                  <a:pt x="96" y="0"/>
                </a:cubicBezTo>
                <a:cubicBezTo>
                  <a:pt x="101" y="0"/>
                  <a:pt x="98" y="4"/>
                  <a:pt x="96" y="5"/>
                </a:cubicBezTo>
                <a:cubicBezTo>
                  <a:pt x="93" y="7"/>
                  <a:pt x="56" y="27"/>
                  <a:pt x="55" y="27"/>
                </a:cubicBezTo>
                <a:cubicBezTo>
                  <a:pt x="54" y="28"/>
                  <a:pt x="52" y="28"/>
                  <a:pt x="50" y="28"/>
                </a:cubicBezTo>
                <a:cubicBezTo>
                  <a:pt x="48" y="28"/>
                  <a:pt x="47" y="28"/>
                  <a:pt x="45" y="27"/>
                </a:cubicBezTo>
                <a:cubicBezTo>
                  <a:pt x="44" y="27"/>
                  <a:pt x="8" y="7"/>
                  <a:pt x="5" y="5"/>
                </a:cubicBezTo>
                <a:cubicBezTo>
                  <a:pt x="2" y="4"/>
                  <a:pt x="0" y="0"/>
                  <a:pt x="5"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noEditPoints="1"/>
          </p:cNvSpPr>
          <p:nvPr/>
        </p:nvSpPr>
        <p:spPr bwMode="auto">
          <a:xfrm>
            <a:off x="4327525" y="1773238"/>
            <a:ext cx="319088" cy="319088"/>
          </a:xfrm>
          <a:custGeom>
            <a:avLst/>
            <a:gdLst>
              <a:gd name="T0" fmla="*/ 84 w 85"/>
              <a:gd name="T1" fmla="*/ 21 h 85"/>
              <a:gd name="T2" fmla="*/ 57 w 85"/>
              <a:gd name="T3" fmla="*/ 48 h 85"/>
              <a:gd name="T4" fmla="*/ 25 w 85"/>
              <a:gd name="T5" fmla="*/ 80 h 85"/>
              <a:gd name="T6" fmla="*/ 0 w 85"/>
              <a:gd name="T7" fmla="*/ 85 h 85"/>
              <a:gd name="T8" fmla="*/ 5 w 85"/>
              <a:gd name="T9" fmla="*/ 59 h 85"/>
              <a:gd name="T10" fmla="*/ 36 w 85"/>
              <a:gd name="T11" fmla="*/ 28 h 85"/>
              <a:gd name="T12" fmla="*/ 64 w 85"/>
              <a:gd name="T13" fmla="*/ 1 h 85"/>
              <a:gd name="T14" fmla="*/ 77 w 85"/>
              <a:gd name="T15" fmla="*/ 7 h 85"/>
              <a:gd name="T16" fmla="*/ 84 w 85"/>
              <a:gd name="T17" fmla="*/ 21 h 85"/>
              <a:gd name="T18" fmla="*/ 26 w 85"/>
              <a:gd name="T19" fmla="*/ 74 h 85"/>
              <a:gd name="T20" fmla="*/ 21 w 85"/>
              <a:gd name="T21" fmla="*/ 64 h 85"/>
              <a:gd name="T22" fmla="*/ 11 w 85"/>
              <a:gd name="T23" fmla="*/ 58 h 85"/>
              <a:gd name="T24" fmla="*/ 8 w 85"/>
              <a:gd name="T25" fmla="*/ 61 h 85"/>
              <a:gd name="T26" fmla="*/ 6 w 85"/>
              <a:gd name="T27" fmla="*/ 70 h 85"/>
              <a:gd name="T28" fmla="*/ 11 w 85"/>
              <a:gd name="T29" fmla="*/ 73 h 85"/>
              <a:gd name="T30" fmla="*/ 15 w 85"/>
              <a:gd name="T31" fmla="*/ 78 h 85"/>
              <a:gd name="T32" fmla="*/ 24 w 85"/>
              <a:gd name="T33" fmla="*/ 76 h 85"/>
              <a:gd name="T34" fmla="*/ 26 w 85"/>
              <a:gd name="T35" fmla="*/ 7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85">
                <a:moveTo>
                  <a:pt x="84" y="21"/>
                </a:moveTo>
                <a:cubicBezTo>
                  <a:pt x="57" y="48"/>
                  <a:pt x="57" y="48"/>
                  <a:pt x="57" y="48"/>
                </a:cubicBezTo>
                <a:cubicBezTo>
                  <a:pt x="25" y="80"/>
                  <a:pt x="25" y="80"/>
                  <a:pt x="25" y="80"/>
                </a:cubicBezTo>
                <a:cubicBezTo>
                  <a:pt x="0" y="85"/>
                  <a:pt x="0" y="85"/>
                  <a:pt x="0" y="85"/>
                </a:cubicBezTo>
                <a:cubicBezTo>
                  <a:pt x="5" y="59"/>
                  <a:pt x="5" y="59"/>
                  <a:pt x="5" y="59"/>
                </a:cubicBezTo>
                <a:cubicBezTo>
                  <a:pt x="36" y="28"/>
                  <a:pt x="36" y="28"/>
                  <a:pt x="36" y="28"/>
                </a:cubicBezTo>
                <a:cubicBezTo>
                  <a:pt x="64" y="1"/>
                  <a:pt x="64" y="1"/>
                  <a:pt x="64" y="1"/>
                </a:cubicBezTo>
                <a:cubicBezTo>
                  <a:pt x="64" y="1"/>
                  <a:pt x="69" y="0"/>
                  <a:pt x="77" y="7"/>
                </a:cubicBezTo>
                <a:cubicBezTo>
                  <a:pt x="85" y="15"/>
                  <a:pt x="84" y="21"/>
                  <a:pt x="84" y="21"/>
                </a:cubicBezTo>
                <a:close/>
                <a:moveTo>
                  <a:pt x="26" y="74"/>
                </a:moveTo>
                <a:cubicBezTo>
                  <a:pt x="26" y="74"/>
                  <a:pt x="26" y="69"/>
                  <a:pt x="21" y="64"/>
                </a:cubicBezTo>
                <a:cubicBezTo>
                  <a:pt x="16" y="58"/>
                  <a:pt x="11" y="58"/>
                  <a:pt x="11" y="58"/>
                </a:cubicBezTo>
                <a:cubicBezTo>
                  <a:pt x="8" y="61"/>
                  <a:pt x="8" y="61"/>
                  <a:pt x="8" y="61"/>
                </a:cubicBezTo>
                <a:cubicBezTo>
                  <a:pt x="6" y="70"/>
                  <a:pt x="6" y="70"/>
                  <a:pt x="6" y="70"/>
                </a:cubicBezTo>
                <a:cubicBezTo>
                  <a:pt x="8" y="70"/>
                  <a:pt x="10" y="71"/>
                  <a:pt x="11" y="73"/>
                </a:cubicBezTo>
                <a:cubicBezTo>
                  <a:pt x="13" y="75"/>
                  <a:pt x="14" y="77"/>
                  <a:pt x="15" y="78"/>
                </a:cubicBezTo>
                <a:cubicBezTo>
                  <a:pt x="24" y="76"/>
                  <a:pt x="24" y="76"/>
                  <a:pt x="24" y="76"/>
                </a:cubicBezTo>
                <a:lnTo>
                  <a:pt x="26" y="7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4929188" y="1731963"/>
            <a:ext cx="393700" cy="401638"/>
          </a:xfrm>
          <a:custGeom>
            <a:avLst/>
            <a:gdLst>
              <a:gd name="T0" fmla="*/ 11 w 105"/>
              <a:gd name="T1" fmla="*/ 99 h 107"/>
              <a:gd name="T2" fmla="*/ 12 w 105"/>
              <a:gd name="T3" fmla="*/ 61 h 107"/>
              <a:gd name="T4" fmla="*/ 66 w 105"/>
              <a:gd name="T5" fmla="*/ 7 h 107"/>
              <a:gd name="T6" fmla="*/ 85 w 105"/>
              <a:gd name="T7" fmla="*/ 1 h 107"/>
              <a:gd name="T8" fmla="*/ 98 w 105"/>
              <a:gd name="T9" fmla="*/ 15 h 107"/>
              <a:gd name="T10" fmla="*/ 93 w 105"/>
              <a:gd name="T11" fmla="*/ 34 h 107"/>
              <a:gd name="T12" fmla="*/ 42 w 105"/>
              <a:gd name="T13" fmla="*/ 85 h 107"/>
              <a:gd name="T14" fmla="*/ 32 w 105"/>
              <a:gd name="T15" fmla="*/ 90 h 107"/>
              <a:gd name="T16" fmla="*/ 24 w 105"/>
              <a:gd name="T17" fmla="*/ 87 h 107"/>
              <a:gd name="T18" fmla="*/ 25 w 105"/>
              <a:gd name="T19" fmla="*/ 69 h 107"/>
              <a:gd name="T20" fmla="*/ 62 w 105"/>
              <a:gd name="T21" fmla="*/ 33 h 107"/>
              <a:gd name="T22" fmla="*/ 67 w 105"/>
              <a:gd name="T23" fmla="*/ 33 h 107"/>
              <a:gd name="T24" fmla="*/ 67 w 105"/>
              <a:gd name="T25" fmla="*/ 39 h 107"/>
              <a:gd name="T26" fmla="*/ 31 w 105"/>
              <a:gd name="T27" fmla="*/ 74 h 107"/>
              <a:gd name="T28" fmla="*/ 29 w 105"/>
              <a:gd name="T29" fmla="*/ 82 h 107"/>
              <a:gd name="T30" fmla="*/ 31 w 105"/>
              <a:gd name="T31" fmla="*/ 83 h 107"/>
              <a:gd name="T32" fmla="*/ 36 w 105"/>
              <a:gd name="T33" fmla="*/ 80 h 107"/>
              <a:gd name="T34" fmla="*/ 87 w 105"/>
              <a:gd name="T35" fmla="*/ 29 h 107"/>
              <a:gd name="T36" fmla="*/ 91 w 105"/>
              <a:gd name="T37" fmla="*/ 17 h 107"/>
              <a:gd name="T38" fmla="*/ 83 w 105"/>
              <a:gd name="T39" fmla="*/ 9 h 107"/>
              <a:gd name="T40" fmla="*/ 71 w 105"/>
              <a:gd name="T41" fmla="*/ 12 h 107"/>
              <a:gd name="T42" fmla="*/ 18 w 105"/>
              <a:gd name="T43" fmla="*/ 66 h 107"/>
              <a:gd name="T44" fmla="*/ 17 w 105"/>
              <a:gd name="T45" fmla="*/ 94 h 107"/>
              <a:gd name="T46" fmla="*/ 45 w 105"/>
              <a:gd name="T47" fmla="*/ 93 h 107"/>
              <a:gd name="T48" fmla="*/ 98 w 105"/>
              <a:gd name="T49" fmla="*/ 39 h 107"/>
              <a:gd name="T50" fmla="*/ 103 w 105"/>
              <a:gd name="T51" fmla="*/ 39 h 107"/>
              <a:gd name="T52" fmla="*/ 103 w 105"/>
              <a:gd name="T53" fmla="*/ 45 h 107"/>
              <a:gd name="T54" fmla="*/ 50 w 105"/>
              <a:gd name="T55" fmla="*/ 98 h 107"/>
              <a:gd name="T56" fmla="*/ 30 w 105"/>
              <a:gd name="T57" fmla="*/ 107 h 107"/>
              <a:gd name="T58" fmla="*/ 11 w 105"/>
              <a:gd name="T59" fmla="*/ 9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5" h="107">
                <a:moveTo>
                  <a:pt x="11" y="99"/>
                </a:moveTo>
                <a:cubicBezTo>
                  <a:pt x="2" y="90"/>
                  <a:pt x="0" y="74"/>
                  <a:pt x="12" y="61"/>
                </a:cubicBezTo>
                <a:cubicBezTo>
                  <a:pt x="20" y="53"/>
                  <a:pt x="51" y="22"/>
                  <a:pt x="66" y="7"/>
                </a:cubicBezTo>
                <a:cubicBezTo>
                  <a:pt x="71" y="2"/>
                  <a:pt x="78" y="0"/>
                  <a:pt x="85" y="1"/>
                </a:cubicBezTo>
                <a:cubicBezTo>
                  <a:pt x="92" y="3"/>
                  <a:pt x="97" y="8"/>
                  <a:pt x="98" y="15"/>
                </a:cubicBezTo>
                <a:cubicBezTo>
                  <a:pt x="100" y="21"/>
                  <a:pt x="98" y="28"/>
                  <a:pt x="93" y="34"/>
                </a:cubicBezTo>
                <a:cubicBezTo>
                  <a:pt x="42" y="85"/>
                  <a:pt x="42" y="85"/>
                  <a:pt x="42" y="85"/>
                </a:cubicBezTo>
                <a:cubicBezTo>
                  <a:pt x="39" y="88"/>
                  <a:pt x="35" y="90"/>
                  <a:pt x="32" y="90"/>
                </a:cubicBezTo>
                <a:cubicBezTo>
                  <a:pt x="29" y="90"/>
                  <a:pt x="26" y="89"/>
                  <a:pt x="24" y="87"/>
                </a:cubicBezTo>
                <a:cubicBezTo>
                  <a:pt x="19" y="83"/>
                  <a:pt x="19" y="76"/>
                  <a:pt x="25" y="69"/>
                </a:cubicBezTo>
                <a:cubicBezTo>
                  <a:pt x="62" y="33"/>
                  <a:pt x="62" y="33"/>
                  <a:pt x="62" y="33"/>
                </a:cubicBezTo>
                <a:cubicBezTo>
                  <a:pt x="63" y="32"/>
                  <a:pt x="65" y="32"/>
                  <a:pt x="67" y="33"/>
                </a:cubicBezTo>
                <a:cubicBezTo>
                  <a:pt x="68" y="35"/>
                  <a:pt x="68" y="37"/>
                  <a:pt x="67" y="39"/>
                </a:cubicBezTo>
                <a:cubicBezTo>
                  <a:pt x="31" y="74"/>
                  <a:pt x="31" y="74"/>
                  <a:pt x="31" y="74"/>
                </a:cubicBezTo>
                <a:cubicBezTo>
                  <a:pt x="28" y="77"/>
                  <a:pt x="27" y="80"/>
                  <a:pt x="29" y="82"/>
                </a:cubicBezTo>
                <a:cubicBezTo>
                  <a:pt x="29" y="82"/>
                  <a:pt x="30" y="83"/>
                  <a:pt x="31" y="83"/>
                </a:cubicBezTo>
                <a:cubicBezTo>
                  <a:pt x="33" y="82"/>
                  <a:pt x="35" y="81"/>
                  <a:pt x="36" y="80"/>
                </a:cubicBezTo>
                <a:cubicBezTo>
                  <a:pt x="87" y="29"/>
                  <a:pt x="87" y="29"/>
                  <a:pt x="87" y="29"/>
                </a:cubicBezTo>
                <a:cubicBezTo>
                  <a:pt x="91" y="25"/>
                  <a:pt x="92" y="21"/>
                  <a:pt x="91" y="17"/>
                </a:cubicBezTo>
                <a:cubicBezTo>
                  <a:pt x="90" y="13"/>
                  <a:pt x="87" y="10"/>
                  <a:pt x="83" y="9"/>
                </a:cubicBezTo>
                <a:cubicBezTo>
                  <a:pt x="79" y="8"/>
                  <a:pt x="75" y="9"/>
                  <a:pt x="71" y="12"/>
                </a:cubicBezTo>
                <a:cubicBezTo>
                  <a:pt x="56" y="28"/>
                  <a:pt x="25" y="58"/>
                  <a:pt x="18" y="66"/>
                </a:cubicBezTo>
                <a:cubicBezTo>
                  <a:pt x="8" y="76"/>
                  <a:pt x="10" y="87"/>
                  <a:pt x="17" y="94"/>
                </a:cubicBezTo>
                <a:cubicBezTo>
                  <a:pt x="23" y="100"/>
                  <a:pt x="35" y="103"/>
                  <a:pt x="45" y="93"/>
                </a:cubicBezTo>
                <a:cubicBezTo>
                  <a:pt x="98" y="39"/>
                  <a:pt x="98" y="39"/>
                  <a:pt x="98" y="39"/>
                </a:cubicBezTo>
                <a:cubicBezTo>
                  <a:pt x="100" y="38"/>
                  <a:pt x="102" y="38"/>
                  <a:pt x="103" y="39"/>
                </a:cubicBezTo>
                <a:cubicBezTo>
                  <a:pt x="105" y="41"/>
                  <a:pt x="105" y="43"/>
                  <a:pt x="103" y="45"/>
                </a:cubicBezTo>
                <a:cubicBezTo>
                  <a:pt x="50" y="98"/>
                  <a:pt x="50" y="98"/>
                  <a:pt x="50" y="98"/>
                </a:cubicBezTo>
                <a:cubicBezTo>
                  <a:pt x="44" y="104"/>
                  <a:pt x="37" y="107"/>
                  <a:pt x="30" y="107"/>
                </a:cubicBezTo>
                <a:cubicBezTo>
                  <a:pt x="23" y="107"/>
                  <a:pt x="16" y="104"/>
                  <a:pt x="11" y="9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5592763" y="1795463"/>
            <a:ext cx="368300" cy="277813"/>
          </a:xfrm>
          <a:custGeom>
            <a:avLst/>
            <a:gdLst>
              <a:gd name="T0" fmla="*/ 39 w 98"/>
              <a:gd name="T1" fmla="*/ 48 h 74"/>
              <a:gd name="T2" fmla="*/ 39 w 98"/>
              <a:gd name="T3" fmla="*/ 71 h 74"/>
              <a:gd name="T4" fmla="*/ 0 w 98"/>
              <a:gd name="T5" fmla="*/ 35 h 74"/>
              <a:gd name="T6" fmla="*/ 39 w 98"/>
              <a:gd name="T7" fmla="*/ 0 h 74"/>
              <a:gd name="T8" fmla="*/ 39 w 98"/>
              <a:gd name="T9" fmla="*/ 21 h 74"/>
              <a:gd name="T10" fmla="*/ 98 w 98"/>
              <a:gd name="T11" fmla="*/ 74 h 74"/>
              <a:gd name="T12" fmla="*/ 39 w 98"/>
              <a:gd name="T13" fmla="*/ 48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39" y="48"/>
                </a:moveTo>
                <a:cubicBezTo>
                  <a:pt x="39" y="71"/>
                  <a:pt x="39" y="71"/>
                  <a:pt x="39" y="71"/>
                </a:cubicBezTo>
                <a:cubicBezTo>
                  <a:pt x="0" y="35"/>
                  <a:pt x="0" y="35"/>
                  <a:pt x="0" y="35"/>
                </a:cubicBezTo>
                <a:cubicBezTo>
                  <a:pt x="39" y="0"/>
                  <a:pt x="39" y="0"/>
                  <a:pt x="39" y="0"/>
                </a:cubicBezTo>
                <a:cubicBezTo>
                  <a:pt x="39" y="21"/>
                  <a:pt x="39" y="21"/>
                  <a:pt x="39" y="21"/>
                </a:cubicBezTo>
                <a:cubicBezTo>
                  <a:pt x="87" y="21"/>
                  <a:pt x="98" y="74"/>
                  <a:pt x="98" y="74"/>
                </a:cubicBezTo>
                <a:cubicBezTo>
                  <a:pt x="84" y="50"/>
                  <a:pt x="65" y="48"/>
                  <a:pt x="39" y="4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noEditPoints="1"/>
          </p:cNvSpPr>
          <p:nvPr/>
        </p:nvSpPr>
        <p:spPr bwMode="auto">
          <a:xfrm>
            <a:off x="6219825" y="1795463"/>
            <a:ext cx="404813" cy="277813"/>
          </a:xfrm>
          <a:custGeom>
            <a:avLst/>
            <a:gdLst>
              <a:gd name="T0" fmla="*/ 16 w 108"/>
              <a:gd name="T1" fmla="*/ 35 h 74"/>
              <a:gd name="T2" fmla="*/ 39 w 108"/>
              <a:gd name="T3" fmla="*/ 56 h 74"/>
              <a:gd name="T4" fmla="*/ 39 w 108"/>
              <a:gd name="T5" fmla="*/ 71 h 74"/>
              <a:gd name="T6" fmla="*/ 0 w 108"/>
              <a:gd name="T7" fmla="*/ 35 h 74"/>
              <a:gd name="T8" fmla="*/ 39 w 108"/>
              <a:gd name="T9" fmla="*/ 0 h 74"/>
              <a:gd name="T10" fmla="*/ 39 w 108"/>
              <a:gd name="T11" fmla="*/ 15 h 74"/>
              <a:gd name="T12" fmla="*/ 16 w 108"/>
              <a:gd name="T13" fmla="*/ 35 h 74"/>
              <a:gd name="T14" fmla="*/ 108 w 108"/>
              <a:gd name="T15" fmla="*/ 74 h 74"/>
              <a:gd name="T16" fmla="*/ 66 w 108"/>
              <a:gd name="T17" fmla="*/ 48 h 74"/>
              <a:gd name="T18" fmla="*/ 66 w 108"/>
              <a:gd name="T19" fmla="*/ 71 h 74"/>
              <a:gd name="T20" fmla="*/ 27 w 108"/>
              <a:gd name="T21" fmla="*/ 35 h 74"/>
              <a:gd name="T22" fmla="*/ 66 w 108"/>
              <a:gd name="T23" fmla="*/ 0 h 74"/>
              <a:gd name="T24" fmla="*/ 66 w 108"/>
              <a:gd name="T25" fmla="*/ 21 h 74"/>
              <a:gd name="T26" fmla="*/ 108 w 108"/>
              <a:gd name="T2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74">
                <a:moveTo>
                  <a:pt x="16" y="35"/>
                </a:moveTo>
                <a:cubicBezTo>
                  <a:pt x="39" y="56"/>
                  <a:pt x="39" y="56"/>
                  <a:pt x="39" y="56"/>
                </a:cubicBezTo>
                <a:cubicBezTo>
                  <a:pt x="39" y="71"/>
                  <a:pt x="39" y="71"/>
                  <a:pt x="39" y="71"/>
                </a:cubicBezTo>
                <a:cubicBezTo>
                  <a:pt x="0" y="35"/>
                  <a:pt x="0" y="35"/>
                  <a:pt x="0" y="35"/>
                </a:cubicBezTo>
                <a:cubicBezTo>
                  <a:pt x="39" y="0"/>
                  <a:pt x="39" y="0"/>
                  <a:pt x="39" y="0"/>
                </a:cubicBezTo>
                <a:cubicBezTo>
                  <a:pt x="39" y="15"/>
                  <a:pt x="39" y="15"/>
                  <a:pt x="39" y="15"/>
                </a:cubicBezTo>
                <a:lnTo>
                  <a:pt x="16" y="35"/>
                </a:lnTo>
                <a:close/>
                <a:moveTo>
                  <a:pt x="108" y="74"/>
                </a:moveTo>
                <a:cubicBezTo>
                  <a:pt x="95" y="50"/>
                  <a:pt x="84" y="48"/>
                  <a:pt x="66" y="48"/>
                </a:cubicBezTo>
                <a:cubicBezTo>
                  <a:pt x="66" y="71"/>
                  <a:pt x="66" y="71"/>
                  <a:pt x="66" y="71"/>
                </a:cubicBezTo>
                <a:cubicBezTo>
                  <a:pt x="27" y="35"/>
                  <a:pt x="27" y="35"/>
                  <a:pt x="27" y="35"/>
                </a:cubicBezTo>
                <a:cubicBezTo>
                  <a:pt x="66" y="0"/>
                  <a:pt x="66" y="0"/>
                  <a:pt x="66" y="0"/>
                </a:cubicBezTo>
                <a:cubicBezTo>
                  <a:pt x="66" y="21"/>
                  <a:pt x="66" y="21"/>
                  <a:pt x="66" y="21"/>
                </a:cubicBezTo>
                <a:cubicBezTo>
                  <a:pt x="106" y="21"/>
                  <a:pt x="108" y="74"/>
                  <a:pt x="108" y="7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6884988" y="1795463"/>
            <a:ext cx="363538" cy="277813"/>
          </a:xfrm>
          <a:custGeom>
            <a:avLst/>
            <a:gdLst>
              <a:gd name="T0" fmla="*/ 0 w 97"/>
              <a:gd name="T1" fmla="*/ 74 h 74"/>
              <a:gd name="T2" fmla="*/ 59 w 97"/>
              <a:gd name="T3" fmla="*/ 21 h 74"/>
              <a:gd name="T4" fmla="*/ 59 w 97"/>
              <a:gd name="T5" fmla="*/ 0 h 74"/>
              <a:gd name="T6" fmla="*/ 97 w 97"/>
              <a:gd name="T7" fmla="*/ 35 h 74"/>
              <a:gd name="T8" fmla="*/ 59 w 97"/>
              <a:gd name="T9" fmla="*/ 71 h 74"/>
              <a:gd name="T10" fmla="*/ 59 w 97"/>
              <a:gd name="T11" fmla="*/ 48 h 74"/>
              <a:gd name="T12" fmla="*/ 0 w 97"/>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97" h="74">
                <a:moveTo>
                  <a:pt x="0" y="74"/>
                </a:moveTo>
                <a:cubicBezTo>
                  <a:pt x="0" y="74"/>
                  <a:pt x="11" y="21"/>
                  <a:pt x="59" y="21"/>
                </a:cubicBezTo>
                <a:cubicBezTo>
                  <a:pt x="59" y="0"/>
                  <a:pt x="59" y="0"/>
                  <a:pt x="59" y="0"/>
                </a:cubicBezTo>
                <a:cubicBezTo>
                  <a:pt x="97" y="35"/>
                  <a:pt x="97" y="35"/>
                  <a:pt x="97" y="35"/>
                </a:cubicBezTo>
                <a:cubicBezTo>
                  <a:pt x="59" y="71"/>
                  <a:pt x="59" y="71"/>
                  <a:pt x="59" y="71"/>
                </a:cubicBezTo>
                <a:cubicBezTo>
                  <a:pt x="59" y="48"/>
                  <a:pt x="59" y="48"/>
                  <a:pt x="59" y="48"/>
                </a:cubicBezTo>
                <a:cubicBezTo>
                  <a:pt x="33" y="48"/>
                  <a:pt x="14" y="50"/>
                  <a:pt x="0" y="7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7523163" y="1749426"/>
            <a:ext cx="382588" cy="365125"/>
          </a:xfrm>
          <a:custGeom>
            <a:avLst/>
            <a:gdLst>
              <a:gd name="T0" fmla="*/ 102 w 102"/>
              <a:gd name="T1" fmla="*/ 86 h 97"/>
              <a:gd name="T2" fmla="*/ 102 w 102"/>
              <a:gd name="T3" fmla="*/ 97 h 97"/>
              <a:gd name="T4" fmla="*/ 51 w 102"/>
              <a:gd name="T5" fmla="*/ 97 h 97"/>
              <a:gd name="T6" fmla="*/ 0 w 102"/>
              <a:gd name="T7" fmla="*/ 97 h 97"/>
              <a:gd name="T8" fmla="*/ 0 w 102"/>
              <a:gd name="T9" fmla="*/ 86 h 97"/>
              <a:gd name="T10" fmla="*/ 22 w 102"/>
              <a:gd name="T11" fmla="*/ 73 h 97"/>
              <a:gd name="T12" fmla="*/ 40 w 102"/>
              <a:gd name="T13" fmla="*/ 55 h 97"/>
              <a:gd name="T14" fmla="*/ 34 w 102"/>
              <a:gd name="T15" fmla="*/ 42 h 97"/>
              <a:gd name="T16" fmla="*/ 29 w 102"/>
              <a:gd name="T17" fmla="*/ 33 h 97"/>
              <a:gd name="T18" fmla="*/ 31 w 102"/>
              <a:gd name="T19" fmla="*/ 28 h 97"/>
              <a:gd name="T20" fmla="*/ 30 w 102"/>
              <a:gd name="T21" fmla="*/ 19 h 97"/>
              <a:gd name="T22" fmla="*/ 51 w 102"/>
              <a:gd name="T23" fmla="*/ 0 h 97"/>
              <a:gd name="T24" fmla="*/ 73 w 102"/>
              <a:gd name="T25" fmla="*/ 19 h 97"/>
              <a:gd name="T26" fmla="*/ 71 w 102"/>
              <a:gd name="T27" fmla="*/ 28 h 97"/>
              <a:gd name="T28" fmla="*/ 73 w 102"/>
              <a:gd name="T29" fmla="*/ 33 h 97"/>
              <a:gd name="T30" fmla="*/ 68 w 102"/>
              <a:gd name="T31" fmla="*/ 42 h 97"/>
              <a:gd name="T32" fmla="*/ 62 w 102"/>
              <a:gd name="T33" fmla="*/ 55 h 97"/>
              <a:gd name="T34" fmla="*/ 80 w 102"/>
              <a:gd name="T35" fmla="*/ 73 h 97"/>
              <a:gd name="T36" fmla="*/ 102 w 102"/>
              <a:gd name="T37" fmla="*/ 8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97">
                <a:moveTo>
                  <a:pt x="102" y="86"/>
                </a:moveTo>
                <a:cubicBezTo>
                  <a:pt x="102" y="89"/>
                  <a:pt x="102" y="97"/>
                  <a:pt x="102" y="97"/>
                </a:cubicBezTo>
                <a:cubicBezTo>
                  <a:pt x="51" y="97"/>
                  <a:pt x="51" y="97"/>
                  <a:pt x="51" y="97"/>
                </a:cubicBezTo>
                <a:cubicBezTo>
                  <a:pt x="0" y="97"/>
                  <a:pt x="0" y="97"/>
                  <a:pt x="0" y="97"/>
                </a:cubicBezTo>
                <a:cubicBezTo>
                  <a:pt x="0" y="97"/>
                  <a:pt x="0" y="89"/>
                  <a:pt x="0" y="86"/>
                </a:cubicBezTo>
                <a:cubicBezTo>
                  <a:pt x="0" y="83"/>
                  <a:pt x="9" y="78"/>
                  <a:pt x="22" y="73"/>
                </a:cubicBezTo>
                <a:cubicBezTo>
                  <a:pt x="36" y="68"/>
                  <a:pt x="40" y="64"/>
                  <a:pt x="40" y="55"/>
                </a:cubicBezTo>
                <a:cubicBezTo>
                  <a:pt x="40" y="50"/>
                  <a:pt x="36" y="52"/>
                  <a:pt x="34" y="42"/>
                </a:cubicBezTo>
                <a:cubicBezTo>
                  <a:pt x="33" y="38"/>
                  <a:pt x="30" y="42"/>
                  <a:pt x="29" y="33"/>
                </a:cubicBezTo>
                <a:cubicBezTo>
                  <a:pt x="29" y="29"/>
                  <a:pt x="31" y="28"/>
                  <a:pt x="31" y="28"/>
                </a:cubicBezTo>
                <a:cubicBezTo>
                  <a:pt x="31" y="28"/>
                  <a:pt x="30" y="23"/>
                  <a:pt x="30" y="19"/>
                </a:cubicBezTo>
                <a:cubicBezTo>
                  <a:pt x="29" y="14"/>
                  <a:pt x="33" y="0"/>
                  <a:pt x="51" y="0"/>
                </a:cubicBezTo>
                <a:cubicBezTo>
                  <a:pt x="70" y="0"/>
                  <a:pt x="73" y="14"/>
                  <a:pt x="73" y="19"/>
                </a:cubicBezTo>
                <a:cubicBezTo>
                  <a:pt x="72" y="23"/>
                  <a:pt x="71" y="28"/>
                  <a:pt x="71" y="28"/>
                </a:cubicBezTo>
                <a:cubicBezTo>
                  <a:pt x="71" y="28"/>
                  <a:pt x="73" y="29"/>
                  <a:pt x="73" y="33"/>
                </a:cubicBezTo>
                <a:cubicBezTo>
                  <a:pt x="72" y="42"/>
                  <a:pt x="69" y="38"/>
                  <a:pt x="68" y="42"/>
                </a:cubicBezTo>
                <a:cubicBezTo>
                  <a:pt x="66" y="52"/>
                  <a:pt x="62" y="50"/>
                  <a:pt x="62" y="55"/>
                </a:cubicBezTo>
                <a:cubicBezTo>
                  <a:pt x="62" y="64"/>
                  <a:pt x="67" y="68"/>
                  <a:pt x="80" y="73"/>
                </a:cubicBezTo>
                <a:cubicBezTo>
                  <a:pt x="93" y="78"/>
                  <a:pt x="102" y="83"/>
                  <a:pt x="102" y="8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noEditPoints="1"/>
          </p:cNvSpPr>
          <p:nvPr/>
        </p:nvSpPr>
        <p:spPr bwMode="auto">
          <a:xfrm>
            <a:off x="8156575" y="1762126"/>
            <a:ext cx="406400" cy="346075"/>
          </a:xfrm>
          <a:custGeom>
            <a:avLst/>
            <a:gdLst>
              <a:gd name="T0" fmla="*/ 75 w 108"/>
              <a:gd name="T1" fmla="*/ 78 h 92"/>
              <a:gd name="T2" fmla="*/ 75 w 108"/>
              <a:gd name="T3" fmla="*/ 92 h 92"/>
              <a:gd name="T4" fmla="*/ 0 w 108"/>
              <a:gd name="T5" fmla="*/ 92 h 92"/>
              <a:gd name="T6" fmla="*/ 0 w 108"/>
              <a:gd name="T7" fmla="*/ 73 h 92"/>
              <a:gd name="T8" fmla="*/ 9 w 108"/>
              <a:gd name="T9" fmla="*/ 64 h 92"/>
              <a:gd name="T10" fmla="*/ 23 w 108"/>
              <a:gd name="T11" fmla="*/ 49 h 92"/>
              <a:gd name="T12" fmla="*/ 18 w 108"/>
              <a:gd name="T13" fmla="*/ 37 h 92"/>
              <a:gd name="T14" fmla="*/ 14 w 108"/>
              <a:gd name="T15" fmla="*/ 29 h 92"/>
              <a:gd name="T16" fmla="*/ 16 w 108"/>
              <a:gd name="T17" fmla="*/ 25 h 92"/>
              <a:gd name="T18" fmla="*/ 15 w 108"/>
              <a:gd name="T19" fmla="*/ 16 h 92"/>
              <a:gd name="T20" fmla="*/ 32 w 108"/>
              <a:gd name="T21" fmla="*/ 0 h 92"/>
              <a:gd name="T22" fmla="*/ 49 w 108"/>
              <a:gd name="T23" fmla="*/ 16 h 92"/>
              <a:gd name="T24" fmla="*/ 48 w 108"/>
              <a:gd name="T25" fmla="*/ 25 h 92"/>
              <a:gd name="T26" fmla="*/ 50 w 108"/>
              <a:gd name="T27" fmla="*/ 29 h 92"/>
              <a:gd name="T28" fmla="*/ 46 w 108"/>
              <a:gd name="T29" fmla="*/ 37 h 92"/>
              <a:gd name="T30" fmla="*/ 41 w 108"/>
              <a:gd name="T31" fmla="*/ 49 h 92"/>
              <a:gd name="T32" fmla="*/ 55 w 108"/>
              <a:gd name="T33" fmla="*/ 64 h 92"/>
              <a:gd name="T34" fmla="*/ 75 w 108"/>
              <a:gd name="T35" fmla="*/ 78 h 92"/>
              <a:gd name="T36" fmla="*/ 84 w 108"/>
              <a:gd name="T37" fmla="*/ 92 h 92"/>
              <a:gd name="T38" fmla="*/ 84 w 108"/>
              <a:gd name="T39" fmla="*/ 76 h 92"/>
              <a:gd name="T40" fmla="*/ 64 w 108"/>
              <a:gd name="T41" fmla="*/ 59 h 92"/>
              <a:gd name="T42" fmla="*/ 68 w 108"/>
              <a:gd name="T43" fmla="*/ 50 h 92"/>
              <a:gd name="T44" fmla="*/ 65 w 108"/>
              <a:gd name="T45" fmla="*/ 41 h 92"/>
              <a:gd name="T46" fmla="*/ 62 w 108"/>
              <a:gd name="T47" fmla="*/ 35 h 92"/>
              <a:gd name="T48" fmla="*/ 63 w 108"/>
              <a:gd name="T49" fmla="*/ 32 h 92"/>
              <a:gd name="T50" fmla="*/ 62 w 108"/>
              <a:gd name="T51" fmla="*/ 26 h 92"/>
              <a:gd name="T52" fmla="*/ 75 w 108"/>
              <a:gd name="T53" fmla="*/ 13 h 92"/>
              <a:gd name="T54" fmla="*/ 88 w 108"/>
              <a:gd name="T55" fmla="*/ 26 h 92"/>
              <a:gd name="T56" fmla="*/ 87 w 108"/>
              <a:gd name="T57" fmla="*/ 32 h 92"/>
              <a:gd name="T58" fmla="*/ 88 w 108"/>
              <a:gd name="T59" fmla="*/ 35 h 92"/>
              <a:gd name="T60" fmla="*/ 85 w 108"/>
              <a:gd name="T61" fmla="*/ 41 h 92"/>
              <a:gd name="T62" fmla="*/ 82 w 108"/>
              <a:gd name="T63" fmla="*/ 50 h 92"/>
              <a:gd name="T64" fmla="*/ 92 w 108"/>
              <a:gd name="T65" fmla="*/ 62 h 92"/>
              <a:gd name="T66" fmla="*/ 107 w 108"/>
              <a:gd name="T67" fmla="*/ 70 h 92"/>
              <a:gd name="T68" fmla="*/ 108 w 108"/>
              <a:gd name="T69" fmla="*/ 92 h 92"/>
              <a:gd name="T70" fmla="*/ 84 w 108"/>
              <a:gd name="T7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92">
                <a:moveTo>
                  <a:pt x="75" y="78"/>
                </a:moveTo>
                <a:cubicBezTo>
                  <a:pt x="75" y="81"/>
                  <a:pt x="75" y="92"/>
                  <a:pt x="75" y="92"/>
                </a:cubicBezTo>
                <a:cubicBezTo>
                  <a:pt x="0" y="92"/>
                  <a:pt x="0" y="92"/>
                  <a:pt x="0" y="92"/>
                </a:cubicBezTo>
                <a:cubicBezTo>
                  <a:pt x="0" y="73"/>
                  <a:pt x="0" y="73"/>
                  <a:pt x="0" y="73"/>
                </a:cubicBezTo>
                <a:cubicBezTo>
                  <a:pt x="0" y="68"/>
                  <a:pt x="6" y="66"/>
                  <a:pt x="9" y="64"/>
                </a:cubicBezTo>
                <a:cubicBezTo>
                  <a:pt x="20" y="60"/>
                  <a:pt x="23" y="57"/>
                  <a:pt x="23" y="49"/>
                </a:cubicBezTo>
                <a:cubicBezTo>
                  <a:pt x="23" y="44"/>
                  <a:pt x="20" y="46"/>
                  <a:pt x="18" y="37"/>
                </a:cubicBezTo>
                <a:cubicBezTo>
                  <a:pt x="18" y="34"/>
                  <a:pt x="15" y="37"/>
                  <a:pt x="14" y="29"/>
                </a:cubicBezTo>
                <a:cubicBezTo>
                  <a:pt x="14" y="26"/>
                  <a:pt x="16" y="25"/>
                  <a:pt x="16" y="25"/>
                </a:cubicBezTo>
                <a:cubicBezTo>
                  <a:pt x="16" y="25"/>
                  <a:pt x="15" y="20"/>
                  <a:pt x="15" y="16"/>
                </a:cubicBezTo>
                <a:cubicBezTo>
                  <a:pt x="15" y="12"/>
                  <a:pt x="17" y="0"/>
                  <a:pt x="32" y="0"/>
                </a:cubicBezTo>
                <a:cubicBezTo>
                  <a:pt x="47" y="0"/>
                  <a:pt x="50" y="12"/>
                  <a:pt x="49" y="16"/>
                </a:cubicBezTo>
                <a:cubicBezTo>
                  <a:pt x="49" y="20"/>
                  <a:pt x="48" y="25"/>
                  <a:pt x="48" y="25"/>
                </a:cubicBezTo>
                <a:cubicBezTo>
                  <a:pt x="48" y="25"/>
                  <a:pt x="50" y="26"/>
                  <a:pt x="50" y="29"/>
                </a:cubicBezTo>
                <a:cubicBezTo>
                  <a:pt x="49" y="37"/>
                  <a:pt x="46" y="34"/>
                  <a:pt x="46" y="37"/>
                </a:cubicBezTo>
                <a:cubicBezTo>
                  <a:pt x="44" y="46"/>
                  <a:pt x="41" y="44"/>
                  <a:pt x="41" y="49"/>
                </a:cubicBezTo>
                <a:cubicBezTo>
                  <a:pt x="41" y="57"/>
                  <a:pt x="45" y="60"/>
                  <a:pt x="55" y="64"/>
                </a:cubicBezTo>
                <a:cubicBezTo>
                  <a:pt x="66" y="69"/>
                  <a:pt x="75" y="73"/>
                  <a:pt x="75" y="78"/>
                </a:cubicBezTo>
                <a:close/>
                <a:moveTo>
                  <a:pt x="84" y="92"/>
                </a:moveTo>
                <a:cubicBezTo>
                  <a:pt x="84" y="76"/>
                  <a:pt x="84" y="76"/>
                  <a:pt x="84" y="76"/>
                </a:cubicBezTo>
                <a:cubicBezTo>
                  <a:pt x="84" y="69"/>
                  <a:pt x="81" y="67"/>
                  <a:pt x="64" y="59"/>
                </a:cubicBezTo>
                <a:cubicBezTo>
                  <a:pt x="67" y="56"/>
                  <a:pt x="68" y="54"/>
                  <a:pt x="68" y="50"/>
                </a:cubicBezTo>
                <a:cubicBezTo>
                  <a:pt x="68" y="46"/>
                  <a:pt x="66" y="47"/>
                  <a:pt x="65" y="41"/>
                </a:cubicBezTo>
                <a:cubicBezTo>
                  <a:pt x="64" y="38"/>
                  <a:pt x="62" y="41"/>
                  <a:pt x="62" y="35"/>
                </a:cubicBezTo>
                <a:cubicBezTo>
                  <a:pt x="62" y="32"/>
                  <a:pt x="63" y="32"/>
                  <a:pt x="63" y="32"/>
                </a:cubicBezTo>
                <a:cubicBezTo>
                  <a:pt x="63" y="32"/>
                  <a:pt x="62" y="28"/>
                  <a:pt x="62" y="26"/>
                </a:cubicBezTo>
                <a:cubicBezTo>
                  <a:pt x="62" y="22"/>
                  <a:pt x="64" y="13"/>
                  <a:pt x="75" y="13"/>
                </a:cubicBezTo>
                <a:cubicBezTo>
                  <a:pt x="86" y="13"/>
                  <a:pt x="88" y="22"/>
                  <a:pt x="88" y="26"/>
                </a:cubicBezTo>
                <a:cubicBezTo>
                  <a:pt x="88" y="28"/>
                  <a:pt x="87" y="32"/>
                  <a:pt x="87" y="32"/>
                </a:cubicBezTo>
                <a:cubicBezTo>
                  <a:pt x="87" y="32"/>
                  <a:pt x="88" y="32"/>
                  <a:pt x="88" y="35"/>
                </a:cubicBezTo>
                <a:cubicBezTo>
                  <a:pt x="88" y="41"/>
                  <a:pt x="86" y="38"/>
                  <a:pt x="85" y="41"/>
                </a:cubicBezTo>
                <a:cubicBezTo>
                  <a:pt x="84" y="47"/>
                  <a:pt x="82" y="46"/>
                  <a:pt x="82" y="50"/>
                </a:cubicBezTo>
                <a:cubicBezTo>
                  <a:pt x="82" y="56"/>
                  <a:pt x="84" y="58"/>
                  <a:pt x="92" y="62"/>
                </a:cubicBezTo>
                <a:cubicBezTo>
                  <a:pt x="100" y="65"/>
                  <a:pt x="105" y="67"/>
                  <a:pt x="107" y="70"/>
                </a:cubicBezTo>
                <a:cubicBezTo>
                  <a:pt x="108" y="72"/>
                  <a:pt x="108" y="92"/>
                  <a:pt x="108" y="92"/>
                </a:cubicBezTo>
                <a:lnTo>
                  <a:pt x="84" y="9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noEditPoints="1"/>
          </p:cNvSpPr>
          <p:nvPr/>
        </p:nvSpPr>
        <p:spPr bwMode="auto">
          <a:xfrm>
            <a:off x="8802688" y="1749426"/>
            <a:ext cx="404813" cy="365125"/>
          </a:xfrm>
          <a:custGeom>
            <a:avLst/>
            <a:gdLst>
              <a:gd name="T0" fmla="*/ 86 w 108"/>
              <a:gd name="T1" fmla="*/ 86 h 97"/>
              <a:gd name="T2" fmla="*/ 86 w 108"/>
              <a:gd name="T3" fmla="*/ 97 h 97"/>
              <a:gd name="T4" fmla="*/ 0 w 108"/>
              <a:gd name="T5" fmla="*/ 97 h 97"/>
              <a:gd name="T6" fmla="*/ 0 w 108"/>
              <a:gd name="T7" fmla="*/ 76 h 97"/>
              <a:gd name="T8" fmla="*/ 8 w 108"/>
              <a:gd name="T9" fmla="*/ 73 h 97"/>
              <a:gd name="T10" fmla="*/ 26 w 108"/>
              <a:gd name="T11" fmla="*/ 55 h 97"/>
              <a:gd name="T12" fmla="*/ 20 w 108"/>
              <a:gd name="T13" fmla="*/ 42 h 97"/>
              <a:gd name="T14" fmla="*/ 15 w 108"/>
              <a:gd name="T15" fmla="*/ 33 h 97"/>
              <a:gd name="T16" fmla="*/ 17 w 108"/>
              <a:gd name="T17" fmla="*/ 28 h 97"/>
              <a:gd name="T18" fmla="*/ 16 w 108"/>
              <a:gd name="T19" fmla="*/ 19 h 97"/>
              <a:gd name="T20" fmla="*/ 38 w 108"/>
              <a:gd name="T21" fmla="*/ 0 h 97"/>
              <a:gd name="T22" fmla="*/ 59 w 108"/>
              <a:gd name="T23" fmla="*/ 19 h 97"/>
              <a:gd name="T24" fmla="*/ 58 w 108"/>
              <a:gd name="T25" fmla="*/ 28 h 97"/>
              <a:gd name="T26" fmla="*/ 60 w 108"/>
              <a:gd name="T27" fmla="*/ 33 h 97"/>
              <a:gd name="T28" fmla="*/ 55 w 108"/>
              <a:gd name="T29" fmla="*/ 42 h 97"/>
              <a:gd name="T30" fmla="*/ 49 w 108"/>
              <a:gd name="T31" fmla="*/ 55 h 97"/>
              <a:gd name="T32" fmla="*/ 66 w 108"/>
              <a:gd name="T33" fmla="*/ 73 h 97"/>
              <a:gd name="T34" fmla="*/ 86 w 108"/>
              <a:gd name="T35" fmla="*/ 86 h 97"/>
              <a:gd name="T36" fmla="*/ 108 w 108"/>
              <a:gd name="T37" fmla="*/ 43 h 97"/>
              <a:gd name="T38" fmla="*/ 108 w 108"/>
              <a:gd name="T39" fmla="*/ 54 h 97"/>
              <a:gd name="T40" fmla="*/ 92 w 108"/>
              <a:gd name="T41" fmla="*/ 54 h 97"/>
              <a:gd name="T42" fmla="*/ 92 w 108"/>
              <a:gd name="T43" fmla="*/ 70 h 97"/>
              <a:gd name="T44" fmla="*/ 81 w 108"/>
              <a:gd name="T45" fmla="*/ 70 h 97"/>
              <a:gd name="T46" fmla="*/ 81 w 108"/>
              <a:gd name="T47" fmla="*/ 54 h 97"/>
              <a:gd name="T48" fmla="*/ 65 w 108"/>
              <a:gd name="T49" fmla="*/ 54 h 97"/>
              <a:gd name="T50" fmla="*/ 65 w 108"/>
              <a:gd name="T51" fmla="*/ 43 h 97"/>
              <a:gd name="T52" fmla="*/ 81 w 108"/>
              <a:gd name="T53" fmla="*/ 43 h 97"/>
              <a:gd name="T54" fmla="*/ 81 w 108"/>
              <a:gd name="T55" fmla="*/ 27 h 97"/>
              <a:gd name="T56" fmla="*/ 92 w 108"/>
              <a:gd name="T57" fmla="*/ 27 h 97"/>
              <a:gd name="T58" fmla="*/ 92 w 108"/>
              <a:gd name="T59" fmla="*/ 43 h 97"/>
              <a:gd name="T60" fmla="*/ 108 w 108"/>
              <a:gd name="T61" fmla="*/ 4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97">
                <a:moveTo>
                  <a:pt x="86" y="86"/>
                </a:moveTo>
                <a:cubicBezTo>
                  <a:pt x="86" y="89"/>
                  <a:pt x="86" y="97"/>
                  <a:pt x="86" y="97"/>
                </a:cubicBezTo>
                <a:cubicBezTo>
                  <a:pt x="0" y="97"/>
                  <a:pt x="0" y="97"/>
                  <a:pt x="0" y="97"/>
                </a:cubicBezTo>
                <a:cubicBezTo>
                  <a:pt x="0" y="76"/>
                  <a:pt x="0" y="76"/>
                  <a:pt x="0" y="76"/>
                </a:cubicBezTo>
                <a:cubicBezTo>
                  <a:pt x="3" y="74"/>
                  <a:pt x="7" y="73"/>
                  <a:pt x="8" y="73"/>
                </a:cubicBezTo>
                <a:cubicBezTo>
                  <a:pt x="22" y="68"/>
                  <a:pt x="26" y="64"/>
                  <a:pt x="26" y="55"/>
                </a:cubicBezTo>
                <a:cubicBezTo>
                  <a:pt x="26" y="50"/>
                  <a:pt x="22" y="52"/>
                  <a:pt x="20" y="42"/>
                </a:cubicBezTo>
                <a:cubicBezTo>
                  <a:pt x="19" y="38"/>
                  <a:pt x="16" y="42"/>
                  <a:pt x="15" y="33"/>
                </a:cubicBezTo>
                <a:cubicBezTo>
                  <a:pt x="15" y="29"/>
                  <a:pt x="17" y="28"/>
                  <a:pt x="17" y="28"/>
                </a:cubicBezTo>
                <a:cubicBezTo>
                  <a:pt x="17" y="28"/>
                  <a:pt x="16" y="23"/>
                  <a:pt x="16" y="19"/>
                </a:cubicBezTo>
                <a:cubicBezTo>
                  <a:pt x="15" y="14"/>
                  <a:pt x="19" y="0"/>
                  <a:pt x="38" y="0"/>
                </a:cubicBezTo>
                <a:cubicBezTo>
                  <a:pt x="56" y="0"/>
                  <a:pt x="60" y="14"/>
                  <a:pt x="59" y="19"/>
                </a:cubicBezTo>
                <a:cubicBezTo>
                  <a:pt x="59" y="23"/>
                  <a:pt x="58" y="28"/>
                  <a:pt x="58" y="28"/>
                </a:cubicBezTo>
                <a:cubicBezTo>
                  <a:pt x="58" y="28"/>
                  <a:pt x="60" y="29"/>
                  <a:pt x="60" y="33"/>
                </a:cubicBezTo>
                <a:cubicBezTo>
                  <a:pt x="59" y="42"/>
                  <a:pt x="55" y="38"/>
                  <a:pt x="55" y="42"/>
                </a:cubicBezTo>
                <a:cubicBezTo>
                  <a:pt x="53" y="52"/>
                  <a:pt x="49" y="50"/>
                  <a:pt x="49" y="55"/>
                </a:cubicBezTo>
                <a:cubicBezTo>
                  <a:pt x="49" y="64"/>
                  <a:pt x="53" y="68"/>
                  <a:pt x="66" y="73"/>
                </a:cubicBezTo>
                <a:cubicBezTo>
                  <a:pt x="80" y="78"/>
                  <a:pt x="86" y="83"/>
                  <a:pt x="86" y="86"/>
                </a:cubicBezTo>
                <a:close/>
                <a:moveTo>
                  <a:pt x="108" y="43"/>
                </a:moveTo>
                <a:cubicBezTo>
                  <a:pt x="108" y="54"/>
                  <a:pt x="108" y="54"/>
                  <a:pt x="108" y="54"/>
                </a:cubicBezTo>
                <a:cubicBezTo>
                  <a:pt x="92" y="54"/>
                  <a:pt x="92" y="54"/>
                  <a:pt x="92" y="54"/>
                </a:cubicBezTo>
                <a:cubicBezTo>
                  <a:pt x="92" y="70"/>
                  <a:pt x="92" y="70"/>
                  <a:pt x="92" y="70"/>
                </a:cubicBezTo>
                <a:cubicBezTo>
                  <a:pt x="81" y="70"/>
                  <a:pt x="81" y="70"/>
                  <a:pt x="81" y="70"/>
                </a:cubicBezTo>
                <a:cubicBezTo>
                  <a:pt x="81" y="54"/>
                  <a:pt x="81" y="54"/>
                  <a:pt x="81" y="54"/>
                </a:cubicBezTo>
                <a:cubicBezTo>
                  <a:pt x="65" y="54"/>
                  <a:pt x="65" y="54"/>
                  <a:pt x="65" y="54"/>
                </a:cubicBezTo>
                <a:cubicBezTo>
                  <a:pt x="65" y="43"/>
                  <a:pt x="65" y="43"/>
                  <a:pt x="65" y="43"/>
                </a:cubicBezTo>
                <a:cubicBezTo>
                  <a:pt x="81" y="43"/>
                  <a:pt x="81" y="43"/>
                  <a:pt x="81" y="43"/>
                </a:cubicBezTo>
                <a:cubicBezTo>
                  <a:pt x="81" y="27"/>
                  <a:pt x="81" y="27"/>
                  <a:pt x="81" y="27"/>
                </a:cubicBezTo>
                <a:cubicBezTo>
                  <a:pt x="92" y="27"/>
                  <a:pt x="92" y="27"/>
                  <a:pt x="92" y="27"/>
                </a:cubicBezTo>
                <a:cubicBezTo>
                  <a:pt x="92" y="43"/>
                  <a:pt x="92" y="43"/>
                  <a:pt x="92" y="43"/>
                </a:cubicBezTo>
                <a:lnTo>
                  <a:pt x="108"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8"/>
          <p:cNvSpPr>
            <a:spLocks noEditPoints="1"/>
          </p:cNvSpPr>
          <p:nvPr/>
        </p:nvSpPr>
        <p:spPr bwMode="auto">
          <a:xfrm>
            <a:off x="9448800" y="1773238"/>
            <a:ext cx="404813" cy="323850"/>
          </a:xfrm>
          <a:custGeom>
            <a:avLst/>
            <a:gdLst>
              <a:gd name="T0" fmla="*/ 108 w 108"/>
              <a:gd name="T1" fmla="*/ 10 h 86"/>
              <a:gd name="T2" fmla="*/ 108 w 108"/>
              <a:gd name="T3" fmla="*/ 75 h 86"/>
              <a:gd name="T4" fmla="*/ 97 w 108"/>
              <a:gd name="T5" fmla="*/ 86 h 86"/>
              <a:gd name="T6" fmla="*/ 11 w 108"/>
              <a:gd name="T7" fmla="*/ 86 h 86"/>
              <a:gd name="T8" fmla="*/ 0 w 108"/>
              <a:gd name="T9" fmla="*/ 75 h 86"/>
              <a:gd name="T10" fmla="*/ 0 w 108"/>
              <a:gd name="T11" fmla="*/ 10 h 86"/>
              <a:gd name="T12" fmla="*/ 11 w 108"/>
              <a:gd name="T13" fmla="*/ 0 h 86"/>
              <a:gd name="T14" fmla="*/ 97 w 108"/>
              <a:gd name="T15" fmla="*/ 0 h 86"/>
              <a:gd name="T16" fmla="*/ 108 w 108"/>
              <a:gd name="T17" fmla="*/ 10 h 86"/>
              <a:gd name="T18" fmla="*/ 97 w 108"/>
              <a:gd name="T19" fmla="*/ 10 h 86"/>
              <a:gd name="T20" fmla="*/ 11 w 108"/>
              <a:gd name="T21" fmla="*/ 10 h 86"/>
              <a:gd name="T22" fmla="*/ 11 w 108"/>
              <a:gd name="T23" fmla="*/ 75 h 86"/>
              <a:gd name="T24" fmla="*/ 97 w 108"/>
              <a:gd name="T25" fmla="*/ 75 h 86"/>
              <a:gd name="T26" fmla="*/ 97 w 108"/>
              <a:gd name="T27" fmla="*/ 10 h 86"/>
              <a:gd name="T28" fmla="*/ 48 w 108"/>
              <a:gd name="T29" fmla="*/ 32 h 86"/>
              <a:gd name="T30" fmla="*/ 21 w 108"/>
              <a:gd name="T31" fmla="*/ 32 h 86"/>
              <a:gd name="T32" fmla="*/ 21 w 108"/>
              <a:gd name="T33" fmla="*/ 22 h 86"/>
              <a:gd name="T34" fmla="*/ 48 w 108"/>
              <a:gd name="T35" fmla="*/ 22 h 86"/>
              <a:gd name="T36" fmla="*/ 48 w 108"/>
              <a:gd name="T37" fmla="*/ 32 h 86"/>
              <a:gd name="T38" fmla="*/ 48 w 108"/>
              <a:gd name="T39" fmla="*/ 48 h 86"/>
              <a:gd name="T40" fmla="*/ 21 w 108"/>
              <a:gd name="T41" fmla="*/ 48 h 86"/>
              <a:gd name="T42" fmla="*/ 21 w 108"/>
              <a:gd name="T43" fmla="*/ 38 h 86"/>
              <a:gd name="T44" fmla="*/ 48 w 108"/>
              <a:gd name="T45" fmla="*/ 38 h 86"/>
              <a:gd name="T46" fmla="*/ 48 w 108"/>
              <a:gd name="T47" fmla="*/ 48 h 86"/>
              <a:gd name="T48" fmla="*/ 48 w 108"/>
              <a:gd name="T49" fmla="*/ 64 h 86"/>
              <a:gd name="T50" fmla="*/ 21 w 108"/>
              <a:gd name="T51" fmla="*/ 64 h 86"/>
              <a:gd name="T52" fmla="*/ 21 w 108"/>
              <a:gd name="T53" fmla="*/ 54 h 86"/>
              <a:gd name="T54" fmla="*/ 48 w 108"/>
              <a:gd name="T55" fmla="*/ 54 h 86"/>
              <a:gd name="T56" fmla="*/ 48 w 108"/>
              <a:gd name="T57" fmla="*/ 64 h 86"/>
              <a:gd name="T58" fmla="*/ 86 w 108"/>
              <a:gd name="T59" fmla="*/ 64 h 86"/>
              <a:gd name="T60" fmla="*/ 59 w 108"/>
              <a:gd name="T61" fmla="*/ 64 h 86"/>
              <a:gd name="T62" fmla="*/ 60 w 108"/>
              <a:gd name="T63" fmla="*/ 56 h 86"/>
              <a:gd name="T64" fmla="*/ 69 w 108"/>
              <a:gd name="T65" fmla="*/ 49 h 86"/>
              <a:gd name="T66" fmla="*/ 63 w 108"/>
              <a:gd name="T67" fmla="*/ 34 h 86"/>
              <a:gd name="T68" fmla="*/ 73 w 108"/>
              <a:gd name="T69" fmla="*/ 22 h 86"/>
              <a:gd name="T70" fmla="*/ 82 w 108"/>
              <a:gd name="T71" fmla="*/ 34 h 86"/>
              <a:gd name="T72" fmla="*/ 76 w 108"/>
              <a:gd name="T73" fmla="*/ 49 h 86"/>
              <a:gd name="T74" fmla="*/ 85 w 108"/>
              <a:gd name="T75" fmla="*/ 56 h 86"/>
              <a:gd name="T76" fmla="*/ 86 w 108"/>
              <a:gd name="T77" fmla="*/ 6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86">
                <a:moveTo>
                  <a:pt x="108" y="10"/>
                </a:moveTo>
                <a:cubicBezTo>
                  <a:pt x="108" y="75"/>
                  <a:pt x="108" y="75"/>
                  <a:pt x="108" y="75"/>
                </a:cubicBezTo>
                <a:cubicBezTo>
                  <a:pt x="108" y="81"/>
                  <a:pt x="103" y="86"/>
                  <a:pt x="97" y="86"/>
                </a:cubicBezTo>
                <a:cubicBezTo>
                  <a:pt x="11" y="86"/>
                  <a:pt x="11" y="86"/>
                  <a:pt x="11" y="86"/>
                </a:cubicBezTo>
                <a:cubicBezTo>
                  <a:pt x="4" y="86"/>
                  <a:pt x="0" y="81"/>
                  <a:pt x="0" y="75"/>
                </a:cubicBezTo>
                <a:cubicBezTo>
                  <a:pt x="0" y="10"/>
                  <a:pt x="0" y="10"/>
                  <a:pt x="0" y="10"/>
                </a:cubicBezTo>
                <a:cubicBezTo>
                  <a:pt x="0" y="5"/>
                  <a:pt x="4" y="0"/>
                  <a:pt x="11" y="0"/>
                </a:cubicBezTo>
                <a:cubicBezTo>
                  <a:pt x="97" y="0"/>
                  <a:pt x="97" y="0"/>
                  <a:pt x="97" y="0"/>
                </a:cubicBezTo>
                <a:cubicBezTo>
                  <a:pt x="103" y="0"/>
                  <a:pt x="108" y="5"/>
                  <a:pt x="108" y="10"/>
                </a:cubicBezTo>
                <a:close/>
                <a:moveTo>
                  <a:pt x="97" y="10"/>
                </a:moveTo>
                <a:cubicBezTo>
                  <a:pt x="11" y="10"/>
                  <a:pt x="11" y="10"/>
                  <a:pt x="11" y="10"/>
                </a:cubicBezTo>
                <a:cubicBezTo>
                  <a:pt x="11" y="75"/>
                  <a:pt x="11" y="75"/>
                  <a:pt x="11" y="75"/>
                </a:cubicBezTo>
                <a:cubicBezTo>
                  <a:pt x="97" y="75"/>
                  <a:pt x="97" y="75"/>
                  <a:pt x="97" y="75"/>
                </a:cubicBezTo>
                <a:lnTo>
                  <a:pt x="97" y="10"/>
                </a:lnTo>
                <a:close/>
                <a:moveTo>
                  <a:pt x="48" y="32"/>
                </a:moveTo>
                <a:cubicBezTo>
                  <a:pt x="21" y="32"/>
                  <a:pt x="21" y="32"/>
                  <a:pt x="21" y="32"/>
                </a:cubicBezTo>
                <a:cubicBezTo>
                  <a:pt x="21" y="22"/>
                  <a:pt x="21" y="22"/>
                  <a:pt x="21" y="22"/>
                </a:cubicBezTo>
                <a:cubicBezTo>
                  <a:pt x="48" y="22"/>
                  <a:pt x="48" y="22"/>
                  <a:pt x="48" y="22"/>
                </a:cubicBezTo>
                <a:lnTo>
                  <a:pt x="48" y="32"/>
                </a:lnTo>
                <a:close/>
                <a:moveTo>
                  <a:pt x="48" y="48"/>
                </a:moveTo>
                <a:cubicBezTo>
                  <a:pt x="21" y="48"/>
                  <a:pt x="21" y="48"/>
                  <a:pt x="21" y="48"/>
                </a:cubicBezTo>
                <a:cubicBezTo>
                  <a:pt x="21" y="38"/>
                  <a:pt x="21" y="38"/>
                  <a:pt x="21" y="38"/>
                </a:cubicBezTo>
                <a:cubicBezTo>
                  <a:pt x="48" y="38"/>
                  <a:pt x="48" y="38"/>
                  <a:pt x="48" y="38"/>
                </a:cubicBezTo>
                <a:lnTo>
                  <a:pt x="48" y="48"/>
                </a:lnTo>
                <a:close/>
                <a:moveTo>
                  <a:pt x="48" y="64"/>
                </a:moveTo>
                <a:cubicBezTo>
                  <a:pt x="21" y="64"/>
                  <a:pt x="21" y="64"/>
                  <a:pt x="21" y="64"/>
                </a:cubicBezTo>
                <a:cubicBezTo>
                  <a:pt x="21" y="54"/>
                  <a:pt x="21" y="54"/>
                  <a:pt x="21" y="54"/>
                </a:cubicBezTo>
                <a:cubicBezTo>
                  <a:pt x="48" y="54"/>
                  <a:pt x="48" y="54"/>
                  <a:pt x="48" y="54"/>
                </a:cubicBezTo>
                <a:lnTo>
                  <a:pt x="48" y="64"/>
                </a:lnTo>
                <a:close/>
                <a:moveTo>
                  <a:pt x="86" y="64"/>
                </a:moveTo>
                <a:cubicBezTo>
                  <a:pt x="59" y="64"/>
                  <a:pt x="59" y="64"/>
                  <a:pt x="59" y="64"/>
                </a:cubicBezTo>
                <a:cubicBezTo>
                  <a:pt x="59" y="64"/>
                  <a:pt x="59" y="56"/>
                  <a:pt x="60" y="56"/>
                </a:cubicBezTo>
                <a:cubicBezTo>
                  <a:pt x="60" y="56"/>
                  <a:pt x="69" y="54"/>
                  <a:pt x="69" y="49"/>
                </a:cubicBezTo>
                <a:cubicBezTo>
                  <a:pt x="69" y="45"/>
                  <a:pt x="63" y="43"/>
                  <a:pt x="63" y="34"/>
                </a:cubicBezTo>
                <a:cubicBezTo>
                  <a:pt x="63" y="26"/>
                  <a:pt x="65" y="22"/>
                  <a:pt x="73" y="22"/>
                </a:cubicBezTo>
                <a:cubicBezTo>
                  <a:pt x="80" y="22"/>
                  <a:pt x="82" y="26"/>
                  <a:pt x="82" y="34"/>
                </a:cubicBezTo>
                <a:cubicBezTo>
                  <a:pt x="82" y="43"/>
                  <a:pt x="76" y="45"/>
                  <a:pt x="76" y="49"/>
                </a:cubicBezTo>
                <a:cubicBezTo>
                  <a:pt x="76" y="54"/>
                  <a:pt x="85" y="56"/>
                  <a:pt x="85" y="56"/>
                </a:cubicBezTo>
                <a:cubicBezTo>
                  <a:pt x="86" y="56"/>
                  <a:pt x="86" y="64"/>
                  <a:pt x="86" y="6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
          <p:cNvSpPr>
            <a:spLocks noEditPoints="1"/>
          </p:cNvSpPr>
          <p:nvPr/>
        </p:nvSpPr>
        <p:spPr bwMode="auto">
          <a:xfrm>
            <a:off x="10093325" y="1776413"/>
            <a:ext cx="406400" cy="315913"/>
          </a:xfrm>
          <a:custGeom>
            <a:avLst/>
            <a:gdLst>
              <a:gd name="T0" fmla="*/ 81 w 108"/>
              <a:gd name="T1" fmla="*/ 67 h 84"/>
              <a:gd name="T2" fmla="*/ 91 w 108"/>
              <a:gd name="T3" fmla="*/ 58 h 84"/>
              <a:gd name="T4" fmla="*/ 91 w 108"/>
              <a:gd name="T5" fmla="*/ 79 h 84"/>
              <a:gd name="T6" fmla="*/ 86 w 108"/>
              <a:gd name="T7" fmla="*/ 84 h 84"/>
              <a:gd name="T8" fmla="*/ 5 w 108"/>
              <a:gd name="T9" fmla="*/ 84 h 84"/>
              <a:gd name="T10" fmla="*/ 0 w 108"/>
              <a:gd name="T11" fmla="*/ 79 h 84"/>
              <a:gd name="T12" fmla="*/ 0 w 108"/>
              <a:gd name="T13" fmla="*/ 19 h 84"/>
              <a:gd name="T14" fmla="*/ 5 w 108"/>
              <a:gd name="T15" fmla="*/ 14 h 84"/>
              <a:gd name="T16" fmla="*/ 36 w 108"/>
              <a:gd name="T17" fmla="*/ 14 h 84"/>
              <a:gd name="T18" fmla="*/ 24 w 108"/>
              <a:gd name="T19" fmla="*/ 25 h 84"/>
              <a:gd name="T20" fmla="*/ 10 w 108"/>
              <a:gd name="T21" fmla="*/ 25 h 84"/>
              <a:gd name="T22" fmla="*/ 10 w 108"/>
              <a:gd name="T23" fmla="*/ 73 h 84"/>
              <a:gd name="T24" fmla="*/ 81 w 108"/>
              <a:gd name="T25" fmla="*/ 73 h 84"/>
              <a:gd name="T26" fmla="*/ 81 w 108"/>
              <a:gd name="T27" fmla="*/ 67 h 84"/>
              <a:gd name="T28" fmla="*/ 28 w 108"/>
              <a:gd name="T29" fmla="*/ 60 h 84"/>
              <a:gd name="T30" fmla="*/ 72 w 108"/>
              <a:gd name="T31" fmla="*/ 17 h 84"/>
              <a:gd name="T32" fmla="*/ 72 w 108"/>
              <a:gd name="T33" fmla="*/ 0 h 84"/>
              <a:gd name="T34" fmla="*/ 108 w 108"/>
              <a:gd name="T35" fmla="*/ 27 h 84"/>
              <a:gd name="T36" fmla="*/ 72 w 108"/>
              <a:gd name="T37" fmla="*/ 55 h 84"/>
              <a:gd name="T38" fmla="*/ 72 w 108"/>
              <a:gd name="T39" fmla="*/ 36 h 84"/>
              <a:gd name="T40" fmla="*/ 28 w 108"/>
              <a:gd name="T41" fmla="*/ 6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8" h="84">
                <a:moveTo>
                  <a:pt x="81" y="67"/>
                </a:moveTo>
                <a:cubicBezTo>
                  <a:pt x="91" y="58"/>
                  <a:pt x="91" y="58"/>
                  <a:pt x="91" y="58"/>
                </a:cubicBezTo>
                <a:cubicBezTo>
                  <a:pt x="91" y="79"/>
                  <a:pt x="91" y="79"/>
                  <a:pt x="91" y="79"/>
                </a:cubicBezTo>
                <a:cubicBezTo>
                  <a:pt x="91" y="82"/>
                  <a:pt x="89" y="84"/>
                  <a:pt x="86" y="84"/>
                </a:cubicBezTo>
                <a:cubicBezTo>
                  <a:pt x="5" y="84"/>
                  <a:pt x="5" y="84"/>
                  <a:pt x="5" y="84"/>
                </a:cubicBezTo>
                <a:cubicBezTo>
                  <a:pt x="2" y="84"/>
                  <a:pt x="0" y="82"/>
                  <a:pt x="0" y="79"/>
                </a:cubicBezTo>
                <a:cubicBezTo>
                  <a:pt x="0" y="19"/>
                  <a:pt x="0" y="19"/>
                  <a:pt x="0" y="19"/>
                </a:cubicBezTo>
                <a:cubicBezTo>
                  <a:pt x="0" y="16"/>
                  <a:pt x="2" y="14"/>
                  <a:pt x="5" y="14"/>
                </a:cubicBezTo>
                <a:cubicBezTo>
                  <a:pt x="36" y="14"/>
                  <a:pt x="36" y="14"/>
                  <a:pt x="36" y="14"/>
                </a:cubicBezTo>
                <a:cubicBezTo>
                  <a:pt x="28" y="20"/>
                  <a:pt x="24" y="25"/>
                  <a:pt x="24" y="25"/>
                </a:cubicBezTo>
                <a:cubicBezTo>
                  <a:pt x="10" y="25"/>
                  <a:pt x="10" y="25"/>
                  <a:pt x="10" y="25"/>
                </a:cubicBezTo>
                <a:cubicBezTo>
                  <a:pt x="10" y="73"/>
                  <a:pt x="10" y="73"/>
                  <a:pt x="10" y="73"/>
                </a:cubicBezTo>
                <a:cubicBezTo>
                  <a:pt x="81" y="73"/>
                  <a:pt x="81" y="73"/>
                  <a:pt x="81" y="73"/>
                </a:cubicBezTo>
                <a:lnTo>
                  <a:pt x="81" y="67"/>
                </a:lnTo>
                <a:close/>
                <a:moveTo>
                  <a:pt x="28" y="60"/>
                </a:moveTo>
                <a:cubicBezTo>
                  <a:pt x="28" y="60"/>
                  <a:pt x="28" y="17"/>
                  <a:pt x="72" y="17"/>
                </a:cubicBezTo>
                <a:cubicBezTo>
                  <a:pt x="72" y="0"/>
                  <a:pt x="72" y="0"/>
                  <a:pt x="72" y="0"/>
                </a:cubicBezTo>
                <a:cubicBezTo>
                  <a:pt x="108" y="27"/>
                  <a:pt x="108" y="27"/>
                  <a:pt x="108" y="27"/>
                </a:cubicBezTo>
                <a:cubicBezTo>
                  <a:pt x="72" y="55"/>
                  <a:pt x="72" y="55"/>
                  <a:pt x="72" y="55"/>
                </a:cubicBezTo>
                <a:cubicBezTo>
                  <a:pt x="72" y="36"/>
                  <a:pt x="72" y="36"/>
                  <a:pt x="72" y="36"/>
                </a:cubicBezTo>
                <a:cubicBezTo>
                  <a:pt x="48" y="36"/>
                  <a:pt x="40" y="39"/>
                  <a:pt x="28" y="6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0"/>
          <p:cNvSpPr>
            <a:spLocks noEditPoints="1"/>
          </p:cNvSpPr>
          <p:nvPr/>
        </p:nvSpPr>
        <p:spPr bwMode="auto">
          <a:xfrm>
            <a:off x="10841038" y="1773238"/>
            <a:ext cx="203200" cy="323850"/>
          </a:xfrm>
          <a:custGeom>
            <a:avLst/>
            <a:gdLst>
              <a:gd name="T0" fmla="*/ 54 w 54"/>
              <a:gd name="T1" fmla="*/ 27 h 86"/>
              <a:gd name="T2" fmla="*/ 27 w 54"/>
              <a:gd name="T3" fmla="*/ 86 h 86"/>
              <a:gd name="T4" fmla="*/ 0 w 54"/>
              <a:gd name="T5" fmla="*/ 27 h 86"/>
              <a:gd name="T6" fmla="*/ 27 w 54"/>
              <a:gd name="T7" fmla="*/ 0 h 86"/>
              <a:gd name="T8" fmla="*/ 54 w 54"/>
              <a:gd name="T9" fmla="*/ 27 h 86"/>
              <a:gd name="T10" fmla="*/ 41 w 54"/>
              <a:gd name="T11" fmla="*/ 27 h 86"/>
              <a:gd name="T12" fmla="*/ 27 w 54"/>
              <a:gd name="T13" fmla="*/ 12 h 86"/>
              <a:gd name="T14" fmla="*/ 12 w 54"/>
              <a:gd name="T15" fmla="*/ 27 h 86"/>
              <a:gd name="T16" fmla="*/ 27 w 54"/>
              <a:gd name="T17" fmla="*/ 42 h 86"/>
              <a:gd name="T18" fmla="*/ 41 w 54"/>
              <a:gd name="T19" fmla="*/ 2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86">
                <a:moveTo>
                  <a:pt x="54" y="27"/>
                </a:moveTo>
                <a:cubicBezTo>
                  <a:pt x="54" y="52"/>
                  <a:pt x="27" y="86"/>
                  <a:pt x="27" y="86"/>
                </a:cubicBezTo>
                <a:cubicBezTo>
                  <a:pt x="27" y="86"/>
                  <a:pt x="0" y="52"/>
                  <a:pt x="0" y="27"/>
                </a:cubicBezTo>
                <a:cubicBezTo>
                  <a:pt x="0" y="12"/>
                  <a:pt x="12" y="0"/>
                  <a:pt x="27" y="0"/>
                </a:cubicBezTo>
                <a:cubicBezTo>
                  <a:pt x="41" y="0"/>
                  <a:pt x="54" y="12"/>
                  <a:pt x="54" y="27"/>
                </a:cubicBezTo>
                <a:close/>
                <a:moveTo>
                  <a:pt x="41" y="27"/>
                </a:moveTo>
                <a:cubicBezTo>
                  <a:pt x="41" y="19"/>
                  <a:pt x="35" y="12"/>
                  <a:pt x="27" y="12"/>
                </a:cubicBezTo>
                <a:cubicBezTo>
                  <a:pt x="18" y="12"/>
                  <a:pt x="12" y="19"/>
                  <a:pt x="12" y="27"/>
                </a:cubicBezTo>
                <a:cubicBezTo>
                  <a:pt x="12" y="35"/>
                  <a:pt x="18" y="42"/>
                  <a:pt x="27" y="42"/>
                </a:cubicBezTo>
                <a:cubicBezTo>
                  <a:pt x="35" y="42"/>
                  <a:pt x="41" y="35"/>
                  <a:pt x="41" y="2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noEditPoints="1"/>
          </p:cNvSpPr>
          <p:nvPr/>
        </p:nvSpPr>
        <p:spPr bwMode="auto">
          <a:xfrm>
            <a:off x="1054100" y="2517776"/>
            <a:ext cx="406400" cy="327025"/>
          </a:xfrm>
          <a:custGeom>
            <a:avLst/>
            <a:gdLst>
              <a:gd name="T0" fmla="*/ 108 w 108"/>
              <a:gd name="T1" fmla="*/ 20 h 87"/>
              <a:gd name="T2" fmla="*/ 108 w 108"/>
              <a:gd name="T3" fmla="*/ 83 h 87"/>
              <a:gd name="T4" fmla="*/ 107 w 108"/>
              <a:gd name="T5" fmla="*/ 86 h 87"/>
              <a:gd name="T6" fmla="*/ 105 w 108"/>
              <a:gd name="T7" fmla="*/ 87 h 87"/>
              <a:gd name="T8" fmla="*/ 103 w 108"/>
              <a:gd name="T9" fmla="*/ 86 h 87"/>
              <a:gd name="T10" fmla="*/ 80 w 108"/>
              <a:gd name="T11" fmla="*/ 72 h 87"/>
              <a:gd name="T12" fmla="*/ 56 w 108"/>
              <a:gd name="T13" fmla="*/ 86 h 87"/>
              <a:gd name="T14" fmla="*/ 53 w 108"/>
              <a:gd name="T15" fmla="*/ 86 h 87"/>
              <a:gd name="T16" fmla="*/ 29 w 108"/>
              <a:gd name="T17" fmla="*/ 72 h 87"/>
              <a:gd name="T18" fmla="*/ 6 w 108"/>
              <a:gd name="T19" fmla="*/ 86 h 87"/>
              <a:gd name="T20" fmla="*/ 2 w 108"/>
              <a:gd name="T21" fmla="*/ 86 h 87"/>
              <a:gd name="T22" fmla="*/ 0 w 108"/>
              <a:gd name="T23" fmla="*/ 83 h 87"/>
              <a:gd name="T24" fmla="*/ 0 w 108"/>
              <a:gd name="T25" fmla="*/ 20 h 87"/>
              <a:gd name="T26" fmla="*/ 2 w 108"/>
              <a:gd name="T27" fmla="*/ 17 h 87"/>
              <a:gd name="T28" fmla="*/ 27 w 108"/>
              <a:gd name="T29" fmla="*/ 1 h 87"/>
              <a:gd name="T30" fmla="*/ 31 w 108"/>
              <a:gd name="T31" fmla="*/ 1 h 87"/>
              <a:gd name="T32" fmla="*/ 54 w 108"/>
              <a:gd name="T33" fmla="*/ 16 h 87"/>
              <a:gd name="T34" fmla="*/ 78 w 108"/>
              <a:gd name="T35" fmla="*/ 1 h 87"/>
              <a:gd name="T36" fmla="*/ 82 w 108"/>
              <a:gd name="T37" fmla="*/ 1 h 87"/>
              <a:gd name="T38" fmla="*/ 107 w 108"/>
              <a:gd name="T39" fmla="*/ 17 h 87"/>
              <a:gd name="T40" fmla="*/ 108 w 108"/>
              <a:gd name="T41" fmla="*/ 20 h 87"/>
              <a:gd name="T42" fmla="*/ 26 w 108"/>
              <a:gd name="T43" fmla="*/ 11 h 87"/>
              <a:gd name="T44" fmla="*/ 8 w 108"/>
              <a:gd name="T45" fmla="*/ 22 h 87"/>
              <a:gd name="T46" fmla="*/ 8 w 108"/>
              <a:gd name="T47" fmla="*/ 77 h 87"/>
              <a:gd name="T48" fmla="*/ 26 w 108"/>
              <a:gd name="T49" fmla="*/ 65 h 87"/>
              <a:gd name="T50" fmla="*/ 26 w 108"/>
              <a:gd name="T51" fmla="*/ 11 h 87"/>
              <a:gd name="T52" fmla="*/ 51 w 108"/>
              <a:gd name="T53" fmla="*/ 22 h 87"/>
              <a:gd name="T54" fmla="*/ 33 w 108"/>
              <a:gd name="T55" fmla="*/ 11 h 87"/>
              <a:gd name="T56" fmla="*/ 33 w 108"/>
              <a:gd name="T57" fmla="*/ 65 h 87"/>
              <a:gd name="T58" fmla="*/ 51 w 108"/>
              <a:gd name="T59" fmla="*/ 77 h 87"/>
              <a:gd name="T60" fmla="*/ 51 w 108"/>
              <a:gd name="T61" fmla="*/ 22 h 87"/>
              <a:gd name="T62" fmla="*/ 76 w 108"/>
              <a:gd name="T63" fmla="*/ 11 h 87"/>
              <a:gd name="T64" fmla="*/ 58 w 108"/>
              <a:gd name="T65" fmla="*/ 22 h 87"/>
              <a:gd name="T66" fmla="*/ 58 w 108"/>
              <a:gd name="T67" fmla="*/ 77 h 87"/>
              <a:gd name="T68" fmla="*/ 76 w 108"/>
              <a:gd name="T69" fmla="*/ 65 h 87"/>
              <a:gd name="T70" fmla="*/ 76 w 108"/>
              <a:gd name="T71" fmla="*/ 11 h 87"/>
              <a:gd name="T72" fmla="*/ 102 w 108"/>
              <a:gd name="T73" fmla="*/ 22 h 87"/>
              <a:gd name="T74" fmla="*/ 83 w 108"/>
              <a:gd name="T75" fmla="*/ 11 h 87"/>
              <a:gd name="T76" fmla="*/ 83 w 108"/>
              <a:gd name="T77" fmla="*/ 65 h 87"/>
              <a:gd name="T78" fmla="*/ 102 w 108"/>
              <a:gd name="T79" fmla="*/ 77 h 87"/>
              <a:gd name="T80" fmla="*/ 102 w 108"/>
              <a:gd name="T81" fmla="*/ 2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 h="87">
                <a:moveTo>
                  <a:pt x="108" y="20"/>
                </a:moveTo>
                <a:cubicBezTo>
                  <a:pt x="108" y="83"/>
                  <a:pt x="108" y="83"/>
                  <a:pt x="108" y="83"/>
                </a:cubicBezTo>
                <a:cubicBezTo>
                  <a:pt x="108" y="84"/>
                  <a:pt x="108" y="86"/>
                  <a:pt x="107" y="86"/>
                </a:cubicBezTo>
                <a:cubicBezTo>
                  <a:pt x="106" y="87"/>
                  <a:pt x="106" y="87"/>
                  <a:pt x="105" y="87"/>
                </a:cubicBezTo>
                <a:cubicBezTo>
                  <a:pt x="104" y="87"/>
                  <a:pt x="104" y="87"/>
                  <a:pt x="103" y="86"/>
                </a:cubicBezTo>
                <a:cubicBezTo>
                  <a:pt x="80" y="72"/>
                  <a:pt x="80" y="72"/>
                  <a:pt x="80" y="72"/>
                </a:cubicBezTo>
                <a:cubicBezTo>
                  <a:pt x="56" y="86"/>
                  <a:pt x="56" y="86"/>
                  <a:pt x="56" y="86"/>
                </a:cubicBezTo>
                <a:cubicBezTo>
                  <a:pt x="55" y="87"/>
                  <a:pt x="54" y="87"/>
                  <a:pt x="53" y="86"/>
                </a:cubicBezTo>
                <a:cubicBezTo>
                  <a:pt x="29" y="72"/>
                  <a:pt x="29" y="72"/>
                  <a:pt x="29" y="72"/>
                </a:cubicBezTo>
                <a:cubicBezTo>
                  <a:pt x="6" y="86"/>
                  <a:pt x="6" y="86"/>
                  <a:pt x="6" y="86"/>
                </a:cubicBezTo>
                <a:cubicBezTo>
                  <a:pt x="5" y="87"/>
                  <a:pt x="3" y="87"/>
                  <a:pt x="2" y="86"/>
                </a:cubicBezTo>
                <a:cubicBezTo>
                  <a:pt x="1" y="86"/>
                  <a:pt x="0" y="84"/>
                  <a:pt x="0" y="83"/>
                </a:cubicBezTo>
                <a:cubicBezTo>
                  <a:pt x="0" y="20"/>
                  <a:pt x="0" y="20"/>
                  <a:pt x="0" y="20"/>
                </a:cubicBezTo>
                <a:cubicBezTo>
                  <a:pt x="0" y="19"/>
                  <a:pt x="1" y="17"/>
                  <a:pt x="2" y="17"/>
                </a:cubicBezTo>
                <a:cubicBezTo>
                  <a:pt x="27" y="1"/>
                  <a:pt x="27" y="1"/>
                  <a:pt x="27" y="1"/>
                </a:cubicBezTo>
                <a:cubicBezTo>
                  <a:pt x="29" y="0"/>
                  <a:pt x="30" y="0"/>
                  <a:pt x="31" y="1"/>
                </a:cubicBezTo>
                <a:cubicBezTo>
                  <a:pt x="54" y="16"/>
                  <a:pt x="54" y="16"/>
                  <a:pt x="54" y="16"/>
                </a:cubicBezTo>
                <a:cubicBezTo>
                  <a:pt x="78" y="1"/>
                  <a:pt x="78" y="1"/>
                  <a:pt x="78" y="1"/>
                </a:cubicBezTo>
                <a:cubicBezTo>
                  <a:pt x="79" y="0"/>
                  <a:pt x="81" y="0"/>
                  <a:pt x="82" y="1"/>
                </a:cubicBezTo>
                <a:cubicBezTo>
                  <a:pt x="107" y="17"/>
                  <a:pt x="107" y="17"/>
                  <a:pt x="107" y="17"/>
                </a:cubicBezTo>
                <a:cubicBezTo>
                  <a:pt x="108" y="17"/>
                  <a:pt x="108" y="19"/>
                  <a:pt x="108" y="20"/>
                </a:cubicBezTo>
                <a:close/>
                <a:moveTo>
                  <a:pt x="26" y="11"/>
                </a:moveTo>
                <a:cubicBezTo>
                  <a:pt x="8" y="22"/>
                  <a:pt x="8" y="22"/>
                  <a:pt x="8" y="22"/>
                </a:cubicBezTo>
                <a:cubicBezTo>
                  <a:pt x="8" y="77"/>
                  <a:pt x="8" y="77"/>
                  <a:pt x="8" y="77"/>
                </a:cubicBezTo>
                <a:cubicBezTo>
                  <a:pt x="26" y="65"/>
                  <a:pt x="26" y="65"/>
                  <a:pt x="26" y="65"/>
                </a:cubicBezTo>
                <a:lnTo>
                  <a:pt x="26" y="11"/>
                </a:lnTo>
                <a:close/>
                <a:moveTo>
                  <a:pt x="51" y="22"/>
                </a:moveTo>
                <a:cubicBezTo>
                  <a:pt x="33" y="11"/>
                  <a:pt x="33" y="11"/>
                  <a:pt x="33" y="11"/>
                </a:cubicBezTo>
                <a:cubicBezTo>
                  <a:pt x="33" y="65"/>
                  <a:pt x="33" y="65"/>
                  <a:pt x="33" y="65"/>
                </a:cubicBezTo>
                <a:cubicBezTo>
                  <a:pt x="51" y="77"/>
                  <a:pt x="51" y="77"/>
                  <a:pt x="51" y="77"/>
                </a:cubicBezTo>
                <a:lnTo>
                  <a:pt x="51" y="22"/>
                </a:lnTo>
                <a:close/>
                <a:moveTo>
                  <a:pt x="76" y="11"/>
                </a:moveTo>
                <a:cubicBezTo>
                  <a:pt x="58" y="22"/>
                  <a:pt x="58" y="22"/>
                  <a:pt x="58" y="22"/>
                </a:cubicBezTo>
                <a:cubicBezTo>
                  <a:pt x="58" y="77"/>
                  <a:pt x="58" y="77"/>
                  <a:pt x="58" y="77"/>
                </a:cubicBezTo>
                <a:cubicBezTo>
                  <a:pt x="76" y="65"/>
                  <a:pt x="76" y="65"/>
                  <a:pt x="76" y="65"/>
                </a:cubicBezTo>
                <a:lnTo>
                  <a:pt x="76" y="11"/>
                </a:lnTo>
                <a:close/>
                <a:moveTo>
                  <a:pt x="102" y="22"/>
                </a:moveTo>
                <a:cubicBezTo>
                  <a:pt x="83" y="11"/>
                  <a:pt x="83" y="11"/>
                  <a:pt x="83" y="11"/>
                </a:cubicBezTo>
                <a:cubicBezTo>
                  <a:pt x="83" y="65"/>
                  <a:pt x="83" y="65"/>
                  <a:pt x="83" y="65"/>
                </a:cubicBezTo>
                <a:cubicBezTo>
                  <a:pt x="102" y="77"/>
                  <a:pt x="102" y="77"/>
                  <a:pt x="102" y="77"/>
                </a:cubicBezTo>
                <a:lnTo>
                  <a:pt x="102" y="2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
          <p:cNvSpPr>
            <a:spLocks noEditPoints="1"/>
          </p:cNvSpPr>
          <p:nvPr/>
        </p:nvSpPr>
        <p:spPr bwMode="auto">
          <a:xfrm>
            <a:off x="1708150" y="2484438"/>
            <a:ext cx="390525" cy="395288"/>
          </a:xfrm>
          <a:custGeom>
            <a:avLst/>
            <a:gdLst>
              <a:gd name="T0" fmla="*/ 104 w 104"/>
              <a:gd name="T1" fmla="*/ 52 h 105"/>
              <a:gd name="T2" fmla="*/ 53 w 104"/>
              <a:gd name="T3" fmla="*/ 104 h 105"/>
              <a:gd name="T4" fmla="*/ 1 w 104"/>
              <a:gd name="T5" fmla="*/ 53 h 105"/>
              <a:gd name="T6" fmla="*/ 52 w 104"/>
              <a:gd name="T7" fmla="*/ 1 h 105"/>
              <a:gd name="T8" fmla="*/ 104 w 104"/>
              <a:gd name="T9" fmla="*/ 52 h 105"/>
              <a:gd name="T10" fmla="*/ 93 w 104"/>
              <a:gd name="T11" fmla="*/ 52 h 105"/>
              <a:gd name="T12" fmla="*/ 52 w 104"/>
              <a:gd name="T13" fmla="*/ 12 h 105"/>
              <a:gd name="T14" fmla="*/ 11 w 104"/>
              <a:gd name="T15" fmla="*/ 53 h 105"/>
              <a:gd name="T16" fmla="*/ 53 w 104"/>
              <a:gd name="T17" fmla="*/ 94 h 105"/>
              <a:gd name="T18" fmla="*/ 93 w 104"/>
              <a:gd name="T19" fmla="*/ 52 h 105"/>
              <a:gd name="T20" fmla="*/ 42 w 104"/>
              <a:gd name="T21" fmla="*/ 42 h 105"/>
              <a:gd name="T22" fmla="*/ 77 w 104"/>
              <a:gd name="T23" fmla="*/ 28 h 105"/>
              <a:gd name="T24" fmla="*/ 63 w 104"/>
              <a:gd name="T25" fmla="*/ 63 h 105"/>
              <a:gd name="T26" fmla="*/ 28 w 104"/>
              <a:gd name="T27" fmla="*/ 77 h 105"/>
              <a:gd name="T28" fmla="*/ 42 w 104"/>
              <a:gd name="T29" fmla="*/ 42 h 105"/>
              <a:gd name="T30" fmla="*/ 47 w 104"/>
              <a:gd name="T31" fmla="*/ 58 h 105"/>
              <a:gd name="T32" fmla="*/ 58 w 104"/>
              <a:gd name="T33" fmla="*/ 58 h 105"/>
              <a:gd name="T34" fmla="*/ 67 w 104"/>
              <a:gd name="T35" fmla="*/ 37 h 105"/>
              <a:gd name="T36" fmla="*/ 47 w 104"/>
              <a:gd name="T37" fmla="*/ 47 h 105"/>
              <a:gd name="T38" fmla="*/ 47 w 104"/>
              <a:gd name="T3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105">
                <a:moveTo>
                  <a:pt x="104" y="52"/>
                </a:moveTo>
                <a:cubicBezTo>
                  <a:pt x="104" y="80"/>
                  <a:pt x="82" y="104"/>
                  <a:pt x="53" y="104"/>
                </a:cubicBezTo>
                <a:cubicBezTo>
                  <a:pt x="24" y="105"/>
                  <a:pt x="1" y="82"/>
                  <a:pt x="1" y="53"/>
                </a:cubicBezTo>
                <a:cubicBezTo>
                  <a:pt x="0" y="25"/>
                  <a:pt x="23" y="1"/>
                  <a:pt x="52" y="1"/>
                </a:cubicBezTo>
                <a:cubicBezTo>
                  <a:pt x="80" y="0"/>
                  <a:pt x="104" y="23"/>
                  <a:pt x="104" y="52"/>
                </a:cubicBezTo>
                <a:close/>
                <a:moveTo>
                  <a:pt x="93" y="52"/>
                </a:moveTo>
                <a:cubicBezTo>
                  <a:pt x="93" y="29"/>
                  <a:pt x="74" y="11"/>
                  <a:pt x="52" y="12"/>
                </a:cubicBezTo>
                <a:cubicBezTo>
                  <a:pt x="29" y="12"/>
                  <a:pt x="11" y="31"/>
                  <a:pt x="11" y="53"/>
                </a:cubicBezTo>
                <a:cubicBezTo>
                  <a:pt x="12" y="76"/>
                  <a:pt x="30" y="94"/>
                  <a:pt x="53" y="94"/>
                </a:cubicBezTo>
                <a:cubicBezTo>
                  <a:pt x="76" y="93"/>
                  <a:pt x="93" y="75"/>
                  <a:pt x="93" y="52"/>
                </a:cubicBezTo>
                <a:close/>
                <a:moveTo>
                  <a:pt x="42" y="42"/>
                </a:moveTo>
                <a:cubicBezTo>
                  <a:pt x="52" y="31"/>
                  <a:pt x="77" y="28"/>
                  <a:pt x="77" y="28"/>
                </a:cubicBezTo>
                <a:cubicBezTo>
                  <a:pt x="77" y="28"/>
                  <a:pt x="74" y="53"/>
                  <a:pt x="63" y="63"/>
                </a:cubicBezTo>
                <a:cubicBezTo>
                  <a:pt x="52" y="74"/>
                  <a:pt x="28" y="77"/>
                  <a:pt x="28" y="77"/>
                </a:cubicBezTo>
                <a:cubicBezTo>
                  <a:pt x="28" y="77"/>
                  <a:pt x="31" y="52"/>
                  <a:pt x="42" y="42"/>
                </a:cubicBezTo>
                <a:close/>
                <a:moveTo>
                  <a:pt x="47" y="58"/>
                </a:moveTo>
                <a:cubicBezTo>
                  <a:pt x="50" y="61"/>
                  <a:pt x="55" y="61"/>
                  <a:pt x="58" y="58"/>
                </a:cubicBezTo>
                <a:cubicBezTo>
                  <a:pt x="62" y="53"/>
                  <a:pt x="65" y="45"/>
                  <a:pt x="67" y="37"/>
                </a:cubicBezTo>
                <a:cubicBezTo>
                  <a:pt x="60" y="39"/>
                  <a:pt x="51" y="43"/>
                  <a:pt x="47" y="47"/>
                </a:cubicBezTo>
                <a:cubicBezTo>
                  <a:pt x="44" y="50"/>
                  <a:pt x="44" y="55"/>
                  <a:pt x="47"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noEditPoints="1"/>
          </p:cNvSpPr>
          <p:nvPr/>
        </p:nvSpPr>
        <p:spPr bwMode="auto">
          <a:xfrm>
            <a:off x="2376488" y="2498726"/>
            <a:ext cx="355600" cy="358775"/>
          </a:xfrm>
          <a:custGeom>
            <a:avLst/>
            <a:gdLst>
              <a:gd name="T0" fmla="*/ 87 w 95"/>
              <a:gd name="T1" fmla="*/ 20 h 95"/>
              <a:gd name="T2" fmla="*/ 47 w 95"/>
              <a:gd name="T3" fmla="*/ 95 h 95"/>
              <a:gd name="T4" fmla="*/ 41 w 95"/>
              <a:gd name="T5" fmla="*/ 54 h 95"/>
              <a:gd name="T6" fmla="*/ 0 w 95"/>
              <a:gd name="T7" fmla="*/ 48 h 95"/>
              <a:gd name="T8" fmla="*/ 75 w 95"/>
              <a:gd name="T9" fmla="*/ 8 h 95"/>
              <a:gd name="T10" fmla="*/ 91 w 95"/>
              <a:gd name="T11" fmla="*/ 3 h 95"/>
              <a:gd name="T12" fmla="*/ 87 w 95"/>
              <a:gd name="T13" fmla="*/ 20 h 95"/>
              <a:gd name="T14" fmla="*/ 49 w 95"/>
              <a:gd name="T15" fmla="*/ 44 h 95"/>
              <a:gd name="T16" fmla="*/ 52 w 95"/>
              <a:gd name="T17" fmla="*/ 69 h 95"/>
              <a:gd name="T18" fmla="*/ 82 w 95"/>
              <a:gd name="T19" fmla="*/ 14 h 95"/>
              <a:gd name="T20" fmla="*/ 49 w 95"/>
              <a:gd name="T21"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95">
                <a:moveTo>
                  <a:pt x="87" y="20"/>
                </a:moveTo>
                <a:cubicBezTo>
                  <a:pt x="74" y="47"/>
                  <a:pt x="47" y="95"/>
                  <a:pt x="47" y="95"/>
                </a:cubicBezTo>
                <a:cubicBezTo>
                  <a:pt x="41" y="54"/>
                  <a:pt x="41" y="54"/>
                  <a:pt x="41" y="54"/>
                </a:cubicBezTo>
                <a:cubicBezTo>
                  <a:pt x="0" y="48"/>
                  <a:pt x="0" y="48"/>
                  <a:pt x="0" y="48"/>
                </a:cubicBezTo>
                <a:cubicBezTo>
                  <a:pt x="0" y="48"/>
                  <a:pt x="48" y="21"/>
                  <a:pt x="75" y="8"/>
                </a:cubicBezTo>
                <a:cubicBezTo>
                  <a:pt x="85" y="3"/>
                  <a:pt x="88" y="0"/>
                  <a:pt x="91" y="3"/>
                </a:cubicBezTo>
                <a:cubicBezTo>
                  <a:pt x="95" y="7"/>
                  <a:pt x="92" y="10"/>
                  <a:pt x="87" y="20"/>
                </a:cubicBezTo>
                <a:close/>
                <a:moveTo>
                  <a:pt x="49" y="44"/>
                </a:moveTo>
                <a:cubicBezTo>
                  <a:pt x="52" y="69"/>
                  <a:pt x="52" y="69"/>
                  <a:pt x="52" y="69"/>
                </a:cubicBezTo>
                <a:cubicBezTo>
                  <a:pt x="82" y="14"/>
                  <a:pt x="82" y="14"/>
                  <a:pt x="82" y="14"/>
                </a:cubicBezTo>
                <a:lnTo>
                  <a:pt x="49" y="4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p:nvSpPr>
        <p:spPr bwMode="auto">
          <a:xfrm>
            <a:off x="3021013" y="2506663"/>
            <a:ext cx="349250" cy="350838"/>
          </a:xfrm>
          <a:custGeom>
            <a:avLst/>
            <a:gdLst>
              <a:gd name="T0" fmla="*/ 93 w 93"/>
              <a:gd name="T1" fmla="*/ 47 h 93"/>
              <a:gd name="T2" fmla="*/ 46 w 93"/>
              <a:gd name="T3" fmla="*/ 93 h 93"/>
              <a:gd name="T4" fmla="*/ 0 w 93"/>
              <a:gd name="T5" fmla="*/ 47 h 93"/>
              <a:gd name="T6" fmla="*/ 46 w 93"/>
              <a:gd name="T7" fmla="*/ 0 h 93"/>
              <a:gd name="T8" fmla="*/ 93 w 93"/>
              <a:gd name="T9" fmla="*/ 47 h 93"/>
              <a:gd name="T10" fmla="*/ 84 w 93"/>
              <a:gd name="T11" fmla="*/ 50 h 93"/>
              <a:gd name="T12" fmla="*/ 63 w 93"/>
              <a:gd name="T13" fmla="*/ 50 h 93"/>
              <a:gd name="T14" fmla="*/ 63 w 93"/>
              <a:gd name="T15" fmla="*/ 43 h 93"/>
              <a:gd name="T16" fmla="*/ 84 w 93"/>
              <a:gd name="T17" fmla="*/ 43 h 93"/>
              <a:gd name="T18" fmla="*/ 50 w 93"/>
              <a:gd name="T19" fmla="*/ 9 h 93"/>
              <a:gd name="T20" fmla="*/ 50 w 93"/>
              <a:gd name="T21" fmla="*/ 30 h 93"/>
              <a:gd name="T22" fmla="*/ 43 w 93"/>
              <a:gd name="T23" fmla="*/ 30 h 93"/>
              <a:gd name="T24" fmla="*/ 43 w 93"/>
              <a:gd name="T25" fmla="*/ 9 h 93"/>
              <a:gd name="T26" fmla="*/ 9 w 93"/>
              <a:gd name="T27" fmla="*/ 43 h 93"/>
              <a:gd name="T28" fmla="*/ 30 w 93"/>
              <a:gd name="T29" fmla="*/ 43 h 93"/>
              <a:gd name="T30" fmla="*/ 30 w 93"/>
              <a:gd name="T31" fmla="*/ 50 h 93"/>
              <a:gd name="T32" fmla="*/ 9 w 93"/>
              <a:gd name="T33" fmla="*/ 50 h 93"/>
              <a:gd name="T34" fmla="*/ 43 w 93"/>
              <a:gd name="T35" fmla="*/ 84 h 93"/>
              <a:gd name="T36" fmla="*/ 43 w 93"/>
              <a:gd name="T37" fmla="*/ 63 h 93"/>
              <a:gd name="T38" fmla="*/ 50 w 93"/>
              <a:gd name="T39" fmla="*/ 63 h 93"/>
              <a:gd name="T40" fmla="*/ 50 w 93"/>
              <a:gd name="T41" fmla="*/ 84 h 93"/>
              <a:gd name="T42" fmla="*/ 84 w 93"/>
              <a:gd name="T43" fmla="*/ 5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93">
                <a:moveTo>
                  <a:pt x="93" y="47"/>
                </a:moveTo>
                <a:cubicBezTo>
                  <a:pt x="93" y="72"/>
                  <a:pt x="72" y="93"/>
                  <a:pt x="46" y="93"/>
                </a:cubicBezTo>
                <a:cubicBezTo>
                  <a:pt x="21" y="93"/>
                  <a:pt x="0" y="72"/>
                  <a:pt x="0" y="47"/>
                </a:cubicBezTo>
                <a:cubicBezTo>
                  <a:pt x="0" y="21"/>
                  <a:pt x="21" y="0"/>
                  <a:pt x="46" y="0"/>
                </a:cubicBezTo>
                <a:cubicBezTo>
                  <a:pt x="72" y="0"/>
                  <a:pt x="93" y="21"/>
                  <a:pt x="93" y="47"/>
                </a:cubicBezTo>
                <a:close/>
                <a:moveTo>
                  <a:pt x="84" y="50"/>
                </a:moveTo>
                <a:cubicBezTo>
                  <a:pt x="63" y="50"/>
                  <a:pt x="63" y="50"/>
                  <a:pt x="63" y="50"/>
                </a:cubicBezTo>
                <a:cubicBezTo>
                  <a:pt x="63" y="43"/>
                  <a:pt x="63" y="43"/>
                  <a:pt x="63" y="43"/>
                </a:cubicBezTo>
                <a:cubicBezTo>
                  <a:pt x="84" y="43"/>
                  <a:pt x="84" y="43"/>
                  <a:pt x="84" y="43"/>
                </a:cubicBezTo>
                <a:cubicBezTo>
                  <a:pt x="82" y="25"/>
                  <a:pt x="68" y="11"/>
                  <a:pt x="50" y="9"/>
                </a:cubicBezTo>
                <a:cubicBezTo>
                  <a:pt x="50" y="30"/>
                  <a:pt x="50" y="30"/>
                  <a:pt x="50" y="30"/>
                </a:cubicBezTo>
                <a:cubicBezTo>
                  <a:pt x="43" y="30"/>
                  <a:pt x="43" y="30"/>
                  <a:pt x="43" y="30"/>
                </a:cubicBezTo>
                <a:cubicBezTo>
                  <a:pt x="43" y="9"/>
                  <a:pt x="43" y="9"/>
                  <a:pt x="43" y="9"/>
                </a:cubicBezTo>
                <a:cubicBezTo>
                  <a:pt x="25" y="11"/>
                  <a:pt x="11" y="25"/>
                  <a:pt x="9" y="43"/>
                </a:cubicBezTo>
                <a:cubicBezTo>
                  <a:pt x="30" y="43"/>
                  <a:pt x="30" y="43"/>
                  <a:pt x="30" y="43"/>
                </a:cubicBezTo>
                <a:cubicBezTo>
                  <a:pt x="30" y="50"/>
                  <a:pt x="30" y="50"/>
                  <a:pt x="30" y="50"/>
                </a:cubicBezTo>
                <a:cubicBezTo>
                  <a:pt x="9" y="50"/>
                  <a:pt x="9" y="50"/>
                  <a:pt x="9" y="50"/>
                </a:cubicBezTo>
                <a:cubicBezTo>
                  <a:pt x="11" y="68"/>
                  <a:pt x="25" y="82"/>
                  <a:pt x="43" y="84"/>
                </a:cubicBezTo>
                <a:cubicBezTo>
                  <a:pt x="43" y="63"/>
                  <a:pt x="43" y="63"/>
                  <a:pt x="43" y="63"/>
                </a:cubicBezTo>
                <a:cubicBezTo>
                  <a:pt x="50" y="63"/>
                  <a:pt x="50" y="63"/>
                  <a:pt x="50" y="63"/>
                </a:cubicBezTo>
                <a:cubicBezTo>
                  <a:pt x="50" y="84"/>
                  <a:pt x="50" y="84"/>
                  <a:pt x="50" y="84"/>
                </a:cubicBezTo>
                <a:cubicBezTo>
                  <a:pt x="68" y="82"/>
                  <a:pt x="82" y="68"/>
                  <a:pt x="84" y="5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p:cNvSpPr>
          <p:nvPr/>
        </p:nvSpPr>
        <p:spPr bwMode="auto">
          <a:xfrm>
            <a:off x="3678238" y="2498726"/>
            <a:ext cx="323850" cy="365125"/>
          </a:xfrm>
          <a:custGeom>
            <a:avLst/>
            <a:gdLst>
              <a:gd name="T0" fmla="*/ 86 w 86"/>
              <a:gd name="T1" fmla="*/ 81 h 97"/>
              <a:gd name="T2" fmla="*/ 70 w 86"/>
              <a:gd name="T3" fmla="*/ 97 h 97"/>
              <a:gd name="T4" fmla="*/ 54 w 86"/>
              <a:gd name="T5" fmla="*/ 81 h 97"/>
              <a:gd name="T6" fmla="*/ 54 w 86"/>
              <a:gd name="T7" fmla="*/ 78 h 97"/>
              <a:gd name="T8" fmla="*/ 26 w 86"/>
              <a:gd name="T9" fmla="*/ 62 h 97"/>
              <a:gd name="T10" fmla="*/ 16 w 86"/>
              <a:gd name="T11" fmla="*/ 65 h 97"/>
              <a:gd name="T12" fmla="*/ 0 w 86"/>
              <a:gd name="T13" fmla="*/ 49 h 97"/>
              <a:gd name="T14" fmla="*/ 16 w 86"/>
              <a:gd name="T15" fmla="*/ 32 h 97"/>
              <a:gd name="T16" fmla="*/ 26 w 86"/>
              <a:gd name="T17" fmla="*/ 36 h 97"/>
              <a:gd name="T18" fmla="*/ 54 w 86"/>
              <a:gd name="T19" fmla="*/ 19 h 97"/>
              <a:gd name="T20" fmla="*/ 54 w 86"/>
              <a:gd name="T21" fmla="*/ 16 h 97"/>
              <a:gd name="T22" fmla="*/ 70 w 86"/>
              <a:gd name="T23" fmla="*/ 0 h 97"/>
              <a:gd name="T24" fmla="*/ 86 w 86"/>
              <a:gd name="T25" fmla="*/ 16 h 97"/>
              <a:gd name="T26" fmla="*/ 70 w 86"/>
              <a:gd name="T27" fmla="*/ 32 h 97"/>
              <a:gd name="T28" fmla="*/ 60 w 86"/>
              <a:gd name="T29" fmla="*/ 29 h 97"/>
              <a:gd name="T30" fmla="*/ 32 w 86"/>
              <a:gd name="T31" fmla="*/ 46 h 97"/>
              <a:gd name="T32" fmla="*/ 32 w 86"/>
              <a:gd name="T33" fmla="*/ 49 h 97"/>
              <a:gd name="T34" fmla="*/ 32 w 86"/>
              <a:gd name="T35" fmla="*/ 51 h 97"/>
              <a:gd name="T36" fmla="*/ 60 w 86"/>
              <a:gd name="T37" fmla="*/ 68 h 97"/>
              <a:gd name="T38" fmla="*/ 70 w 86"/>
              <a:gd name="T39" fmla="*/ 65 h 97"/>
              <a:gd name="T40" fmla="*/ 86 w 86"/>
              <a:gd name="T41"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97">
                <a:moveTo>
                  <a:pt x="86" y="81"/>
                </a:moveTo>
                <a:cubicBezTo>
                  <a:pt x="86" y="90"/>
                  <a:pt x="79" y="97"/>
                  <a:pt x="70" y="97"/>
                </a:cubicBezTo>
                <a:cubicBezTo>
                  <a:pt x="61" y="97"/>
                  <a:pt x="54" y="90"/>
                  <a:pt x="54" y="81"/>
                </a:cubicBezTo>
                <a:cubicBezTo>
                  <a:pt x="54" y="80"/>
                  <a:pt x="54" y="79"/>
                  <a:pt x="54" y="78"/>
                </a:cubicBezTo>
                <a:cubicBezTo>
                  <a:pt x="26" y="62"/>
                  <a:pt x="26" y="62"/>
                  <a:pt x="26" y="62"/>
                </a:cubicBezTo>
                <a:cubicBezTo>
                  <a:pt x="23" y="63"/>
                  <a:pt x="20" y="65"/>
                  <a:pt x="16" y="65"/>
                </a:cubicBezTo>
                <a:cubicBezTo>
                  <a:pt x="7" y="65"/>
                  <a:pt x="0" y="57"/>
                  <a:pt x="0" y="49"/>
                </a:cubicBezTo>
                <a:cubicBezTo>
                  <a:pt x="0" y="40"/>
                  <a:pt x="7" y="32"/>
                  <a:pt x="16" y="32"/>
                </a:cubicBezTo>
                <a:cubicBezTo>
                  <a:pt x="20" y="32"/>
                  <a:pt x="23" y="34"/>
                  <a:pt x="26" y="36"/>
                </a:cubicBezTo>
                <a:cubicBezTo>
                  <a:pt x="54" y="19"/>
                  <a:pt x="54" y="19"/>
                  <a:pt x="54" y="19"/>
                </a:cubicBezTo>
                <a:cubicBezTo>
                  <a:pt x="54" y="18"/>
                  <a:pt x="54" y="17"/>
                  <a:pt x="54" y="16"/>
                </a:cubicBezTo>
                <a:cubicBezTo>
                  <a:pt x="54" y="7"/>
                  <a:pt x="61" y="0"/>
                  <a:pt x="70" y="0"/>
                </a:cubicBezTo>
                <a:cubicBezTo>
                  <a:pt x="79" y="0"/>
                  <a:pt x="86" y="7"/>
                  <a:pt x="86" y="16"/>
                </a:cubicBezTo>
                <a:cubicBezTo>
                  <a:pt x="86" y="25"/>
                  <a:pt x="79" y="32"/>
                  <a:pt x="70" y="32"/>
                </a:cubicBezTo>
                <a:cubicBezTo>
                  <a:pt x="66" y="32"/>
                  <a:pt x="63" y="31"/>
                  <a:pt x="60" y="29"/>
                </a:cubicBezTo>
                <a:cubicBezTo>
                  <a:pt x="32" y="46"/>
                  <a:pt x="32" y="46"/>
                  <a:pt x="32" y="46"/>
                </a:cubicBezTo>
                <a:cubicBezTo>
                  <a:pt x="32" y="47"/>
                  <a:pt x="32" y="48"/>
                  <a:pt x="32" y="49"/>
                </a:cubicBezTo>
                <a:cubicBezTo>
                  <a:pt x="32" y="49"/>
                  <a:pt x="32" y="50"/>
                  <a:pt x="32" y="51"/>
                </a:cubicBezTo>
                <a:cubicBezTo>
                  <a:pt x="60" y="68"/>
                  <a:pt x="60" y="68"/>
                  <a:pt x="60" y="68"/>
                </a:cubicBezTo>
                <a:cubicBezTo>
                  <a:pt x="63" y="66"/>
                  <a:pt x="66" y="65"/>
                  <a:pt x="70" y="65"/>
                </a:cubicBezTo>
                <a:cubicBezTo>
                  <a:pt x="79" y="65"/>
                  <a:pt x="86" y="72"/>
                  <a:pt x="86" y="8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4302125" y="2533651"/>
            <a:ext cx="366713" cy="288925"/>
          </a:xfrm>
          <a:custGeom>
            <a:avLst/>
            <a:gdLst>
              <a:gd name="T0" fmla="*/ 88 w 98"/>
              <a:gd name="T1" fmla="*/ 42 h 77"/>
              <a:gd name="T2" fmla="*/ 49 w 98"/>
              <a:gd name="T3" fmla="*/ 77 h 77"/>
              <a:gd name="T4" fmla="*/ 10 w 98"/>
              <a:gd name="T5" fmla="*/ 42 h 77"/>
              <a:gd name="T6" fmla="*/ 10 w 98"/>
              <a:gd name="T7" fmla="*/ 8 h 77"/>
              <a:gd name="T8" fmla="*/ 43 w 98"/>
              <a:gd name="T9" fmla="*/ 8 h 77"/>
              <a:gd name="T10" fmla="*/ 49 w 98"/>
              <a:gd name="T11" fmla="*/ 14 h 77"/>
              <a:gd name="T12" fmla="*/ 55 w 98"/>
              <a:gd name="T13" fmla="*/ 8 h 77"/>
              <a:gd name="T14" fmla="*/ 88 w 98"/>
              <a:gd name="T15" fmla="*/ 8 h 77"/>
              <a:gd name="T16" fmla="*/ 88 w 98"/>
              <a:gd name="T17" fmla="*/ 4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77">
                <a:moveTo>
                  <a:pt x="88" y="42"/>
                </a:moveTo>
                <a:cubicBezTo>
                  <a:pt x="49" y="77"/>
                  <a:pt x="49" y="77"/>
                  <a:pt x="49" y="77"/>
                </a:cubicBezTo>
                <a:cubicBezTo>
                  <a:pt x="10" y="42"/>
                  <a:pt x="10" y="42"/>
                  <a:pt x="10" y="42"/>
                </a:cubicBezTo>
                <a:cubicBezTo>
                  <a:pt x="0" y="32"/>
                  <a:pt x="0" y="17"/>
                  <a:pt x="10" y="8"/>
                </a:cubicBezTo>
                <a:cubicBezTo>
                  <a:pt x="19" y="0"/>
                  <a:pt x="34" y="0"/>
                  <a:pt x="43" y="8"/>
                </a:cubicBezTo>
                <a:cubicBezTo>
                  <a:pt x="49" y="14"/>
                  <a:pt x="49" y="14"/>
                  <a:pt x="49" y="14"/>
                </a:cubicBezTo>
                <a:cubicBezTo>
                  <a:pt x="55" y="8"/>
                  <a:pt x="55" y="8"/>
                  <a:pt x="55" y="8"/>
                </a:cubicBezTo>
                <a:cubicBezTo>
                  <a:pt x="64" y="0"/>
                  <a:pt x="79" y="0"/>
                  <a:pt x="88" y="8"/>
                </a:cubicBezTo>
                <a:cubicBezTo>
                  <a:pt x="98" y="17"/>
                  <a:pt x="98" y="32"/>
                  <a:pt x="88" y="4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p:cNvSpPr>
          <p:nvPr/>
        </p:nvSpPr>
        <p:spPr bwMode="auto">
          <a:xfrm>
            <a:off x="4951413" y="2503488"/>
            <a:ext cx="355600" cy="357188"/>
          </a:xfrm>
          <a:custGeom>
            <a:avLst/>
            <a:gdLst>
              <a:gd name="T0" fmla="*/ 144 w 224"/>
              <a:gd name="T1" fmla="*/ 85 h 225"/>
              <a:gd name="T2" fmla="*/ 224 w 224"/>
              <a:gd name="T3" fmla="*/ 85 h 225"/>
              <a:gd name="T4" fmla="*/ 158 w 224"/>
              <a:gd name="T5" fmla="*/ 137 h 225"/>
              <a:gd name="T6" fmla="*/ 182 w 224"/>
              <a:gd name="T7" fmla="*/ 225 h 225"/>
              <a:gd name="T8" fmla="*/ 113 w 224"/>
              <a:gd name="T9" fmla="*/ 173 h 225"/>
              <a:gd name="T10" fmla="*/ 45 w 224"/>
              <a:gd name="T11" fmla="*/ 225 h 225"/>
              <a:gd name="T12" fmla="*/ 66 w 224"/>
              <a:gd name="T13" fmla="*/ 137 h 225"/>
              <a:gd name="T14" fmla="*/ 0 w 224"/>
              <a:gd name="T15" fmla="*/ 85 h 225"/>
              <a:gd name="T16" fmla="*/ 83 w 224"/>
              <a:gd name="T17" fmla="*/ 85 h 225"/>
              <a:gd name="T18" fmla="*/ 113 w 224"/>
              <a:gd name="T19" fmla="*/ 0 h 225"/>
              <a:gd name="T20" fmla="*/ 144 w 224"/>
              <a:gd name="T21" fmla="*/ 8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225">
                <a:moveTo>
                  <a:pt x="144" y="85"/>
                </a:moveTo>
                <a:lnTo>
                  <a:pt x="224" y="85"/>
                </a:lnTo>
                <a:lnTo>
                  <a:pt x="158" y="137"/>
                </a:lnTo>
                <a:lnTo>
                  <a:pt x="182" y="225"/>
                </a:lnTo>
                <a:lnTo>
                  <a:pt x="113" y="173"/>
                </a:lnTo>
                <a:lnTo>
                  <a:pt x="45" y="225"/>
                </a:lnTo>
                <a:lnTo>
                  <a:pt x="66" y="137"/>
                </a:lnTo>
                <a:lnTo>
                  <a:pt x="0" y="85"/>
                </a:lnTo>
                <a:lnTo>
                  <a:pt x="83" y="85"/>
                </a:lnTo>
                <a:lnTo>
                  <a:pt x="113" y="0"/>
                </a:lnTo>
                <a:lnTo>
                  <a:pt x="144" y="8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5592763" y="2509838"/>
            <a:ext cx="368300" cy="347663"/>
          </a:xfrm>
          <a:custGeom>
            <a:avLst/>
            <a:gdLst>
              <a:gd name="T0" fmla="*/ 5 w 98"/>
              <a:gd name="T1" fmla="*/ 38 h 92"/>
              <a:gd name="T2" fmla="*/ 22 w 98"/>
              <a:gd name="T3" fmla="*/ 38 h 92"/>
              <a:gd name="T4" fmla="*/ 22 w 98"/>
              <a:gd name="T5" fmla="*/ 81 h 92"/>
              <a:gd name="T6" fmla="*/ 5 w 98"/>
              <a:gd name="T7" fmla="*/ 81 h 92"/>
              <a:gd name="T8" fmla="*/ 0 w 98"/>
              <a:gd name="T9" fmla="*/ 76 h 92"/>
              <a:gd name="T10" fmla="*/ 0 w 98"/>
              <a:gd name="T11" fmla="*/ 42 h 92"/>
              <a:gd name="T12" fmla="*/ 5 w 98"/>
              <a:gd name="T13" fmla="*/ 38 h 92"/>
              <a:gd name="T14" fmla="*/ 98 w 98"/>
              <a:gd name="T15" fmla="*/ 47 h 92"/>
              <a:gd name="T16" fmla="*/ 98 w 98"/>
              <a:gd name="T17" fmla="*/ 73 h 92"/>
              <a:gd name="T18" fmla="*/ 74 w 98"/>
              <a:gd name="T19" fmla="*/ 92 h 92"/>
              <a:gd name="T20" fmla="*/ 51 w 98"/>
              <a:gd name="T21" fmla="*/ 92 h 92"/>
              <a:gd name="T22" fmla="*/ 27 w 98"/>
              <a:gd name="T23" fmla="*/ 81 h 92"/>
              <a:gd name="T24" fmla="*/ 27 w 98"/>
              <a:gd name="T25" fmla="*/ 38 h 92"/>
              <a:gd name="T26" fmla="*/ 29 w 98"/>
              <a:gd name="T27" fmla="*/ 38 h 92"/>
              <a:gd name="T28" fmla="*/ 52 w 98"/>
              <a:gd name="T29" fmla="*/ 16 h 92"/>
              <a:gd name="T30" fmla="*/ 58 w 98"/>
              <a:gd name="T31" fmla="*/ 0 h 92"/>
              <a:gd name="T32" fmla="*/ 66 w 98"/>
              <a:gd name="T33" fmla="*/ 15 h 92"/>
              <a:gd name="T34" fmla="*/ 65 w 98"/>
              <a:gd name="T35" fmla="*/ 32 h 92"/>
              <a:gd name="T36" fmla="*/ 85 w 98"/>
              <a:gd name="T37" fmla="*/ 31 h 92"/>
              <a:gd name="T38" fmla="*/ 98 w 98"/>
              <a:gd name="T39"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8" h="92">
                <a:moveTo>
                  <a:pt x="5" y="38"/>
                </a:moveTo>
                <a:cubicBezTo>
                  <a:pt x="22" y="38"/>
                  <a:pt x="22" y="38"/>
                  <a:pt x="22" y="38"/>
                </a:cubicBezTo>
                <a:cubicBezTo>
                  <a:pt x="22" y="81"/>
                  <a:pt x="22" y="81"/>
                  <a:pt x="22" y="81"/>
                </a:cubicBezTo>
                <a:cubicBezTo>
                  <a:pt x="16" y="81"/>
                  <a:pt x="5" y="81"/>
                  <a:pt x="5" y="81"/>
                </a:cubicBezTo>
                <a:cubicBezTo>
                  <a:pt x="2" y="81"/>
                  <a:pt x="0" y="79"/>
                  <a:pt x="0" y="76"/>
                </a:cubicBezTo>
                <a:cubicBezTo>
                  <a:pt x="0" y="42"/>
                  <a:pt x="0" y="42"/>
                  <a:pt x="0" y="42"/>
                </a:cubicBezTo>
                <a:cubicBezTo>
                  <a:pt x="0" y="40"/>
                  <a:pt x="1" y="38"/>
                  <a:pt x="5" y="38"/>
                </a:cubicBezTo>
                <a:close/>
                <a:moveTo>
                  <a:pt x="98" y="47"/>
                </a:moveTo>
                <a:cubicBezTo>
                  <a:pt x="98" y="73"/>
                  <a:pt x="98" y="73"/>
                  <a:pt x="98" y="73"/>
                </a:cubicBezTo>
                <a:cubicBezTo>
                  <a:pt x="98" y="81"/>
                  <a:pt x="85" y="92"/>
                  <a:pt x="74" y="92"/>
                </a:cubicBezTo>
                <a:cubicBezTo>
                  <a:pt x="74" y="92"/>
                  <a:pt x="58" y="92"/>
                  <a:pt x="51" y="92"/>
                </a:cubicBezTo>
                <a:cubicBezTo>
                  <a:pt x="40" y="92"/>
                  <a:pt x="40" y="81"/>
                  <a:pt x="27" y="81"/>
                </a:cubicBezTo>
                <a:cubicBezTo>
                  <a:pt x="27" y="38"/>
                  <a:pt x="27" y="38"/>
                  <a:pt x="27" y="38"/>
                </a:cubicBezTo>
                <a:cubicBezTo>
                  <a:pt x="29" y="38"/>
                  <a:pt x="29" y="38"/>
                  <a:pt x="29" y="38"/>
                </a:cubicBezTo>
                <a:cubicBezTo>
                  <a:pt x="38" y="38"/>
                  <a:pt x="50" y="23"/>
                  <a:pt x="52" y="16"/>
                </a:cubicBezTo>
                <a:cubicBezTo>
                  <a:pt x="54" y="8"/>
                  <a:pt x="52" y="0"/>
                  <a:pt x="58" y="0"/>
                </a:cubicBezTo>
                <a:cubicBezTo>
                  <a:pt x="64" y="0"/>
                  <a:pt x="66" y="4"/>
                  <a:pt x="66" y="15"/>
                </a:cubicBezTo>
                <a:cubicBezTo>
                  <a:pt x="65" y="32"/>
                  <a:pt x="65" y="32"/>
                  <a:pt x="65" y="32"/>
                </a:cubicBezTo>
                <a:cubicBezTo>
                  <a:pt x="65" y="32"/>
                  <a:pt x="79" y="31"/>
                  <a:pt x="85" y="31"/>
                </a:cubicBezTo>
                <a:cubicBezTo>
                  <a:pt x="93" y="31"/>
                  <a:pt x="98" y="37"/>
                  <a:pt x="98" y="4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6219825" y="2498726"/>
            <a:ext cx="404813" cy="365125"/>
          </a:xfrm>
          <a:custGeom>
            <a:avLst/>
            <a:gdLst>
              <a:gd name="T0" fmla="*/ 69 w 108"/>
              <a:gd name="T1" fmla="*/ 60 h 97"/>
              <a:gd name="T2" fmla="*/ 70 w 108"/>
              <a:gd name="T3" fmla="*/ 60 h 97"/>
              <a:gd name="T4" fmla="*/ 70 w 108"/>
              <a:gd name="T5" fmla="*/ 70 h 97"/>
              <a:gd name="T6" fmla="*/ 59 w 108"/>
              <a:gd name="T7" fmla="*/ 81 h 97"/>
              <a:gd name="T8" fmla="*/ 32 w 108"/>
              <a:gd name="T9" fmla="*/ 81 h 97"/>
              <a:gd name="T10" fmla="*/ 16 w 108"/>
              <a:gd name="T11" fmla="*/ 97 h 97"/>
              <a:gd name="T12" fmla="*/ 16 w 108"/>
              <a:gd name="T13" fmla="*/ 81 h 97"/>
              <a:gd name="T14" fmla="*/ 11 w 108"/>
              <a:gd name="T15" fmla="*/ 81 h 97"/>
              <a:gd name="T16" fmla="*/ 0 w 108"/>
              <a:gd name="T17" fmla="*/ 70 h 97"/>
              <a:gd name="T18" fmla="*/ 0 w 108"/>
              <a:gd name="T19" fmla="*/ 38 h 97"/>
              <a:gd name="T20" fmla="*/ 11 w 108"/>
              <a:gd name="T21" fmla="*/ 27 h 97"/>
              <a:gd name="T22" fmla="*/ 31 w 108"/>
              <a:gd name="T23" fmla="*/ 27 h 97"/>
              <a:gd name="T24" fmla="*/ 31 w 108"/>
              <a:gd name="T25" fmla="*/ 60 h 97"/>
              <a:gd name="T26" fmla="*/ 69 w 108"/>
              <a:gd name="T27" fmla="*/ 60 h 97"/>
              <a:gd name="T28" fmla="*/ 108 w 108"/>
              <a:gd name="T29" fmla="*/ 11 h 97"/>
              <a:gd name="T30" fmla="*/ 108 w 108"/>
              <a:gd name="T31" fmla="*/ 43 h 97"/>
              <a:gd name="T32" fmla="*/ 97 w 108"/>
              <a:gd name="T33" fmla="*/ 54 h 97"/>
              <a:gd name="T34" fmla="*/ 92 w 108"/>
              <a:gd name="T35" fmla="*/ 54 h 97"/>
              <a:gd name="T36" fmla="*/ 92 w 108"/>
              <a:gd name="T37" fmla="*/ 70 h 97"/>
              <a:gd name="T38" fmla="*/ 76 w 108"/>
              <a:gd name="T39" fmla="*/ 54 h 97"/>
              <a:gd name="T40" fmla="*/ 38 w 108"/>
              <a:gd name="T41" fmla="*/ 54 h 97"/>
              <a:gd name="T42" fmla="*/ 38 w 108"/>
              <a:gd name="T43" fmla="*/ 11 h 97"/>
              <a:gd name="T44" fmla="*/ 49 w 108"/>
              <a:gd name="T45" fmla="*/ 0 h 97"/>
              <a:gd name="T46" fmla="*/ 97 w 108"/>
              <a:gd name="T47" fmla="*/ 0 h 97"/>
              <a:gd name="T48" fmla="*/ 108 w 108"/>
              <a:gd name="T49"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97">
                <a:moveTo>
                  <a:pt x="69" y="60"/>
                </a:moveTo>
                <a:cubicBezTo>
                  <a:pt x="70" y="60"/>
                  <a:pt x="70" y="60"/>
                  <a:pt x="70" y="60"/>
                </a:cubicBezTo>
                <a:cubicBezTo>
                  <a:pt x="70" y="70"/>
                  <a:pt x="70" y="70"/>
                  <a:pt x="70" y="70"/>
                </a:cubicBezTo>
                <a:cubicBezTo>
                  <a:pt x="70" y="76"/>
                  <a:pt x="66" y="81"/>
                  <a:pt x="59" y="81"/>
                </a:cubicBezTo>
                <a:cubicBezTo>
                  <a:pt x="32" y="81"/>
                  <a:pt x="32" y="81"/>
                  <a:pt x="32" y="81"/>
                </a:cubicBezTo>
                <a:cubicBezTo>
                  <a:pt x="16" y="97"/>
                  <a:pt x="16" y="97"/>
                  <a:pt x="16" y="97"/>
                </a:cubicBezTo>
                <a:cubicBezTo>
                  <a:pt x="16" y="81"/>
                  <a:pt x="16" y="81"/>
                  <a:pt x="16" y="81"/>
                </a:cubicBezTo>
                <a:cubicBezTo>
                  <a:pt x="11" y="81"/>
                  <a:pt x="11" y="81"/>
                  <a:pt x="11" y="81"/>
                </a:cubicBezTo>
                <a:cubicBezTo>
                  <a:pt x="5" y="81"/>
                  <a:pt x="0" y="76"/>
                  <a:pt x="0" y="70"/>
                </a:cubicBezTo>
                <a:cubicBezTo>
                  <a:pt x="0" y="38"/>
                  <a:pt x="0" y="38"/>
                  <a:pt x="0" y="38"/>
                </a:cubicBezTo>
                <a:cubicBezTo>
                  <a:pt x="0" y="32"/>
                  <a:pt x="5" y="27"/>
                  <a:pt x="11" y="27"/>
                </a:cubicBezTo>
                <a:cubicBezTo>
                  <a:pt x="31" y="27"/>
                  <a:pt x="31" y="27"/>
                  <a:pt x="31" y="27"/>
                </a:cubicBezTo>
                <a:cubicBezTo>
                  <a:pt x="31" y="60"/>
                  <a:pt x="31" y="60"/>
                  <a:pt x="31" y="60"/>
                </a:cubicBezTo>
                <a:lnTo>
                  <a:pt x="69" y="60"/>
                </a:lnTo>
                <a:close/>
                <a:moveTo>
                  <a:pt x="108" y="11"/>
                </a:moveTo>
                <a:cubicBezTo>
                  <a:pt x="108" y="43"/>
                  <a:pt x="108" y="43"/>
                  <a:pt x="108" y="43"/>
                </a:cubicBezTo>
                <a:cubicBezTo>
                  <a:pt x="108" y="49"/>
                  <a:pt x="103" y="54"/>
                  <a:pt x="97" y="54"/>
                </a:cubicBezTo>
                <a:cubicBezTo>
                  <a:pt x="92" y="54"/>
                  <a:pt x="92" y="54"/>
                  <a:pt x="92" y="54"/>
                </a:cubicBezTo>
                <a:cubicBezTo>
                  <a:pt x="92" y="70"/>
                  <a:pt x="92" y="70"/>
                  <a:pt x="92" y="70"/>
                </a:cubicBezTo>
                <a:cubicBezTo>
                  <a:pt x="76" y="54"/>
                  <a:pt x="76" y="54"/>
                  <a:pt x="76" y="54"/>
                </a:cubicBezTo>
                <a:cubicBezTo>
                  <a:pt x="38" y="54"/>
                  <a:pt x="38" y="54"/>
                  <a:pt x="38" y="54"/>
                </a:cubicBezTo>
                <a:cubicBezTo>
                  <a:pt x="38" y="11"/>
                  <a:pt x="38" y="11"/>
                  <a:pt x="38" y="11"/>
                </a:cubicBezTo>
                <a:cubicBezTo>
                  <a:pt x="38" y="5"/>
                  <a:pt x="43" y="0"/>
                  <a:pt x="49" y="0"/>
                </a:cubicBezTo>
                <a:cubicBezTo>
                  <a:pt x="97" y="0"/>
                  <a:pt x="97" y="0"/>
                  <a:pt x="97" y="0"/>
                </a:cubicBezTo>
                <a:cubicBezTo>
                  <a:pt x="103" y="0"/>
                  <a:pt x="108" y="5"/>
                  <a:pt x="108" y="1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6907213" y="2540001"/>
            <a:ext cx="322263" cy="282575"/>
          </a:xfrm>
          <a:custGeom>
            <a:avLst/>
            <a:gdLst>
              <a:gd name="T0" fmla="*/ 86 w 86"/>
              <a:gd name="T1" fmla="*/ 11 h 75"/>
              <a:gd name="T2" fmla="*/ 86 w 86"/>
              <a:gd name="T3" fmla="*/ 48 h 75"/>
              <a:gd name="T4" fmla="*/ 75 w 86"/>
              <a:gd name="T5" fmla="*/ 59 h 75"/>
              <a:gd name="T6" fmla="*/ 54 w 86"/>
              <a:gd name="T7" fmla="*/ 59 h 75"/>
              <a:gd name="T8" fmla="*/ 54 w 86"/>
              <a:gd name="T9" fmla="*/ 75 h 75"/>
              <a:gd name="T10" fmla="*/ 32 w 86"/>
              <a:gd name="T11" fmla="*/ 59 h 75"/>
              <a:gd name="T12" fmla="*/ 10 w 86"/>
              <a:gd name="T13" fmla="*/ 59 h 75"/>
              <a:gd name="T14" fmla="*/ 0 w 86"/>
              <a:gd name="T15" fmla="*/ 48 h 75"/>
              <a:gd name="T16" fmla="*/ 0 w 86"/>
              <a:gd name="T17" fmla="*/ 11 h 75"/>
              <a:gd name="T18" fmla="*/ 10 w 86"/>
              <a:gd name="T19" fmla="*/ 0 h 75"/>
              <a:gd name="T20" fmla="*/ 75 w 86"/>
              <a:gd name="T21" fmla="*/ 0 h 75"/>
              <a:gd name="T22" fmla="*/ 86 w 86"/>
              <a:gd name="T23"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75">
                <a:moveTo>
                  <a:pt x="86" y="11"/>
                </a:moveTo>
                <a:cubicBezTo>
                  <a:pt x="86" y="48"/>
                  <a:pt x="86" y="48"/>
                  <a:pt x="86" y="48"/>
                </a:cubicBezTo>
                <a:cubicBezTo>
                  <a:pt x="86" y="54"/>
                  <a:pt x="81" y="59"/>
                  <a:pt x="75" y="59"/>
                </a:cubicBezTo>
                <a:cubicBezTo>
                  <a:pt x="54" y="59"/>
                  <a:pt x="54" y="59"/>
                  <a:pt x="54" y="59"/>
                </a:cubicBezTo>
                <a:cubicBezTo>
                  <a:pt x="54" y="75"/>
                  <a:pt x="54" y="75"/>
                  <a:pt x="54" y="75"/>
                </a:cubicBezTo>
                <a:cubicBezTo>
                  <a:pt x="32" y="59"/>
                  <a:pt x="32" y="59"/>
                  <a:pt x="32" y="59"/>
                </a:cubicBezTo>
                <a:cubicBezTo>
                  <a:pt x="10" y="59"/>
                  <a:pt x="10" y="59"/>
                  <a:pt x="10" y="59"/>
                </a:cubicBezTo>
                <a:cubicBezTo>
                  <a:pt x="4" y="59"/>
                  <a:pt x="0" y="54"/>
                  <a:pt x="0" y="48"/>
                </a:cubicBezTo>
                <a:cubicBezTo>
                  <a:pt x="0" y="11"/>
                  <a:pt x="0" y="11"/>
                  <a:pt x="0" y="11"/>
                </a:cubicBezTo>
                <a:cubicBezTo>
                  <a:pt x="0" y="5"/>
                  <a:pt x="4" y="0"/>
                  <a:pt x="10" y="0"/>
                </a:cubicBezTo>
                <a:cubicBezTo>
                  <a:pt x="75" y="0"/>
                  <a:pt x="75" y="0"/>
                  <a:pt x="75" y="0"/>
                </a:cubicBezTo>
                <a:cubicBezTo>
                  <a:pt x="81" y="0"/>
                  <a:pt x="86" y="5"/>
                  <a:pt x="86" y="1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7526338" y="2517776"/>
            <a:ext cx="371475" cy="327025"/>
          </a:xfrm>
          <a:custGeom>
            <a:avLst/>
            <a:gdLst>
              <a:gd name="T0" fmla="*/ 95 w 99"/>
              <a:gd name="T1" fmla="*/ 49 h 87"/>
              <a:gd name="T2" fmla="*/ 86 w 99"/>
              <a:gd name="T3" fmla="*/ 49 h 87"/>
              <a:gd name="T4" fmla="*/ 86 w 99"/>
              <a:gd name="T5" fmla="*/ 83 h 87"/>
              <a:gd name="T6" fmla="*/ 83 w 99"/>
              <a:gd name="T7" fmla="*/ 87 h 87"/>
              <a:gd name="T8" fmla="*/ 61 w 99"/>
              <a:gd name="T9" fmla="*/ 87 h 87"/>
              <a:gd name="T10" fmla="*/ 61 w 99"/>
              <a:gd name="T11" fmla="*/ 54 h 87"/>
              <a:gd name="T12" fmla="*/ 39 w 99"/>
              <a:gd name="T13" fmla="*/ 54 h 87"/>
              <a:gd name="T14" fmla="*/ 39 w 99"/>
              <a:gd name="T15" fmla="*/ 87 h 87"/>
              <a:gd name="T16" fmla="*/ 18 w 99"/>
              <a:gd name="T17" fmla="*/ 87 h 87"/>
              <a:gd name="T18" fmla="*/ 13 w 99"/>
              <a:gd name="T19" fmla="*/ 83 h 87"/>
              <a:gd name="T20" fmla="*/ 13 w 99"/>
              <a:gd name="T21" fmla="*/ 49 h 87"/>
              <a:gd name="T22" fmla="*/ 4 w 99"/>
              <a:gd name="T23" fmla="*/ 49 h 87"/>
              <a:gd name="T24" fmla="*/ 2 w 99"/>
              <a:gd name="T25" fmla="*/ 45 h 87"/>
              <a:gd name="T26" fmla="*/ 46 w 99"/>
              <a:gd name="T27" fmla="*/ 2 h 87"/>
              <a:gd name="T28" fmla="*/ 54 w 99"/>
              <a:gd name="T29" fmla="*/ 2 h 87"/>
              <a:gd name="T30" fmla="*/ 97 w 99"/>
              <a:gd name="T31" fmla="*/ 45 h 87"/>
              <a:gd name="T32" fmla="*/ 95 w 99"/>
              <a:gd name="T33" fmla="*/ 4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87">
                <a:moveTo>
                  <a:pt x="95" y="49"/>
                </a:moveTo>
                <a:cubicBezTo>
                  <a:pt x="86" y="49"/>
                  <a:pt x="86" y="49"/>
                  <a:pt x="86" y="49"/>
                </a:cubicBezTo>
                <a:cubicBezTo>
                  <a:pt x="86" y="83"/>
                  <a:pt x="86" y="83"/>
                  <a:pt x="86" y="83"/>
                </a:cubicBezTo>
                <a:cubicBezTo>
                  <a:pt x="86" y="85"/>
                  <a:pt x="86" y="87"/>
                  <a:pt x="83" y="87"/>
                </a:cubicBezTo>
                <a:cubicBezTo>
                  <a:pt x="61" y="87"/>
                  <a:pt x="61" y="87"/>
                  <a:pt x="61" y="87"/>
                </a:cubicBezTo>
                <a:cubicBezTo>
                  <a:pt x="61" y="54"/>
                  <a:pt x="61" y="54"/>
                  <a:pt x="61" y="54"/>
                </a:cubicBezTo>
                <a:cubicBezTo>
                  <a:pt x="39" y="54"/>
                  <a:pt x="39" y="54"/>
                  <a:pt x="39" y="54"/>
                </a:cubicBezTo>
                <a:cubicBezTo>
                  <a:pt x="39" y="87"/>
                  <a:pt x="39" y="87"/>
                  <a:pt x="39" y="87"/>
                </a:cubicBezTo>
                <a:cubicBezTo>
                  <a:pt x="18" y="87"/>
                  <a:pt x="18" y="87"/>
                  <a:pt x="18" y="87"/>
                </a:cubicBezTo>
                <a:cubicBezTo>
                  <a:pt x="13" y="87"/>
                  <a:pt x="13" y="85"/>
                  <a:pt x="13" y="83"/>
                </a:cubicBezTo>
                <a:cubicBezTo>
                  <a:pt x="13" y="49"/>
                  <a:pt x="13" y="49"/>
                  <a:pt x="13" y="49"/>
                </a:cubicBezTo>
                <a:cubicBezTo>
                  <a:pt x="4" y="49"/>
                  <a:pt x="4" y="49"/>
                  <a:pt x="4" y="49"/>
                </a:cubicBezTo>
                <a:cubicBezTo>
                  <a:pt x="1" y="49"/>
                  <a:pt x="0" y="47"/>
                  <a:pt x="2" y="45"/>
                </a:cubicBezTo>
                <a:cubicBezTo>
                  <a:pt x="46" y="2"/>
                  <a:pt x="46" y="2"/>
                  <a:pt x="46" y="2"/>
                </a:cubicBezTo>
                <a:cubicBezTo>
                  <a:pt x="48" y="0"/>
                  <a:pt x="52" y="0"/>
                  <a:pt x="54" y="2"/>
                </a:cubicBezTo>
                <a:cubicBezTo>
                  <a:pt x="97" y="45"/>
                  <a:pt x="97" y="45"/>
                  <a:pt x="97" y="45"/>
                </a:cubicBezTo>
                <a:cubicBezTo>
                  <a:pt x="99" y="47"/>
                  <a:pt x="99" y="49"/>
                  <a:pt x="95" y="49"/>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noEditPoints="1"/>
          </p:cNvSpPr>
          <p:nvPr/>
        </p:nvSpPr>
        <p:spPr bwMode="auto">
          <a:xfrm>
            <a:off x="8161338" y="2509838"/>
            <a:ext cx="396875" cy="347663"/>
          </a:xfrm>
          <a:custGeom>
            <a:avLst/>
            <a:gdLst>
              <a:gd name="T0" fmla="*/ 106 w 106"/>
              <a:gd name="T1" fmla="*/ 39 h 92"/>
              <a:gd name="T2" fmla="*/ 106 w 106"/>
              <a:gd name="T3" fmla="*/ 58 h 92"/>
              <a:gd name="T4" fmla="*/ 100 w 106"/>
              <a:gd name="T5" fmla="*/ 65 h 92"/>
              <a:gd name="T6" fmla="*/ 89 w 106"/>
              <a:gd name="T7" fmla="*/ 65 h 92"/>
              <a:gd name="T8" fmla="*/ 94 w 106"/>
              <a:gd name="T9" fmla="*/ 92 h 92"/>
              <a:gd name="T10" fmla="*/ 12 w 106"/>
              <a:gd name="T11" fmla="*/ 92 h 92"/>
              <a:gd name="T12" fmla="*/ 16 w 106"/>
              <a:gd name="T13" fmla="*/ 65 h 92"/>
              <a:gd name="T14" fmla="*/ 6 w 106"/>
              <a:gd name="T15" fmla="*/ 65 h 92"/>
              <a:gd name="T16" fmla="*/ 0 w 106"/>
              <a:gd name="T17" fmla="*/ 58 h 92"/>
              <a:gd name="T18" fmla="*/ 0 w 106"/>
              <a:gd name="T19" fmla="*/ 39 h 92"/>
              <a:gd name="T20" fmla="*/ 6 w 106"/>
              <a:gd name="T21" fmla="*/ 33 h 92"/>
              <a:gd name="T22" fmla="*/ 100 w 106"/>
              <a:gd name="T23" fmla="*/ 33 h 92"/>
              <a:gd name="T24" fmla="*/ 106 w 106"/>
              <a:gd name="T25" fmla="*/ 39 h 92"/>
              <a:gd name="T26" fmla="*/ 6 w 106"/>
              <a:gd name="T27" fmla="*/ 23 h 92"/>
              <a:gd name="T28" fmla="*/ 27 w 106"/>
              <a:gd name="T29" fmla="*/ 16 h 92"/>
              <a:gd name="T30" fmla="*/ 32 w 106"/>
              <a:gd name="T31" fmla="*/ 16 h 92"/>
              <a:gd name="T32" fmla="*/ 32 w 106"/>
              <a:gd name="T33" fmla="*/ 0 h 92"/>
              <a:gd name="T34" fmla="*/ 73 w 106"/>
              <a:gd name="T35" fmla="*/ 0 h 92"/>
              <a:gd name="T36" fmla="*/ 73 w 106"/>
              <a:gd name="T37" fmla="*/ 16 h 92"/>
              <a:gd name="T38" fmla="*/ 78 w 106"/>
              <a:gd name="T39" fmla="*/ 16 h 92"/>
              <a:gd name="T40" fmla="*/ 100 w 106"/>
              <a:gd name="T41" fmla="*/ 23 h 92"/>
              <a:gd name="T42" fmla="*/ 98 w 106"/>
              <a:gd name="T43" fmla="*/ 27 h 92"/>
              <a:gd name="T44" fmla="*/ 7 w 106"/>
              <a:gd name="T45" fmla="*/ 27 h 92"/>
              <a:gd name="T46" fmla="*/ 6 w 106"/>
              <a:gd name="T47" fmla="*/ 23 h 92"/>
              <a:gd name="T48" fmla="*/ 83 w 106"/>
              <a:gd name="T49" fmla="*/ 81 h 92"/>
              <a:gd name="T50" fmla="*/ 75 w 106"/>
              <a:gd name="T51" fmla="*/ 46 h 92"/>
              <a:gd name="T52" fmla="*/ 30 w 106"/>
              <a:gd name="T53" fmla="*/ 46 h 92"/>
              <a:gd name="T54" fmla="*/ 22 w 106"/>
              <a:gd name="T55" fmla="*/ 81 h 92"/>
              <a:gd name="T56" fmla="*/ 83 w 106"/>
              <a:gd name="T57" fmla="*/ 8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6" h="92">
                <a:moveTo>
                  <a:pt x="106" y="39"/>
                </a:moveTo>
                <a:cubicBezTo>
                  <a:pt x="106" y="58"/>
                  <a:pt x="106" y="58"/>
                  <a:pt x="106" y="58"/>
                </a:cubicBezTo>
                <a:cubicBezTo>
                  <a:pt x="106" y="61"/>
                  <a:pt x="103" y="65"/>
                  <a:pt x="100" y="65"/>
                </a:cubicBezTo>
                <a:cubicBezTo>
                  <a:pt x="89" y="65"/>
                  <a:pt x="89" y="65"/>
                  <a:pt x="89" y="65"/>
                </a:cubicBezTo>
                <a:cubicBezTo>
                  <a:pt x="94" y="92"/>
                  <a:pt x="94" y="92"/>
                  <a:pt x="94" y="92"/>
                </a:cubicBezTo>
                <a:cubicBezTo>
                  <a:pt x="12" y="92"/>
                  <a:pt x="12" y="92"/>
                  <a:pt x="12" y="92"/>
                </a:cubicBezTo>
                <a:cubicBezTo>
                  <a:pt x="16" y="65"/>
                  <a:pt x="16" y="65"/>
                  <a:pt x="16" y="65"/>
                </a:cubicBezTo>
                <a:cubicBezTo>
                  <a:pt x="6" y="65"/>
                  <a:pt x="6" y="65"/>
                  <a:pt x="6" y="65"/>
                </a:cubicBezTo>
                <a:cubicBezTo>
                  <a:pt x="3" y="65"/>
                  <a:pt x="0" y="61"/>
                  <a:pt x="0" y="58"/>
                </a:cubicBezTo>
                <a:cubicBezTo>
                  <a:pt x="0" y="39"/>
                  <a:pt x="0" y="39"/>
                  <a:pt x="0" y="39"/>
                </a:cubicBezTo>
                <a:cubicBezTo>
                  <a:pt x="0" y="36"/>
                  <a:pt x="3" y="33"/>
                  <a:pt x="6" y="33"/>
                </a:cubicBezTo>
                <a:cubicBezTo>
                  <a:pt x="100" y="33"/>
                  <a:pt x="100" y="33"/>
                  <a:pt x="100" y="33"/>
                </a:cubicBezTo>
                <a:cubicBezTo>
                  <a:pt x="103" y="33"/>
                  <a:pt x="106" y="36"/>
                  <a:pt x="106" y="39"/>
                </a:cubicBezTo>
                <a:close/>
                <a:moveTo>
                  <a:pt x="6" y="23"/>
                </a:moveTo>
                <a:cubicBezTo>
                  <a:pt x="7" y="22"/>
                  <a:pt x="24" y="16"/>
                  <a:pt x="27" y="16"/>
                </a:cubicBezTo>
                <a:cubicBezTo>
                  <a:pt x="32" y="16"/>
                  <a:pt x="32" y="16"/>
                  <a:pt x="32" y="16"/>
                </a:cubicBezTo>
                <a:cubicBezTo>
                  <a:pt x="32" y="0"/>
                  <a:pt x="32" y="0"/>
                  <a:pt x="32" y="0"/>
                </a:cubicBezTo>
                <a:cubicBezTo>
                  <a:pt x="73" y="0"/>
                  <a:pt x="73" y="0"/>
                  <a:pt x="73" y="0"/>
                </a:cubicBezTo>
                <a:cubicBezTo>
                  <a:pt x="73" y="16"/>
                  <a:pt x="73" y="16"/>
                  <a:pt x="73" y="16"/>
                </a:cubicBezTo>
                <a:cubicBezTo>
                  <a:pt x="78" y="16"/>
                  <a:pt x="78" y="16"/>
                  <a:pt x="78" y="16"/>
                </a:cubicBezTo>
                <a:cubicBezTo>
                  <a:pt x="81" y="16"/>
                  <a:pt x="98" y="22"/>
                  <a:pt x="100" y="23"/>
                </a:cubicBezTo>
                <a:cubicBezTo>
                  <a:pt x="101" y="23"/>
                  <a:pt x="102" y="27"/>
                  <a:pt x="98" y="27"/>
                </a:cubicBezTo>
                <a:cubicBezTo>
                  <a:pt x="7" y="27"/>
                  <a:pt x="7" y="27"/>
                  <a:pt x="7" y="27"/>
                </a:cubicBezTo>
                <a:cubicBezTo>
                  <a:pt x="4" y="27"/>
                  <a:pt x="4" y="23"/>
                  <a:pt x="6" y="23"/>
                </a:cubicBezTo>
                <a:close/>
                <a:moveTo>
                  <a:pt x="83" y="81"/>
                </a:moveTo>
                <a:cubicBezTo>
                  <a:pt x="75" y="46"/>
                  <a:pt x="75" y="46"/>
                  <a:pt x="75" y="46"/>
                </a:cubicBezTo>
                <a:cubicBezTo>
                  <a:pt x="30" y="46"/>
                  <a:pt x="30" y="46"/>
                  <a:pt x="30" y="46"/>
                </a:cubicBezTo>
                <a:cubicBezTo>
                  <a:pt x="22" y="81"/>
                  <a:pt x="22" y="81"/>
                  <a:pt x="22" y="81"/>
                </a:cubicBezTo>
                <a:lnTo>
                  <a:pt x="83" y="8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noEditPoints="1"/>
          </p:cNvSpPr>
          <p:nvPr/>
        </p:nvSpPr>
        <p:spPr bwMode="auto">
          <a:xfrm>
            <a:off x="8828088" y="2495551"/>
            <a:ext cx="349250" cy="379413"/>
          </a:xfrm>
          <a:custGeom>
            <a:avLst/>
            <a:gdLst>
              <a:gd name="T0" fmla="*/ 90 w 93"/>
              <a:gd name="T1" fmla="*/ 58 h 101"/>
              <a:gd name="T2" fmla="*/ 54 w 93"/>
              <a:gd name="T3" fmla="*/ 92 h 101"/>
              <a:gd name="T4" fmla="*/ 5 w 93"/>
              <a:gd name="T5" fmla="*/ 89 h 101"/>
              <a:gd name="T6" fmla="*/ 9 w 93"/>
              <a:gd name="T7" fmla="*/ 65 h 101"/>
              <a:gd name="T8" fmla="*/ 16 w 93"/>
              <a:gd name="T9" fmla="*/ 12 h 101"/>
              <a:gd name="T10" fmla="*/ 22 w 93"/>
              <a:gd name="T11" fmla="*/ 2 h 101"/>
              <a:gd name="T12" fmla="*/ 33 w 93"/>
              <a:gd name="T13" fmla="*/ 6 h 101"/>
              <a:gd name="T14" fmla="*/ 72 w 93"/>
              <a:gd name="T15" fmla="*/ 42 h 101"/>
              <a:gd name="T16" fmla="*/ 90 w 93"/>
              <a:gd name="T17" fmla="*/ 58 h 101"/>
              <a:gd name="T18" fmla="*/ 82 w 93"/>
              <a:gd name="T19" fmla="*/ 61 h 101"/>
              <a:gd name="T20" fmla="*/ 44 w 93"/>
              <a:gd name="T21" fmla="*/ 62 h 101"/>
              <a:gd name="T22" fmla="*/ 13 w 93"/>
              <a:gd name="T23" fmla="*/ 86 h 101"/>
              <a:gd name="T24" fmla="*/ 52 w 93"/>
              <a:gd name="T25" fmla="*/ 85 h 101"/>
              <a:gd name="T26" fmla="*/ 82 w 93"/>
              <a:gd name="T27" fmla="*/ 61 h 101"/>
              <a:gd name="T28" fmla="*/ 49 w 93"/>
              <a:gd name="T29" fmla="*/ 65 h 101"/>
              <a:gd name="T30" fmla="*/ 49 w 93"/>
              <a:gd name="T31" fmla="*/ 65 h 101"/>
              <a:gd name="T32" fmla="*/ 38 w 93"/>
              <a:gd name="T33" fmla="*/ 81 h 101"/>
              <a:gd name="T34" fmla="*/ 21 w 93"/>
              <a:gd name="T35" fmla="*/ 79 h 101"/>
              <a:gd name="T36" fmla="*/ 45 w 93"/>
              <a:gd name="T37" fmla="*/ 66 h 101"/>
              <a:gd name="T38" fmla="*/ 49 w 93"/>
              <a:gd name="T39" fmla="*/ 6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3" h="101">
                <a:moveTo>
                  <a:pt x="90" y="58"/>
                </a:moveTo>
                <a:cubicBezTo>
                  <a:pt x="93" y="66"/>
                  <a:pt x="78" y="84"/>
                  <a:pt x="54" y="92"/>
                </a:cubicBezTo>
                <a:cubicBezTo>
                  <a:pt x="31" y="101"/>
                  <a:pt x="9" y="98"/>
                  <a:pt x="5" y="89"/>
                </a:cubicBezTo>
                <a:cubicBezTo>
                  <a:pt x="1" y="77"/>
                  <a:pt x="12" y="77"/>
                  <a:pt x="9" y="65"/>
                </a:cubicBezTo>
                <a:cubicBezTo>
                  <a:pt x="1" y="37"/>
                  <a:pt x="0" y="25"/>
                  <a:pt x="16" y="12"/>
                </a:cubicBezTo>
                <a:cubicBezTo>
                  <a:pt x="21" y="7"/>
                  <a:pt x="17" y="4"/>
                  <a:pt x="22" y="2"/>
                </a:cubicBezTo>
                <a:cubicBezTo>
                  <a:pt x="28" y="0"/>
                  <a:pt x="26" y="6"/>
                  <a:pt x="33" y="6"/>
                </a:cubicBezTo>
                <a:cubicBezTo>
                  <a:pt x="53" y="5"/>
                  <a:pt x="59" y="15"/>
                  <a:pt x="72" y="42"/>
                </a:cubicBezTo>
                <a:cubicBezTo>
                  <a:pt x="77" y="53"/>
                  <a:pt x="85" y="46"/>
                  <a:pt x="90" y="58"/>
                </a:cubicBezTo>
                <a:close/>
                <a:moveTo>
                  <a:pt x="82" y="61"/>
                </a:moveTo>
                <a:cubicBezTo>
                  <a:pt x="81" y="57"/>
                  <a:pt x="67" y="53"/>
                  <a:pt x="44" y="62"/>
                </a:cubicBezTo>
                <a:cubicBezTo>
                  <a:pt x="20" y="71"/>
                  <a:pt x="12" y="83"/>
                  <a:pt x="13" y="86"/>
                </a:cubicBezTo>
                <a:cubicBezTo>
                  <a:pt x="13" y="88"/>
                  <a:pt x="31" y="93"/>
                  <a:pt x="52" y="85"/>
                </a:cubicBezTo>
                <a:cubicBezTo>
                  <a:pt x="73" y="77"/>
                  <a:pt x="83" y="63"/>
                  <a:pt x="82" y="61"/>
                </a:cubicBezTo>
                <a:close/>
                <a:moveTo>
                  <a:pt x="49" y="65"/>
                </a:moveTo>
                <a:cubicBezTo>
                  <a:pt x="49" y="65"/>
                  <a:pt x="49" y="65"/>
                  <a:pt x="49" y="65"/>
                </a:cubicBezTo>
                <a:cubicBezTo>
                  <a:pt x="51" y="71"/>
                  <a:pt x="46" y="78"/>
                  <a:pt x="38" y="81"/>
                </a:cubicBezTo>
                <a:cubicBezTo>
                  <a:pt x="31" y="83"/>
                  <a:pt x="25" y="82"/>
                  <a:pt x="21" y="79"/>
                </a:cubicBezTo>
                <a:cubicBezTo>
                  <a:pt x="26" y="75"/>
                  <a:pt x="34" y="70"/>
                  <a:pt x="45" y="66"/>
                </a:cubicBezTo>
                <a:cubicBezTo>
                  <a:pt x="46" y="66"/>
                  <a:pt x="48" y="65"/>
                  <a:pt x="49" y="6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noEditPoints="1"/>
          </p:cNvSpPr>
          <p:nvPr/>
        </p:nvSpPr>
        <p:spPr bwMode="auto">
          <a:xfrm>
            <a:off x="9485313" y="2509838"/>
            <a:ext cx="327025" cy="334963"/>
          </a:xfrm>
          <a:custGeom>
            <a:avLst/>
            <a:gdLst>
              <a:gd name="T0" fmla="*/ 40 w 87"/>
              <a:gd name="T1" fmla="*/ 71 h 89"/>
              <a:gd name="T2" fmla="*/ 40 w 87"/>
              <a:gd name="T3" fmla="*/ 79 h 89"/>
              <a:gd name="T4" fmla="*/ 35 w 87"/>
              <a:gd name="T5" fmla="*/ 83 h 89"/>
              <a:gd name="T6" fmla="*/ 21 w 87"/>
              <a:gd name="T7" fmla="*/ 89 h 89"/>
              <a:gd name="T8" fmla="*/ 6 w 87"/>
              <a:gd name="T9" fmla="*/ 83 h 89"/>
              <a:gd name="T10" fmla="*/ 0 w 87"/>
              <a:gd name="T11" fmla="*/ 68 h 89"/>
              <a:gd name="T12" fmla="*/ 6 w 87"/>
              <a:gd name="T13" fmla="*/ 54 h 89"/>
              <a:gd name="T14" fmla="*/ 22 w 87"/>
              <a:gd name="T15" fmla="*/ 38 h 89"/>
              <a:gd name="T16" fmla="*/ 52 w 87"/>
              <a:gd name="T17" fmla="*/ 35 h 89"/>
              <a:gd name="T18" fmla="*/ 52 w 87"/>
              <a:gd name="T19" fmla="*/ 42 h 89"/>
              <a:gd name="T20" fmla="*/ 44 w 87"/>
              <a:gd name="T21" fmla="*/ 42 h 89"/>
              <a:gd name="T22" fmla="*/ 30 w 87"/>
              <a:gd name="T23" fmla="*/ 46 h 89"/>
              <a:gd name="T24" fmla="*/ 14 w 87"/>
              <a:gd name="T25" fmla="*/ 62 h 89"/>
              <a:gd name="T26" fmla="*/ 11 w 87"/>
              <a:gd name="T27" fmla="*/ 68 h 89"/>
              <a:gd name="T28" fmla="*/ 14 w 87"/>
              <a:gd name="T29" fmla="*/ 75 h 89"/>
              <a:gd name="T30" fmla="*/ 28 w 87"/>
              <a:gd name="T31" fmla="*/ 75 h 89"/>
              <a:gd name="T32" fmla="*/ 32 w 87"/>
              <a:gd name="T33" fmla="*/ 71 h 89"/>
              <a:gd name="T34" fmla="*/ 40 w 87"/>
              <a:gd name="T35" fmla="*/ 71 h 89"/>
              <a:gd name="T36" fmla="*/ 87 w 87"/>
              <a:gd name="T37" fmla="*/ 23 h 89"/>
              <a:gd name="T38" fmla="*/ 81 w 87"/>
              <a:gd name="T39" fmla="*/ 38 h 89"/>
              <a:gd name="T40" fmla="*/ 64 w 87"/>
              <a:gd name="T41" fmla="*/ 55 h 89"/>
              <a:gd name="T42" fmla="*/ 47 w 87"/>
              <a:gd name="T43" fmla="*/ 63 h 89"/>
              <a:gd name="T44" fmla="*/ 35 w 87"/>
              <a:gd name="T45" fmla="*/ 57 h 89"/>
              <a:gd name="T46" fmla="*/ 35 w 87"/>
              <a:gd name="T47" fmla="*/ 50 h 89"/>
              <a:gd name="T48" fmla="*/ 43 w 87"/>
              <a:gd name="T49" fmla="*/ 50 h 89"/>
              <a:gd name="T50" fmla="*/ 56 w 87"/>
              <a:gd name="T51" fmla="*/ 47 h 89"/>
              <a:gd name="T52" fmla="*/ 73 w 87"/>
              <a:gd name="T53" fmla="*/ 30 h 89"/>
              <a:gd name="T54" fmla="*/ 76 w 87"/>
              <a:gd name="T55" fmla="*/ 23 h 89"/>
              <a:gd name="T56" fmla="*/ 73 w 87"/>
              <a:gd name="T57" fmla="*/ 16 h 89"/>
              <a:gd name="T58" fmla="*/ 60 w 87"/>
              <a:gd name="T59" fmla="*/ 16 h 89"/>
              <a:gd name="T60" fmla="*/ 55 w 87"/>
              <a:gd name="T61" fmla="*/ 21 h 89"/>
              <a:gd name="T62" fmla="*/ 48 w 87"/>
              <a:gd name="T63" fmla="*/ 21 h 89"/>
              <a:gd name="T64" fmla="*/ 48 w 87"/>
              <a:gd name="T65" fmla="*/ 13 h 89"/>
              <a:gd name="T66" fmla="*/ 53 w 87"/>
              <a:gd name="T67" fmla="*/ 8 h 89"/>
              <a:gd name="T68" fmla="*/ 81 w 87"/>
              <a:gd name="T69" fmla="*/ 9 h 89"/>
              <a:gd name="T70" fmla="*/ 87 w 87"/>
              <a:gd name="T71" fmla="*/ 2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7" h="89">
                <a:moveTo>
                  <a:pt x="40" y="71"/>
                </a:moveTo>
                <a:cubicBezTo>
                  <a:pt x="42" y="73"/>
                  <a:pt x="42" y="76"/>
                  <a:pt x="40" y="79"/>
                </a:cubicBezTo>
                <a:cubicBezTo>
                  <a:pt x="35" y="83"/>
                  <a:pt x="35" y="83"/>
                  <a:pt x="35" y="83"/>
                </a:cubicBezTo>
                <a:cubicBezTo>
                  <a:pt x="31" y="87"/>
                  <a:pt x="26" y="89"/>
                  <a:pt x="21" y="89"/>
                </a:cubicBezTo>
                <a:cubicBezTo>
                  <a:pt x="16" y="89"/>
                  <a:pt x="10" y="87"/>
                  <a:pt x="6" y="83"/>
                </a:cubicBezTo>
                <a:cubicBezTo>
                  <a:pt x="2" y="79"/>
                  <a:pt x="0" y="74"/>
                  <a:pt x="0" y="68"/>
                </a:cubicBezTo>
                <a:cubicBezTo>
                  <a:pt x="0" y="63"/>
                  <a:pt x="2" y="58"/>
                  <a:pt x="6" y="54"/>
                </a:cubicBezTo>
                <a:cubicBezTo>
                  <a:pt x="22" y="38"/>
                  <a:pt x="22" y="38"/>
                  <a:pt x="22" y="38"/>
                </a:cubicBezTo>
                <a:cubicBezTo>
                  <a:pt x="32" y="28"/>
                  <a:pt x="44" y="27"/>
                  <a:pt x="52" y="35"/>
                </a:cubicBezTo>
                <a:cubicBezTo>
                  <a:pt x="54" y="37"/>
                  <a:pt x="54" y="40"/>
                  <a:pt x="52" y="42"/>
                </a:cubicBezTo>
                <a:cubicBezTo>
                  <a:pt x="50" y="44"/>
                  <a:pt x="46" y="44"/>
                  <a:pt x="44" y="42"/>
                </a:cubicBezTo>
                <a:cubicBezTo>
                  <a:pt x="40" y="38"/>
                  <a:pt x="33" y="43"/>
                  <a:pt x="30" y="46"/>
                </a:cubicBezTo>
                <a:cubicBezTo>
                  <a:pt x="14" y="62"/>
                  <a:pt x="14" y="62"/>
                  <a:pt x="14" y="62"/>
                </a:cubicBezTo>
                <a:cubicBezTo>
                  <a:pt x="12" y="64"/>
                  <a:pt x="11" y="66"/>
                  <a:pt x="11" y="68"/>
                </a:cubicBezTo>
                <a:cubicBezTo>
                  <a:pt x="11" y="71"/>
                  <a:pt x="12" y="73"/>
                  <a:pt x="14" y="75"/>
                </a:cubicBezTo>
                <a:cubicBezTo>
                  <a:pt x="18" y="79"/>
                  <a:pt x="24" y="79"/>
                  <a:pt x="28" y="75"/>
                </a:cubicBezTo>
                <a:cubicBezTo>
                  <a:pt x="32" y="71"/>
                  <a:pt x="32" y="71"/>
                  <a:pt x="32" y="71"/>
                </a:cubicBezTo>
                <a:cubicBezTo>
                  <a:pt x="34" y="69"/>
                  <a:pt x="37" y="69"/>
                  <a:pt x="40" y="71"/>
                </a:cubicBezTo>
                <a:close/>
                <a:moveTo>
                  <a:pt x="87" y="23"/>
                </a:moveTo>
                <a:cubicBezTo>
                  <a:pt x="87" y="29"/>
                  <a:pt x="85" y="34"/>
                  <a:pt x="81" y="38"/>
                </a:cubicBezTo>
                <a:cubicBezTo>
                  <a:pt x="64" y="55"/>
                  <a:pt x="64" y="55"/>
                  <a:pt x="64" y="55"/>
                </a:cubicBezTo>
                <a:cubicBezTo>
                  <a:pt x="58" y="60"/>
                  <a:pt x="53" y="63"/>
                  <a:pt x="47" y="63"/>
                </a:cubicBezTo>
                <a:cubicBezTo>
                  <a:pt x="43" y="63"/>
                  <a:pt x="39" y="61"/>
                  <a:pt x="35" y="57"/>
                </a:cubicBezTo>
                <a:cubicBezTo>
                  <a:pt x="33" y="55"/>
                  <a:pt x="33" y="52"/>
                  <a:pt x="35" y="50"/>
                </a:cubicBezTo>
                <a:cubicBezTo>
                  <a:pt x="37" y="48"/>
                  <a:pt x="41" y="48"/>
                  <a:pt x="43" y="50"/>
                </a:cubicBezTo>
                <a:cubicBezTo>
                  <a:pt x="45" y="51"/>
                  <a:pt x="48" y="55"/>
                  <a:pt x="56" y="47"/>
                </a:cubicBezTo>
                <a:cubicBezTo>
                  <a:pt x="73" y="30"/>
                  <a:pt x="73" y="30"/>
                  <a:pt x="73" y="30"/>
                </a:cubicBezTo>
                <a:cubicBezTo>
                  <a:pt x="75" y="28"/>
                  <a:pt x="76" y="26"/>
                  <a:pt x="76" y="23"/>
                </a:cubicBezTo>
                <a:cubicBezTo>
                  <a:pt x="76" y="21"/>
                  <a:pt x="75" y="18"/>
                  <a:pt x="73" y="16"/>
                </a:cubicBezTo>
                <a:cubicBezTo>
                  <a:pt x="70" y="13"/>
                  <a:pt x="65" y="11"/>
                  <a:pt x="60" y="16"/>
                </a:cubicBezTo>
                <a:cubicBezTo>
                  <a:pt x="55" y="21"/>
                  <a:pt x="55" y="21"/>
                  <a:pt x="55" y="21"/>
                </a:cubicBezTo>
                <a:cubicBezTo>
                  <a:pt x="53" y="23"/>
                  <a:pt x="50" y="23"/>
                  <a:pt x="48" y="21"/>
                </a:cubicBezTo>
                <a:cubicBezTo>
                  <a:pt x="45" y="19"/>
                  <a:pt x="45" y="15"/>
                  <a:pt x="48" y="13"/>
                </a:cubicBezTo>
                <a:cubicBezTo>
                  <a:pt x="53" y="8"/>
                  <a:pt x="53" y="8"/>
                  <a:pt x="53" y="8"/>
                </a:cubicBezTo>
                <a:cubicBezTo>
                  <a:pt x="61" y="0"/>
                  <a:pt x="72" y="1"/>
                  <a:pt x="81" y="9"/>
                </a:cubicBezTo>
                <a:cubicBezTo>
                  <a:pt x="85" y="13"/>
                  <a:pt x="87" y="18"/>
                  <a:pt x="87" y="2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10112375" y="2416176"/>
            <a:ext cx="368300" cy="441325"/>
          </a:xfrm>
          <a:custGeom>
            <a:avLst/>
            <a:gdLst>
              <a:gd name="T0" fmla="*/ 97 w 98"/>
              <a:gd name="T1" fmla="*/ 44 h 117"/>
              <a:gd name="T2" fmla="*/ 21 w 98"/>
              <a:gd name="T3" fmla="*/ 78 h 117"/>
              <a:gd name="T4" fmla="*/ 31 w 98"/>
              <a:gd name="T5" fmla="*/ 117 h 117"/>
              <a:gd name="T6" fmla="*/ 20 w 98"/>
              <a:gd name="T7" fmla="*/ 117 h 117"/>
              <a:gd name="T8" fmla="*/ 0 w 98"/>
              <a:gd name="T9" fmla="*/ 39 h 117"/>
              <a:gd name="T10" fmla="*/ 10 w 98"/>
              <a:gd name="T11" fmla="*/ 35 h 117"/>
              <a:gd name="T12" fmla="*/ 94 w 98"/>
              <a:gd name="T13" fmla="*/ 42 h 117"/>
              <a:gd name="T14" fmla="*/ 97 w 98"/>
              <a:gd name="T15" fmla="*/ 44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17">
                <a:moveTo>
                  <a:pt x="97" y="44"/>
                </a:moveTo>
                <a:cubicBezTo>
                  <a:pt x="46" y="117"/>
                  <a:pt x="63" y="43"/>
                  <a:pt x="21" y="78"/>
                </a:cubicBezTo>
                <a:cubicBezTo>
                  <a:pt x="31" y="117"/>
                  <a:pt x="31" y="117"/>
                  <a:pt x="31" y="117"/>
                </a:cubicBezTo>
                <a:cubicBezTo>
                  <a:pt x="20" y="117"/>
                  <a:pt x="20" y="117"/>
                  <a:pt x="20" y="117"/>
                </a:cubicBezTo>
                <a:cubicBezTo>
                  <a:pt x="0" y="39"/>
                  <a:pt x="0" y="39"/>
                  <a:pt x="0" y="39"/>
                </a:cubicBezTo>
                <a:cubicBezTo>
                  <a:pt x="10" y="35"/>
                  <a:pt x="10" y="35"/>
                  <a:pt x="10" y="35"/>
                </a:cubicBezTo>
                <a:cubicBezTo>
                  <a:pt x="58" y="0"/>
                  <a:pt x="33" y="66"/>
                  <a:pt x="94" y="42"/>
                </a:cubicBezTo>
                <a:cubicBezTo>
                  <a:pt x="96" y="41"/>
                  <a:pt x="98" y="42"/>
                  <a:pt x="97"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noEditPoints="1"/>
          </p:cNvSpPr>
          <p:nvPr/>
        </p:nvSpPr>
        <p:spPr bwMode="auto">
          <a:xfrm>
            <a:off x="10769600" y="2509838"/>
            <a:ext cx="341313" cy="342900"/>
          </a:xfrm>
          <a:custGeom>
            <a:avLst/>
            <a:gdLst>
              <a:gd name="T0" fmla="*/ 91 w 91"/>
              <a:gd name="T1" fmla="*/ 59 h 91"/>
              <a:gd name="T2" fmla="*/ 87 w 91"/>
              <a:gd name="T3" fmla="*/ 68 h 91"/>
              <a:gd name="T4" fmla="*/ 72 w 91"/>
              <a:gd name="T5" fmla="*/ 73 h 91"/>
              <a:gd name="T6" fmla="*/ 69 w 91"/>
              <a:gd name="T7" fmla="*/ 87 h 91"/>
              <a:gd name="T8" fmla="*/ 60 w 91"/>
              <a:gd name="T9" fmla="*/ 91 h 91"/>
              <a:gd name="T10" fmla="*/ 46 w 91"/>
              <a:gd name="T11" fmla="*/ 82 h 91"/>
              <a:gd name="T12" fmla="*/ 31 w 91"/>
              <a:gd name="T13" fmla="*/ 91 h 91"/>
              <a:gd name="T14" fmla="*/ 22 w 91"/>
              <a:gd name="T15" fmla="*/ 87 h 91"/>
              <a:gd name="T16" fmla="*/ 19 w 91"/>
              <a:gd name="T17" fmla="*/ 73 h 91"/>
              <a:gd name="T18" fmla="*/ 4 w 91"/>
              <a:gd name="T19" fmla="*/ 69 h 91"/>
              <a:gd name="T20" fmla="*/ 0 w 91"/>
              <a:gd name="T21" fmla="*/ 60 h 91"/>
              <a:gd name="T22" fmla="*/ 9 w 91"/>
              <a:gd name="T23" fmla="*/ 46 h 91"/>
              <a:gd name="T24" fmla="*/ 0 w 91"/>
              <a:gd name="T25" fmla="*/ 32 h 91"/>
              <a:gd name="T26" fmla="*/ 4 w 91"/>
              <a:gd name="T27" fmla="*/ 23 h 91"/>
              <a:gd name="T28" fmla="*/ 19 w 91"/>
              <a:gd name="T29" fmla="*/ 19 h 91"/>
              <a:gd name="T30" fmla="*/ 22 w 91"/>
              <a:gd name="T31" fmla="*/ 4 h 91"/>
              <a:gd name="T32" fmla="*/ 31 w 91"/>
              <a:gd name="T33" fmla="*/ 0 h 91"/>
              <a:gd name="T34" fmla="*/ 46 w 91"/>
              <a:gd name="T35" fmla="*/ 9 h 91"/>
              <a:gd name="T36" fmla="*/ 60 w 91"/>
              <a:gd name="T37" fmla="*/ 0 h 91"/>
              <a:gd name="T38" fmla="*/ 69 w 91"/>
              <a:gd name="T39" fmla="*/ 4 h 91"/>
              <a:gd name="T40" fmla="*/ 72 w 91"/>
              <a:gd name="T41" fmla="*/ 19 h 91"/>
              <a:gd name="T42" fmla="*/ 87 w 91"/>
              <a:gd name="T43" fmla="*/ 23 h 91"/>
              <a:gd name="T44" fmla="*/ 91 w 91"/>
              <a:gd name="T45" fmla="*/ 32 h 91"/>
              <a:gd name="T46" fmla="*/ 82 w 91"/>
              <a:gd name="T47" fmla="*/ 46 h 91"/>
              <a:gd name="T48" fmla="*/ 91 w 91"/>
              <a:gd name="T49" fmla="*/ 59 h 91"/>
              <a:gd name="T50" fmla="*/ 65 w 91"/>
              <a:gd name="T51" fmla="*/ 46 h 91"/>
              <a:gd name="T52" fmla="*/ 46 w 91"/>
              <a:gd name="T53" fmla="*/ 26 h 91"/>
              <a:gd name="T54" fmla="*/ 26 w 91"/>
              <a:gd name="T55" fmla="*/ 46 h 91"/>
              <a:gd name="T56" fmla="*/ 46 w 91"/>
              <a:gd name="T57" fmla="*/ 65 h 91"/>
              <a:gd name="T58" fmla="*/ 65 w 91"/>
              <a:gd name="T59"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91">
                <a:moveTo>
                  <a:pt x="91" y="59"/>
                </a:moveTo>
                <a:cubicBezTo>
                  <a:pt x="90" y="62"/>
                  <a:pt x="89" y="65"/>
                  <a:pt x="87" y="68"/>
                </a:cubicBezTo>
                <a:cubicBezTo>
                  <a:pt x="81" y="66"/>
                  <a:pt x="76" y="68"/>
                  <a:pt x="72" y="73"/>
                </a:cubicBezTo>
                <a:cubicBezTo>
                  <a:pt x="68" y="77"/>
                  <a:pt x="67" y="81"/>
                  <a:pt x="69" y="87"/>
                </a:cubicBezTo>
                <a:cubicBezTo>
                  <a:pt x="66" y="89"/>
                  <a:pt x="63" y="90"/>
                  <a:pt x="60" y="91"/>
                </a:cubicBezTo>
                <a:cubicBezTo>
                  <a:pt x="57" y="86"/>
                  <a:pt x="51" y="82"/>
                  <a:pt x="46" y="82"/>
                </a:cubicBezTo>
                <a:cubicBezTo>
                  <a:pt x="40" y="82"/>
                  <a:pt x="34" y="86"/>
                  <a:pt x="31" y="91"/>
                </a:cubicBezTo>
                <a:cubicBezTo>
                  <a:pt x="28" y="90"/>
                  <a:pt x="25" y="89"/>
                  <a:pt x="22" y="87"/>
                </a:cubicBezTo>
                <a:cubicBezTo>
                  <a:pt x="24" y="81"/>
                  <a:pt x="22" y="77"/>
                  <a:pt x="19" y="73"/>
                </a:cubicBezTo>
                <a:cubicBezTo>
                  <a:pt x="14" y="68"/>
                  <a:pt x="10" y="67"/>
                  <a:pt x="4" y="69"/>
                </a:cubicBezTo>
                <a:cubicBezTo>
                  <a:pt x="2" y="66"/>
                  <a:pt x="1" y="63"/>
                  <a:pt x="0" y="60"/>
                </a:cubicBezTo>
                <a:cubicBezTo>
                  <a:pt x="5" y="57"/>
                  <a:pt x="9" y="51"/>
                  <a:pt x="9" y="46"/>
                </a:cubicBezTo>
                <a:cubicBezTo>
                  <a:pt x="9" y="40"/>
                  <a:pt x="5" y="35"/>
                  <a:pt x="0" y="32"/>
                </a:cubicBezTo>
                <a:cubicBezTo>
                  <a:pt x="1" y="29"/>
                  <a:pt x="2" y="26"/>
                  <a:pt x="4" y="23"/>
                </a:cubicBezTo>
                <a:cubicBezTo>
                  <a:pt x="10" y="25"/>
                  <a:pt x="14" y="23"/>
                  <a:pt x="19" y="19"/>
                </a:cubicBezTo>
                <a:cubicBezTo>
                  <a:pt x="22" y="15"/>
                  <a:pt x="24" y="10"/>
                  <a:pt x="22" y="4"/>
                </a:cubicBezTo>
                <a:cubicBezTo>
                  <a:pt x="25" y="2"/>
                  <a:pt x="28" y="1"/>
                  <a:pt x="31" y="0"/>
                </a:cubicBezTo>
                <a:cubicBezTo>
                  <a:pt x="34" y="5"/>
                  <a:pt x="40" y="9"/>
                  <a:pt x="46" y="9"/>
                </a:cubicBezTo>
                <a:cubicBezTo>
                  <a:pt x="51" y="9"/>
                  <a:pt x="57" y="5"/>
                  <a:pt x="60" y="0"/>
                </a:cubicBezTo>
                <a:cubicBezTo>
                  <a:pt x="63" y="1"/>
                  <a:pt x="66" y="2"/>
                  <a:pt x="69" y="4"/>
                </a:cubicBezTo>
                <a:cubicBezTo>
                  <a:pt x="67" y="10"/>
                  <a:pt x="68" y="15"/>
                  <a:pt x="72" y="19"/>
                </a:cubicBezTo>
                <a:cubicBezTo>
                  <a:pt x="76" y="23"/>
                  <a:pt x="81" y="25"/>
                  <a:pt x="87" y="23"/>
                </a:cubicBezTo>
                <a:cubicBezTo>
                  <a:pt x="89" y="26"/>
                  <a:pt x="90" y="29"/>
                  <a:pt x="91" y="32"/>
                </a:cubicBezTo>
                <a:cubicBezTo>
                  <a:pt x="86" y="35"/>
                  <a:pt x="82" y="40"/>
                  <a:pt x="82" y="46"/>
                </a:cubicBezTo>
                <a:cubicBezTo>
                  <a:pt x="82" y="51"/>
                  <a:pt x="86" y="56"/>
                  <a:pt x="91" y="59"/>
                </a:cubicBezTo>
                <a:close/>
                <a:moveTo>
                  <a:pt x="65" y="46"/>
                </a:moveTo>
                <a:cubicBezTo>
                  <a:pt x="65" y="35"/>
                  <a:pt x="56" y="26"/>
                  <a:pt x="46" y="26"/>
                </a:cubicBezTo>
                <a:cubicBezTo>
                  <a:pt x="35" y="26"/>
                  <a:pt x="26" y="35"/>
                  <a:pt x="26" y="46"/>
                </a:cubicBezTo>
                <a:cubicBezTo>
                  <a:pt x="26" y="57"/>
                  <a:pt x="35" y="65"/>
                  <a:pt x="46" y="65"/>
                </a:cubicBezTo>
                <a:cubicBezTo>
                  <a:pt x="56" y="65"/>
                  <a:pt x="65" y="57"/>
                  <a:pt x="65" y="4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noEditPoints="1"/>
          </p:cNvSpPr>
          <p:nvPr/>
        </p:nvSpPr>
        <p:spPr bwMode="auto">
          <a:xfrm>
            <a:off x="1069975" y="3240088"/>
            <a:ext cx="379413" cy="381000"/>
          </a:xfrm>
          <a:custGeom>
            <a:avLst/>
            <a:gdLst>
              <a:gd name="T0" fmla="*/ 98 w 101"/>
              <a:gd name="T1" fmla="*/ 36 h 101"/>
              <a:gd name="T2" fmla="*/ 83 w 101"/>
              <a:gd name="T3" fmla="*/ 51 h 101"/>
              <a:gd name="T4" fmla="*/ 66 w 101"/>
              <a:gd name="T5" fmla="*/ 54 h 101"/>
              <a:gd name="T6" fmla="*/ 22 w 101"/>
              <a:gd name="T7" fmla="*/ 98 h 101"/>
              <a:gd name="T8" fmla="*/ 8 w 101"/>
              <a:gd name="T9" fmla="*/ 93 h 101"/>
              <a:gd name="T10" fmla="*/ 3 w 101"/>
              <a:gd name="T11" fmla="*/ 79 h 101"/>
              <a:gd name="T12" fmla="*/ 47 w 101"/>
              <a:gd name="T13" fmla="*/ 35 h 101"/>
              <a:gd name="T14" fmla="*/ 50 w 101"/>
              <a:gd name="T15" fmla="*/ 18 h 101"/>
              <a:gd name="T16" fmla="*/ 65 w 101"/>
              <a:gd name="T17" fmla="*/ 3 h 101"/>
              <a:gd name="T18" fmla="*/ 89 w 101"/>
              <a:gd name="T19" fmla="*/ 12 h 101"/>
              <a:gd name="T20" fmla="*/ 98 w 101"/>
              <a:gd name="T21" fmla="*/ 36 h 101"/>
              <a:gd name="T22" fmla="*/ 49 w 101"/>
              <a:gd name="T23" fmla="*/ 55 h 101"/>
              <a:gd name="T24" fmla="*/ 51 w 101"/>
              <a:gd name="T25" fmla="*/ 46 h 101"/>
              <a:gd name="T26" fmla="*/ 42 w 101"/>
              <a:gd name="T27" fmla="*/ 47 h 101"/>
              <a:gd name="T28" fmla="*/ 40 w 101"/>
              <a:gd name="T29" fmla="*/ 56 h 101"/>
              <a:gd name="T30" fmla="*/ 49 w 101"/>
              <a:gd name="T31" fmla="*/ 55 h 101"/>
              <a:gd name="T32" fmla="*/ 94 w 101"/>
              <a:gd name="T33" fmla="*/ 32 h 101"/>
              <a:gd name="T34" fmla="*/ 85 w 101"/>
              <a:gd name="T35" fmla="*/ 16 h 101"/>
              <a:gd name="T36" fmla="*/ 69 w 101"/>
              <a:gd name="T37" fmla="*/ 7 h 101"/>
              <a:gd name="T38" fmla="*/ 77 w 101"/>
              <a:gd name="T39" fmla="*/ 24 h 101"/>
              <a:gd name="T40" fmla="*/ 94 w 101"/>
              <a:gd name="T41" fmla="*/ 3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1" h="101">
                <a:moveTo>
                  <a:pt x="98" y="36"/>
                </a:moveTo>
                <a:cubicBezTo>
                  <a:pt x="83" y="51"/>
                  <a:pt x="83" y="51"/>
                  <a:pt x="83" y="51"/>
                </a:cubicBezTo>
                <a:cubicBezTo>
                  <a:pt x="81" y="53"/>
                  <a:pt x="73" y="55"/>
                  <a:pt x="66" y="54"/>
                </a:cubicBezTo>
                <a:cubicBezTo>
                  <a:pt x="22" y="98"/>
                  <a:pt x="22" y="98"/>
                  <a:pt x="22" y="98"/>
                </a:cubicBezTo>
                <a:cubicBezTo>
                  <a:pt x="19" y="101"/>
                  <a:pt x="13" y="98"/>
                  <a:pt x="8" y="93"/>
                </a:cubicBezTo>
                <a:cubicBezTo>
                  <a:pt x="2" y="88"/>
                  <a:pt x="0" y="82"/>
                  <a:pt x="3" y="79"/>
                </a:cubicBezTo>
                <a:cubicBezTo>
                  <a:pt x="47" y="35"/>
                  <a:pt x="47" y="35"/>
                  <a:pt x="47" y="35"/>
                </a:cubicBezTo>
                <a:cubicBezTo>
                  <a:pt x="46" y="28"/>
                  <a:pt x="48" y="20"/>
                  <a:pt x="50" y="18"/>
                </a:cubicBezTo>
                <a:cubicBezTo>
                  <a:pt x="65" y="3"/>
                  <a:pt x="65" y="3"/>
                  <a:pt x="65" y="3"/>
                </a:cubicBezTo>
                <a:cubicBezTo>
                  <a:pt x="68" y="0"/>
                  <a:pt x="80" y="3"/>
                  <a:pt x="89" y="12"/>
                </a:cubicBezTo>
                <a:cubicBezTo>
                  <a:pt x="98" y="21"/>
                  <a:pt x="101" y="33"/>
                  <a:pt x="98" y="36"/>
                </a:cubicBezTo>
                <a:close/>
                <a:moveTo>
                  <a:pt x="49" y="55"/>
                </a:moveTo>
                <a:cubicBezTo>
                  <a:pt x="52" y="52"/>
                  <a:pt x="53" y="48"/>
                  <a:pt x="51" y="46"/>
                </a:cubicBezTo>
                <a:cubicBezTo>
                  <a:pt x="49" y="44"/>
                  <a:pt x="45" y="45"/>
                  <a:pt x="42" y="47"/>
                </a:cubicBezTo>
                <a:cubicBezTo>
                  <a:pt x="39" y="50"/>
                  <a:pt x="38" y="54"/>
                  <a:pt x="40" y="56"/>
                </a:cubicBezTo>
                <a:cubicBezTo>
                  <a:pt x="42" y="58"/>
                  <a:pt x="46" y="57"/>
                  <a:pt x="49" y="55"/>
                </a:cubicBezTo>
                <a:close/>
                <a:moveTo>
                  <a:pt x="94" y="32"/>
                </a:moveTo>
                <a:cubicBezTo>
                  <a:pt x="94" y="32"/>
                  <a:pt x="92" y="23"/>
                  <a:pt x="85" y="16"/>
                </a:cubicBezTo>
                <a:cubicBezTo>
                  <a:pt x="78" y="9"/>
                  <a:pt x="69" y="7"/>
                  <a:pt x="69" y="7"/>
                </a:cubicBezTo>
                <a:cubicBezTo>
                  <a:pt x="68" y="8"/>
                  <a:pt x="70" y="17"/>
                  <a:pt x="77" y="24"/>
                </a:cubicBezTo>
                <a:cubicBezTo>
                  <a:pt x="84" y="31"/>
                  <a:pt x="93" y="33"/>
                  <a:pt x="94" y="3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22438" y="3244851"/>
            <a:ext cx="365125" cy="371475"/>
          </a:xfrm>
          <a:custGeom>
            <a:avLst/>
            <a:gdLst>
              <a:gd name="T0" fmla="*/ 55 w 97"/>
              <a:gd name="T1" fmla="*/ 80 h 99"/>
              <a:gd name="T2" fmla="*/ 72 w 97"/>
              <a:gd name="T3" fmla="*/ 89 h 99"/>
              <a:gd name="T4" fmla="*/ 48 w 97"/>
              <a:gd name="T5" fmla="*/ 99 h 99"/>
              <a:gd name="T6" fmla="*/ 24 w 97"/>
              <a:gd name="T7" fmla="*/ 89 h 99"/>
              <a:gd name="T8" fmla="*/ 42 w 97"/>
              <a:gd name="T9" fmla="*/ 80 h 99"/>
              <a:gd name="T10" fmla="*/ 42 w 97"/>
              <a:gd name="T11" fmla="*/ 73 h 99"/>
              <a:gd name="T12" fmla="*/ 26 w 97"/>
              <a:gd name="T13" fmla="*/ 54 h 99"/>
              <a:gd name="T14" fmla="*/ 0 w 97"/>
              <a:gd name="T15" fmla="*/ 14 h 99"/>
              <a:gd name="T16" fmla="*/ 4 w 97"/>
              <a:gd name="T17" fmla="*/ 10 h 99"/>
              <a:gd name="T18" fmla="*/ 22 w 97"/>
              <a:gd name="T19" fmla="*/ 10 h 99"/>
              <a:gd name="T20" fmla="*/ 48 w 97"/>
              <a:gd name="T21" fmla="*/ 0 h 99"/>
              <a:gd name="T22" fmla="*/ 75 w 97"/>
              <a:gd name="T23" fmla="*/ 10 h 99"/>
              <a:gd name="T24" fmla="*/ 93 w 97"/>
              <a:gd name="T25" fmla="*/ 10 h 99"/>
              <a:gd name="T26" fmla="*/ 97 w 97"/>
              <a:gd name="T27" fmla="*/ 14 h 99"/>
              <a:gd name="T28" fmla="*/ 70 w 97"/>
              <a:gd name="T29" fmla="*/ 54 h 99"/>
              <a:gd name="T30" fmla="*/ 55 w 97"/>
              <a:gd name="T31" fmla="*/ 73 h 99"/>
              <a:gd name="T32" fmla="*/ 55 w 97"/>
              <a:gd name="T33" fmla="*/ 80 h 99"/>
              <a:gd name="T34" fmla="*/ 27 w 97"/>
              <a:gd name="T35" fmla="*/ 46 h 99"/>
              <a:gd name="T36" fmla="*/ 21 w 97"/>
              <a:gd name="T37" fmla="*/ 17 h 99"/>
              <a:gd name="T38" fmla="*/ 7 w 97"/>
              <a:gd name="T39" fmla="*/ 17 h 99"/>
              <a:gd name="T40" fmla="*/ 27 w 97"/>
              <a:gd name="T41" fmla="*/ 46 h 99"/>
              <a:gd name="T42" fmla="*/ 28 w 97"/>
              <a:gd name="T43" fmla="*/ 15 h 99"/>
              <a:gd name="T44" fmla="*/ 48 w 97"/>
              <a:gd name="T45" fmla="*/ 23 h 99"/>
              <a:gd name="T46" fmla="*/ 69 w 97"/>
              <a:gd name="T47" fmla="*/ 15 h 99"/>
              <a:gd name="T48" fmla="*/ 48 w 97"/>
              <a:gd name="T49" fmla="*/ 7 h 99"/>
              <a:gd name="T50" fmla="*/ 28 w 97"/>
              <a:gd name="T51" fmla="*/ 15 h 99"/>
              <a:gd name="T52" fmla="*/ 89 w 97"/>
              <a:gd name="T53" fmla="*/ 17 h 99"/>
              <a:gd name="T54" fmla="*/ 75 w 97"/>
              <a:gd name="T55" fmla="*/ 17 h 99"/>
              <a:gd name="T56" fmla="*/ 70 w 97"/>
              <a:gd name="T57" fmla="*/ 46 h 99"/>
              <a:gd name="T58" fmla="*/ 89 w 97"/>
              <a:gd name="T59" fmla="*/ 1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7" h="99">
                <a:moveTo>
                  <a:pt x="55" y="80"/>
                </a:moveTo>
                <a:cubicBezTo>
                  <a:pt x="65" y="81"/>
                  <a:pt x="72" y="85"/>
                  <a:pt x="72" y="89"/>
                </a:cubicBezTo>
                <a:cubicBezTo>
                  <a:pt x="72" y="95"/>
                  <a:pt x="62" y="99"/>
                  <a:pt x="48" y="99"/>
                </a:cubicBezTo>
                <a:cubicBezTo>
                  <a:pt x="35" y="99"/>
                  <a:pt x="24" y="95"/>
                  <a:pt x="24" y="89"/>
                </a:cubicBezTo>
                <a:cubicBezTo>
                  <a:pt x="24" y="85"/>
                  <a:pt x="32" y="81"/>
                  <a:pt x="42" y="80"/>
                </a:cubicBezTo>
                <a:cubicBezTo>
                  <a:pt x="42" y="73"/>
                  <a:pt x="42" y="73"/>
                  <a:pt x="42" y="73"/>
                </a:cubicBezTo>
                <a:cubicBezTo>
                  <a:pt x="42" y="65"/>
                  <a:pt x="36" y="61"/>
                  <a:pt x="26" y="54"/>
                </a:cubicBezTo>
                <a:cubicBezTo>
                  <a:pt x="15" y="47"/>
                  <a:pt x="0" y="37"/>
                  <a:pt x="0" y="14"/>
                </a:cubicBezTo>
                <a:cubicBezTo>
                  <a:pt x="0" y="11"/>
                  <a:pt x="1" y="10"/>
                  <a:pt x="4" y="10"/>
                </a:cubicBezTo>
                <a:cubicBezTo>
                  <a:pt x="22" y="10"/>
                  <a:pt x="22" y="10"/>
                  <a:pt x="22" y="10"/>
                </a:cubicBezTo>
                <a:cubicBezTo>
                  <a:pt x="25" y="5"/>
                  <a:pt x="32" y="0"/>
                  <a:pt x="48" y="0"/>
                </a:cubicBezTo>
                <a:cubicBezTo>
                  <a:pt x="64" y="0"/>
                  <a:pt x="72" y="5"/>
                  <a:pt x="75" y="10"/>
                </a:cubicBezTo>
                <a:cubicBezTo>
                  <a:pt x="93" y="10"/>
                  <a:pt x="93" y="10"/>
                  <a:pt x="93" y="10"/>
                </a:cubicBezTo>
                <a:cubicBezTo>
                  <a:pt x="95" y="10"/>
                  <a:pt x="97" y="11"/>
                  <a:pt x="97" y="14"/>
                </a:cubicBezTo>
                <a:cubicBezTo>
                  <a:pt x="97" y="37"/>
                  <a:pt x="82" y="47"/>
                  <a:pt x="70" y="54"/>
                </a:cubicBezTo>
                <a:cubicBezTo>
                  <a:pt x="61" y="61"/>
                  <a:pt x="55" y="65"/>
                  <a:pt x="55" y="73"/>
                </a:cubicBezTo>
                <a:lnTo>
                  <a:pt x="55" y="80"/>
                </a:lnTo>
                <a:close/>
                <a:moveTo>
                  <a:pt x="27" y="46"/>
                </a:moveTo>
                <a:cubicBezTo>
                  <a:pt x="24" y="39"/>
                  <a:pt x="21" y="30"/>
                  <a:pt x="21" y="17"/>
                </a:cubicBezTo>
                <a:cubicBezTo>
                  <a:pt x="7" y="17"/>
                  <a:pt x="7" y="17"/>
                  <a:pt x="7" y="17"/>
                </a:cubicBezTo>
                <a:cubicBezTo>
                  <a:pt x="9" y="32"/>
                  <a:pt x="18" y="39"/>
                  <a:pt x="27" y="46"/>
                </a:cubicBezTo>
                <a:close/>
                <a:moveTo>
                  <a:pt x="28" y="15"/>
                </a:moveTo>
                <a:cubicBezTo>
                  <a:pt x="28" y="17"/>
                  <a:pt x="34" y="23"/>
                  <a:pt x="48" y="23"/>
                </a:cubicBezTo>
                <a:cubicBezTo>
                  <a:pt x="63" y="23"/>
                  <a:pt x="69" y="17"/>
                  <a:pt x="69" y="15"/>
                </a:cubicBezTo>
                <a:cubicBezTo>
                  <a:pt x="69" y="13"/>
                  <a:pt x="63" y="7"/>
                  <a:pt x="48" y="7"/>
                </a:cubicBezTo>
                <a:cubicBezTo>
                  <a:pt x="34" y="7"/>
                  <a:pt x="28" y="13"/>
                  <a:pt x="28" y="15"/>
                </a:cubicBezTo>
                <a:close/>
                <a:moveTo>
                  <a:pt x="89" y="17"/>
                </a:moveTo>
                <a:cubicBezTo>
                  <a:pt x="75" y="17"/>
                  <a:pt x="75" y="17"/>
                  <a:pt x="75" y="17"/>
                </a:cubicBezTo>
                <a:cubicBezTo>
                  <a:pt x="75" y="30"/>
                  <a:pt x="73" y="39"/>
                  <a:pt x="70" y="46"/>
                </a:cubicBezTo>
                <a:cubicBezTo>
                  <a:pt x="79" y="39"/>
                  <a:pt x="88" y="32"/>
                  <a:pt x="89" y="1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354263" y="3225801"/>
            <a:ext cx="404813" cy="409575"/>
          </a:xfrm>
          <a:custGeom>
            <a:avLst/>
            <a:gdLst>
              <a:gd name="T0" fmla="*/ 87 w 108"/>
              <a:gd name="T1" fmla="*/ 41 h 109"/>
              <a:gd name="T2" fmla="*/ 89 w 108"/>
              <a:gd name="T3" fmla="*/ 44 h 109"/>
              <a:gd name="T4" fmla="*/ 90 w 108"/>
              <a:gd name="T5" fmla="*/ 50 h 109"/>
              <a:gd name="T6" fmla="*/ 85 w 108"/>
              <a:gd name="T7" fmla="*/ 67 h 109"/>
              <a:gd name="T8" fmla="*/ 81 w 108"/>
              <a:gd name="T9" fmla="*/ 72 h 109"/>
              <a:gd name="T10" fmla="*/ 31 w 108"/>
              <a:gd name="T11" fmla="*/ 107 h 109"/>
              <a:gd name="T12" fmla="*/ 24 w 108"/>
              <a:gd name="T13" fmla="*/ 107 h 109"/>
              <a:gd name="T14" fmla="*/ 1 w 108"/>
              <a:gd name="T15" fmla="*/ 74 h 109"/>
              <a:gd name="T16" fmla="*/ 3 w 108"/>
              <a:gd name="T17" fmla="*/ 66 h 109"/>
              <a:gd name="T18" fmla="*/ 53 w 108"/>
              <a:gd name="T19" fmla="*/ 31 h 109"/>
              <a:gd name="T20" fmla="*/ 59 w 108"/>
              <a:gd name="T21" fmla="*/ 29 h 109"/>
              <a:gd name="T22" fmla="*/ 76 w 108"/>
              <a:gd name="T23" fmla="*/ 29 h 109"/>
              <a:gd name="T24" fmla="*/ 81 w 108"/>
              <a:gd name="T25" fmla="*/ 31 h 109"/>
              <a:gd name="T26" fmla="*/ 84 w 108"/>
              <a:gd name="T27" fmla="*/ 36 h 109"/>
              <a:gd name="T28" fmla="*/ 96 w 108"/>
              <a:gd name="T29" fmla="*/ 5 h 109"/>
              <a:gd name="T30" fmla="*/ 98 w 108"/>
              <a:gd name="T31" fmla="*/ 1 h 109"/>
              <a:gd name="T32" fmla="*/ 102 w 108"/>
              <a:gd name="T33" fmla="*/ 3 h 109"/>
              <a:gd name="T34" fmla="*/ 87 w 108"/>
              <a:gd name="T35" fmla="*/ 41 h 109"/>
              <a:gd name="T36" fmla="*/ 83 w 108"/>
              <a:gd name="T37" fmla="*/ 45 h 109"/>
              <a:gd name="T38" fmla="*/ 79 w 108"/>
              <a:gd name="T39" fmla="*/ 47 h 109"/>
              <a:gd name="T40" fmla="*/ 78 w 108"/>
              <a:gd name="T41" fmla="*/ 47 h 109"/>
              <a:gd name="T42" fmla="*/ 75 w 108"/>
              <a:gd name="T43" fmla="*/ 45 h 109"/>
              <a:gd name="T44" fmla="*/ 76 w 108"/>
              <a:gd name="T45" fmla="*/ 40 h 109"/>
              <a:gd name="T46" fmla="*/ 79 w 108"/>
              <a:gd name="T47" fmla="*/ 39 h 109"/>
              <a:gd name="T48" fmla="*/ 69 w 108"/>
              <a:gd name="T49" fmla="*/ 39 h 109"/>
              <a:gd name="T50" fmla="*/ 67 w 108"/>
              <a:gd name="T51" fmla="*/ 51 h 109"/>
              <a:gd name="T52" fmla="*/ 79 w 108"/>
              <a:gd name="T53" fmla="*/ 53 h 109"/>
              <a:gd name="T54" fmla="*/ 83 w 108"/>
              <a:gd name="T55" fmla="*/ 4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8" h="109">
                <a:moveTo>
                  <a:pt x="87" y="41"/>
                </a:moveTo>
                <a:cubicBezTo>
                  <a:pt x="89" y="44"/>
                  <a:pt x="89" y="44"/>
                  <a:pt x="89" y="44"/>
                </a:cubicBezTo>
                <a:cubicBezTo>
                  <a:pt x="90" y="45"/>
                  <a:pt x="91" y="48"/>
                  <a:pt x="90" y="50"/>
                </a:cubicBezTo>
                <a:cubicBezTo>
                  <a:pt x="85" y="67"/>
                  <a:pt x="85" y="67"/>
                  <a:pt x="85" y="67"/>
                </a:cubicBezTo>
                <a:cubicBezTo>
                  <a:pt x="84" y="68"/>
                  <a:pt x="83" y="70"/>
                  <a:pt x="81" y="72"/>
                </a:cubicBezTo>
                <a:cubicBezTo>
                  <a:pt x="31" y="107"/>
                  <a:pt x="31" y="107"/>
                  <a:pt x="31" y="107"/>
                </a:cubicBezTo>
                <a:cubicBezTo>
                  <a:pt x="29" y="109"/>
                  <a:pt x="26" y="109"/>
                  <a:pt x="24" y="107"/>
                </a:cubicBezTo>
                <a:cubicBezTo>
                  <a:pt x="1" y="74"/>
                  <a:pt x="1" y="74"/>
                  <a:pt x="1" y="74"/>
                </a:cubicBezTo>
                <a:cubicBezTo>
                  <a:pt x="0" y="71"/>
                  <a:pt x="0" y="68"/>
                  <a:pt x="3" y="66"/>
                </a:cubicBezTo>
                <a:cubicBezTo>
                  <a:pt x="53" y="31"/>
                  <a:pt x="53" y="31"/>
                  <a:pt x="53" y="31"/>
                </a:cubicBezTo>
                <a:cubicBezTo>
                  <a:pt x="54" y="30"/>
                  <a:pt x="57" y="29"/>
                  <a:pt x="59" y="29"/>
                </a:cubicBezTo>
                <a:cubicBezTo>
                  <a:pt x="76" y="29"/>
                  <a:pt x="76" y="29"/>
                  <a:pt x="76" y="29"/>
                </a:cubicBezTo>
                <a:cubicBezTo>
                  <a:pt x="78" y="29"/>
                  <a:pt x="80" y="30"/>
                  <a:pt x="81" y="31"/>
                </a:cubicBezTo>
                <a:cubicBezTo>
                  <a:pt x="84" y="36"/>
                  <a:pt x="84" y="36"/>
                  <a:pt x="84" y="36"/>
                </a:cubicBezTo>
                <a:cubicBezTo>
                  <a:pt x="91" y="30"/>
                  <a:pt x="101" y="19"/>
                  <a:pt x="96" y="5"/>
                </a:cubicBezTo>
                <a:cubicBezTo>
                  <a:pt x="96" y="3"/>
                  <a:pt x="97" y="1"/>
                  <a:pt x="98" y="1"/>
                </a:cubicBezTo>
                <a:cubicBezTo>
                  <a:pt x="100" y="0"/>
                  <a:pt x="102" y="1"/>
                  <a:pt x="102" y="3"/>
                </a:cubicBezTo>
                <a:cubicBezTo>
                  <a:pt x="108" y="20"/>
                  <a:pt x="98" y="33"/>
                  <a:pt x="87" y="41"/>
                </a:cubicBezTo>
                <a:close/>
                <a:moveTo>
                  <a:pt x="83" y="45"/>
                </a:moveTo>
                <a:cubicBezTo>
                  <a:pt x="81" y="45"/>
                  <a:pt x="80" y="46"/>
                  <a:pt x="79" y="47"/>
                </a:cubicBezTo>
                <a:cubicBezTo>
                  <a:pt x="79" y="47"/>
                  <a:pt x="78" y="47"/>
                  <a:pt x="78" y="47"/>
                </a:cubicBezTo>
                <a:cubicBezTo>
                  <a:pt x="77" y="47"/>
                  <a:pt x="75" y="46"/>
                  <a:pt x="75" y="45"/>
                </a:cubicBezTo>
                <a:cubicBezTo>
                  <a:pt x="74" y="43"/>
                  <a:pt x="75" y="41"/>
                  <a:pt x="76" y="40"/>
                </a:cubicBezTo>
                <a:cubicBezTo>
                  <a:pt x="77" y="40"/>
                  <a:pt x="78" y="40"/>
                  <a:pt x="79" y="39"/>
                </a:cubicBezTo>
                <a:cubicBezTo>
                  <a:pt x="76" y="37"/>
                  <a:pt x="72" y="37"/>
                  <a:pt x="69" y="39"/>
                </a:cubicBezTo>
                <a:cubicBezTo>
                  <a:pt x="65" y="42"/>
                  <a:pt x="64" y="47"/>
                  <a:pt x="67" y="51"/>
                </a:cubicBezTo>
                <a:cubicBezTo>
                  <a:pt x="70" y="55"/>
                  <a:pt x="75" y="56"/>
                  <a:pt x="79" y="53"/>
                </a:cubicBezTo>
                <a:cubicBezTo>
                  <a:pt x="82" y="51"/>
                  <a:pt x="83" y="48"/>
                  <a:pt x="83"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2992438" y="3267076"/>
            <a:ext cx="404813" cy="327025"/>
          </a:xfrm>
          <a:custGeom>
            <a:avLst/>
            <a:gdLst>
              <a:gd name="T0" fmla="*/ 108 w 108"/>
              <a:gd name="T1" fmla="*/ 27 h 87"/>
              <a:gd name="T2" fmla="*/ 108 w 108"/>
              <a:gd name="T3" fmla="*/ 76 h 87"/>
              <a:gd name="T4" fmla="*/ 98 w 108"/>
              <a:gd name="T5" fmla="*/ 87 h 87"/>
              <a:gd name="T6" fmla="*/ 11 w 108"/>
              <a:gd name="T7" fmla="*/ 87 h 87"/>
              <a:gd name="T8" fmla="*/ 0 w 108"/>
              <a:gd name="T9" fmla="*/ 76 h 87"/>
              <a:gd name="T10" fmla="*/ 0 w 108"/>
              <a:gd name="T11" fmla="*/ 27 h 87"/>
              <a:gd name="T12" fmla="*/ 11 w 108"/>
              <a:gd name="T13" fmla="*/ 17 h 87"/>
              <a:gd name="T14" fmla="*/ 24 w 108"/>
              <a:gd name="T15" fmla="*/ 17 h 87"/>
              <a:gd name="T16" fmla="*/ 28 w 108"/>
              <a:gd name="T17" fmla="*/ 13 h 87"/>
              <a:gd name="T18" fmla="*/ 32 w 108"/>
              <a:gd name="T19" fmla="*/ 3 h 87"/>
              <a:gd name="T20" fmla="*/ 36 w 108"/>
              <a:gd name="T21" fmla="*/ 0 h 87"/>
              <a:gd name="T22" fmla="*/ 73 w 108"/>
              <a:gd name="T23" fmla="*/ 0 h 87"/>
              <a:gd name="T24" fmla="*/ 77 w 108"/>
              <a:gd name="T25" fmla="*/ 3 h 87"/>
              <a:gd name="T26" fmla="*/ 81 w 108"/>
              <a:gd name="T27" fmla="*/ 13 h 87"/>
              <a:gd name="T28" fmla="*/ 85 w 108"/>
              <a:gd name="T29" fmla="*/ 17 h 87"/>
              <a:gd name="T30" fmla="*/ 98 w 108"/>
              <a:gd name="T31" fmla="*/ 17 h 87"/>
              <a:gd name="T32" fmla="*/ 108 w 108"/>
              <a:gd name="T33" fmla="*/ 27 h 87"/>
              <a:gd name="T34" fmla="*/ 81 w 108"/>
              <a:gd name="T35" fmla="*/ 49 h 87"/>
              <a:gd name="T36" fmla="*/ 54 w 108"/>
              <a:gd name="T37" fmla="*/ 22 h 87"/>
              <a:gd name="T38" fmla="*/ 27 w 108"/>
              <a:gd name="T39" fmla="*/ 49 h 87"/>
              <a:gd name="T40" fmla="*/ 54 w 108"/>
              <a:gd name="T41" fmla="*/ 76 h 87"/>
              <a:gd name="T42" fmla="*/ 81 w 108"/>
              <a:gd name="T43" fmla="*/ 49 h 87"/>
              <a:gd name="T44" fmla="*/ 71 w 108"/>
              <a:gd name="T45" fmla="*/ 49 h 87"/>
              <a:gd name="T46" fmla="*/ 54 w 108"/>
              <a:gd name="T47" fmla="*/ 65 h 87"/>
              <a:gd name="T48" fmla="*/ 38 w 108"/>
              <a:gd name="T49" fmla="*/ 49 h 87"/>
              <a:gd name="T50" fmla="*/ 54 w 108"/>
              <a:gd name="T51" fmla="*/ 33 h 87"/>
              <a:gd name="T52" fmla="*/ 71 w 108"/>
              <a:gd name="T53" fmla="*/ 49 h 87"/>
              <a:gd name="T54" fmla="*/ 98 w 108"/>
              <a:gd name="T55" fmla="*/ 31 h 87"/>
              <a:gd name="T56" fmla="*/ 94 w 108"/>
              <a:gd name="T57" fmla="*/ 27 h 87"/>
              <a:gd name="T58" fmla="*/ 90 w 108"/>
              <a:gd name="T59" fmla="*/ 31 h 87"/>
              <a:gd name="T60" fmla="*/ 94 w 108"/>
              <a:gd name="T61" fmla="*/ 35 h 87"/>
              <a:gd name="T62" fmla="*/ 98 w 108"/>
              <a:gd name="T63" fmla="*/ 3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87">
                <a:moveTo>
                  <a:pt x="108" y="27"/>
                </a:moveTo>
                <a:cubicBezTo>
                  <a:pt x="108" y="76"/>
                  <a:pt x="108" y="76"/>
                  <a:pt x="108" y="76"/>
                </a:cubicBezTo>
                <a:cubicBezTo>
                  <a:pt x="108" y="82"/>
                  <a:pt x="104" y="87"/>
                  <a:pt x="98" y="87"/>
                </a:cubicBezTo>
                <a:cubicBezTo>
                  <a:pt x="11" y="87"/>
                  <a:pt x="11" y="87"/>
                  <a:pt x="11" y="87"/>
                </a:cubicBezTo>
                <a:cubicBezTo>
                  <a:pt x="5" y="87"/>
                  <a:pt x="0" y="82"/>
                  <a:pt x="0" y="76"/>
                </a:cubicBezTo>
                <a:cubicBezTo>
                  <a:pt x="0" y="27"/>
                  <a:pt x="0" y="27"/>
                  <a:pt x="0" y="27"/>
                </a:cubicBezTo>
                <a:cubicBezTo>
                  <a:pt x="0" y="21"/>
                  <a:pt x="5" y="17"/>
                  <a:pt x="11" y="17"/>
                </a:cubicBezTo>
                <a:cubicBezTo>
                  <a:pt x="24" y="17"/>
                  <a:pt x="24" y="17"/>
                  <a:pt x="24" y="17"/>
                </a:cubicBezTo>
                <a:cubicBezTo>
                  <a:pt x="26" y="17"/>
                  <a:pt x="28" y="15"/>
                  <a:pt x="28" y="13"/>
                </a:cubicBezTo>
                <a:cubicBezTo>
                  <a:pt x="32" y="3"/>
                  <a:pt x="32" y="3"/>
                  <a:pt x="32" y="3"/>
                </a:cubicBezTo>
                <a:cubicBezTo>
                  <a:pt x="32" y="2"/>
                  <a:pt x="34" y="0"/>
                  <a:pt x="36" y="0"/>
                </a:cubicBezTo>
                <a:cubicBezTo>
                  <a:pt x="73" y="0"/>
                  <a:pt x="73" y="0"/>
                  <a:pt x="73" y="0"/>
                </a:cubicBezTo>
                <a:cubicBezTo>
                  <a:pt x="75" y="0"/>
                  <a:pt x="77" y="2"/>
                  <a:pt x="77" y="3"/>
                </a:cubicBezTo>
                <a:cubicBezTo>
                  <a:pt x="81" y="13"/>
                  <a:pt x="81" y="13"/>
                  <a:pt x="81" y="13"/>
                </a:cubicBezTo>
                <a:cubicBezTo>
                  <a:pt x="81" y="15"/>
                  <a:pt x="83" y="17"/>
                  <a:pt x="85" y="17"/>
                </a:cubicBezTo>
                <a:cubicBezTo>
                  <a:pt x="98" y="17"/>
                  <a:pt x="98" y="17"/>
                  <a:pt x="98" y="17"/>
                </a:cubicBezTo>
                <a:cubicBezTo>
                  <a:pt x="104" y="17"/>
                  <a:pt x="108" y="21"/>
                  <a:pt x="108" y="27"/>
                </a:cubicBezTo>
                <a:close/>
                <a:moveTo>
                  <a:pt x="81" y="49"/>
                </a:moveTo>
                <a:cubicBezTo>
                  <a:pt x="81" y="34"/>
                  <a:pt x="69" y="22"/>
                  <a:pt x="54" y="22"/>
                </a:cubicBezTo>
                <a:cubicBezTo>
                  <a:pt x="39" y="22"/>
                  <a:pt x="27" y="34"/>
                  <a:pt x="27" y="49"/>
                </a:cubicBezTo>
                <a:cubicBezTo>
                  <a:pt x="27" y="64"/>
                  <a:pt x="39" y="76"/>
                  <a:pt x="54" y="76"/>
                </a:cubicBezTo>
                <a:cubicBezTo>
                  <a:pt x="69" y="76"/>
                  <a:pt x="81" y="64"/>
                  <a:pt x="81" y="49"/>
                </a:cubicBezTo>
                <a:close/>
                <a:moveTo>
                  <a:pt x="71" y="49"/>
                </a:moveTo>
                <a:cubicBezTo>
                  <a:pt x="71" y="58"/>
                  <a:pt x="63" y="65"/>
                  <a:pt x="54" y="65"/>
                </a:cubicBezTo>
                <a:cubicBezTo>
                  <a:pt x="46" y="65"/>
                  <a:pt x="38" y="58"/>
                  <a:pt x="38" y="49"/>
                </a:cubicBezTo>
                <a:cubicBezTo>
                  <a:pt x="38" y="40"/>
                  <a:pt x="46" y="33"/>
                  <a:pt x="54" y="33"/>
                </a:cubicBezTo>
                <a:cubicBezTo>
                  <a:pt x="63" y="33"/>
                  <a:pt x="71" y="40"/>
                  <a:pt x="71" y="49"/>
                </a:cubicBezTo>
                <a:close/>
                <a:moveTo>
                  <a:pt x="98" y="31"/>
                </a:moveTo>
                <a:cubicBezTo>
                  <a:pt x="98" y="29"/>
                  <a:pt x="96" y="27"/>
                  <a:pt x="94" y="27"/>
                </a:cubicBezTo>
                <a:cubicBezTo>
                  <a:pt x="92" y="27"/>
                  <a:pt x="90" y="29"/>
                  <a:pt x="90" y="31"/>
                </a:cubicBezTo>
                <a:cubicBezTo>
                  <a:pt x="90" y="33"/>
                  <a:pt x="92" y="35"/>
                  <a:pt x="94" y="35"/>
                </a:cubicBezTo>
                <a:cubicBezTo>
                  <a:pt x="96" y="35"/>
                  <a:pt x="98" y="33"/>
                  <a:pt x="98" y="3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p:cNvSpPr>
          <p:nvPr/>
        </p:nvSpPr>
        <p:spPr bwMode="auto">
          <a:xfrm>
            <a:off x="3675063" y="3263901"/>
            <a:ext cx="349250" cy="349250"/>
          </a:xfrm>
          <a:custGeom>
            <a:avLst/>
            <a:gdLst>
              <a:gd name="T0" fmla="*/ 64 w 93"/>
              <a:gd name="T1" fmla="*/ 0 h 93"/>
              <a:gd name="T2" fmla="*/ 75 w 93"/>
              <a:gd name="T3" fmla="*/ 8 h 93"/>
              <a:gd name="T4" fmla="*/ 75 w 93"/>
              <a:gd name="T5" fmla="*/ 75 h 93"/>
              <a:gd name="T6" fmla="*/ 8 w 93"/>
              <a:gd name="T7" fmla="*/ 75 h 93"/>
              <a:gd name="T8" fmla="*/ 0 w 93"/>
              <a:gd name="T9" fmla="*/ 65 h 93"/>
              <a:gd name="T10" fmla="*/ 56 w 93"/>
              <a:gd name="T11" fmla="*/ 57 h 93"/>
              <a:gd name="T12" fmla="*/ 64 w 93"/>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93" h="93">
                <a:moveTo>
                  <a:pt x="64" y="0"/>
                </a:moveTo>
                <a:cubicBezTo>
                  <a:pt x="68" y="2"/>
                  <a:pt x="71" y="5"/>
                  <a:pt x="75" y="8"/>
                </a:cubicBezTo>
                <a:cubicBezTo>
                  <a:pt x="93" y="27"/>
                  <a:pt x="93" y="56"/>
                  <a:pt x="75" y="75"/>
                </a:cubicBezTo>
                <a:cubicBezTo>
                  <a:pt x="56" y="93"/>
                  <a:pt x="26" y="93"/>
                  <a:pt x="8" y="75"/>
                </a:cubicBezTo>
                <a:cubicBezTo>
                  <a:pt x="5" y="72"/>
                  <a:pt x="2" y="68"/>
                  <a:pt x="0" y="65"/>
                </a:cubicBezTo>
                <a:cubicBezTo>
                  <a:pt x="18" y="75"/>
                  <a:pt x="41" y="72"/>
                  <a:pt x="56" y="57"/>
                </a:cubicBezTo>
                <a:cubicBezTo>
                  <a:pt x="72" y="41"/>
                  <a:pt x="74" y="18"/>
                  <a:pt x="64" y="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4283075" y="3263901"/>
            <a:ext cx="415925" cy="323850"/>
          </a:xfrm>
          <a:custGeom>
            <a:avLst/>
            <a:gdLst>
              <a:gd name="T0" fmla="*/ 103 w 111"/>
              <a:gd name="T1" fmla="*/ 44 h 86"/>
              <a:gd name="T2" fmla="*/ 80 w 111"/>
              <a:gd name="T3" fmla="*/ 46 h 86"/>
              <a:gd name="T4" fmla="*/ 84 w 111"/>
              <a:gd name="T5" fmla="*/ 67 h 86"/>
              <a:gd name="T6" fmla="*/ 43 w 111"/>
              <a:gd name="T7" fmla="*/ 86 h 86"/>
              <a:gd name="T8" fmla="*/ 1 w 111"/>
              <a:gd name="T9" fmla="*/ 48 h 86"/>
              <a:gd name="T10" fmla="*/ 36 w 111"/>
              <a:gd name="T11" fmla="*/ 6 h 86"/>
              <a:gd name="T12" fmla="*/ 94 w 111"/>
              <a:gd name="T13" fmla="*/ 15 h 86"/>
              <a:gd name="T14" fmla="*/ 103 w 111"/>
              <a:gd name="T15" fmla="*/ 44 h 86"/>
              <a:gd name="T16" fmla="*/ 68 w 111"/>
              <a:gd name="T17" fmla="*/ 57 h 86"/>
              <a:gd name="T18" fmla="*/ 60 w 111"/>
              <a:gd name="T19" fmla="*/ 49 h 86"/>
              <a:gd name="T20" fmla="*/ 51 w 111"/>
              <a:gd name="T21" fmla="*/ 57 h 86"/>
              <a:gd name="T22" fmla="*/ 60 w 111"/>
              <a:gd name="T23" fmla="*/ 65 h 86"/>
              <a:gd name="T24" fmla="*/ 68 w 111"/>
              <a:gd name="T25"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1" h="86">
                <a:moveTo>
                  <a:pt x="103" y="44"/>
                </a:moveTo>
                <a:cubicBezTo>
                  <a:pt x="98" y="45"/>
                  <a:pt x="90" y="36"/>
                  <a:pt x="80" y="46"/>
                </a:cubicBezTo>
                <a:cubicBezTo>
                  <a:pt x="72" y="55"/>
                  <a:pt x="84" y="63"/>
                  <a:pt x="84" y="67"/>
                </a:cubicBezTo>
                <a:cubicBezTo>
                  <a:pt x="84" y="71"/>
                  <a:pt x="73" y="86"/>
                  <a:pt x="43" y="86"/>
                </a:cubicBezTo>
                <a:cubicBezTo>
                  <a:pt x="16" y="86"/>
                  <a:pt x="0" y="68"/>
                  <a:pt x="1" y="48"/>
                </a:cubicBezTo>
                <a:cubicBezTo>
                  <a:pt x="3" y="31"/>
                  <a:pt x="19" y="12"/>
                  <a:pt x="36" y="6"/>
                </a:cubicBezTo>
                <a:cubicBezTo>
                  <a:pt x="58" y="0"/>
                  <a:pt x="77" y="4"/>
                  <a:pt x="94" y="15"/>
                </a:cubicBezTo>
                <a:cubicBezTo>
                  <a:pt x="111" y="27"/>
                  <a:pt x="108" y="42"/>
                  <a:pt x="103" y="44"/>
                </a:cubicBezTo>
                <a:close/>
                <a:moveTo>
                  <a:pt x="68" y="57"/>
                </a:moveTo>
                <a:cubicBezTo>
                  <a:pt x="68" y="53"/>
                  <a:pt x="64" y="49"/>
                  <a:pt x="60" y="49"/>
                </a:cubicBezTo>
                <a:cubicBezTo>
                  <a:pt x="55" y="49"/>
                  <a:pt x="51" y="53"/>
                  <a:pt x="51" y="57"/>
                </a:cubicBezTo>
                <a:cubicBezTo>
                  <a:pt x="51" y="62"/>
                  <a:pt x="55" y="65"/>
                  <a:pt x="60" y="65"/>
                </a:cubicBezTo>
                <a:cubicBezTo>
                  <a:pt x="64" y="65"/>
                  <a:pt x="68" y="62"/>
                  <a:pt x="68"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p:cNvSpPr>
          <p:nvPr/>
        </p:nvSpPr>
        <p:spPr bwMode="auto">
          <a:xfrm>
            <a:off x="4935538" y="3248026"/>
            <a:ext cx="406400" cy="342900"/>
          </a:xfrm>
          <a:custGeom>
            <a:avLst/>
            <a:gdLst>
              <a:gd name="T0" fmla="*/ 102 w 108"/>
              <a:gd name="T1" fmla="*/ 16 h 91"/>
              <a:gd name="T2" fmla="*/ 63 w 108"/>
              <a:gd name="T3" fmla="*/ 68 h 91"/>
              <a:gd name="T4" fmla="*/ 21 w 108"/>
              <a:gd name="T5" fmla="*/ 68 h 91"/>
              <a:gd name="T6" fmla="*/ 9 w 108"/>
              <a:gd name="T7" fmla="*/ 87 h 91"/>
              <a:gd name="T8" fmla="*/ 1 w 108"/>
              <a:gd name="T9" fmla="*/ 83 h 91"/>
              <a:gd name="T10" fmla="*/ 74 w 108"/>
              <a:gd name="T11" fmla="*/ 25 h 91"/>
              <a:gd name="T12" fmla="*/ 8 w 108"/>
              <a:gd name="T13" fmla="*/ 55 h 91"/>
              <a:gd name="T14" fmla="*/ 26 w 108"/>
              <a:gd name="T15" fmla="*/ 17 h 91"/>
              <a:gd name="T16" fmla="*/ 102 w 108"/>
              <a:gd name="T17"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91">
                <a:moveTo>
                  <a:pt x="102" y="16"/>
                </a:moveTo>
                <a:cubicBezTo>
                  <a:pt x="78" y="29"/>
                  <a:pt x="80" y="56"/>
                  <a:pt x="63" y="68"/>
                </a:cubicBezTo>
                <a:cubicBezTo>
                  <a:pt x="50" y="77"/>
                  <a:pt x="32" y="72"/>
                  <a:pt x="21" y="68"/>
                </a:cubicBezTo>
                <a:cubicBezTo>
                  <a:pt x="21" y="68"/>
                  <a:pt x="14" y="76"/>
                  <a:pt x="9" y="87"/>
                </a:cubicBezTo>
                <a:cubicBezTo>
                  <a:pt x="7" y="91"/>
                  <a:pt x="0" y="87"/>
                  <a:pt x="1" y="83"/>
                </a:cubicBezTo>
                <a:cubicBezTo>
                  <a:pt x="18" y="45"/>
                  <a:pt x="74" y="25"/>
                  <a:pt x="74" y="25"/>
                </a:cubicBezTo>
                <a:cubicBezTo>
                  <a:pt x="74" y="25"/>
                  <a:pt x="34" y="24"/>
                  <a:pt x="8" y="55"/>
                </a:cubicBezTo>
                <a:cubicBezTo>
                  <a:pt x="7" y="48"/>
                  <a:pt x="6" y="29"/>
                  <a:pt x="26" y="17"/>
                </a:cubicBezTo>
                <a:cubicBezTo>
                  <a:pt x="55" y="0"/>
                  <a:pt x="108" y="13"/>
                  <a:pt x="102" y="1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p:cNvSpPr>
          <p:nvPr/>
        </p:nvSpPr>
        <p:spPr bwMode="auto">
          <a:xfrm>
            <a:off x="5653088" y="3240088"/>
            <a:ext cx="285750" cy="392113"/>
          </a:xfrm>
          <a:custGeom>
            <a:avLst/>
            <a:gdLst>
              <a:gd name="T0" fmla="*/ 60 w 76"/>
              <a:gd name="T1" fmla="*/ 51 h 104"/>
              <a:gd name="T2" fmla="*/ 57 w 76"/>
              <a:gd name="T3" fmla="*/ 51 h 104"/>
              <a:gd name="T4" fmla="*/ 43 w 76"/>
              <a:gd name="T5" fmla="*/ 24 h 104"/>
              <a:gd name="T6" fmla="*/ 43 w 76"/>
              <a:gd name="T7" fmla="*/ 82 h 104"/>
              <a:gd name="T8" fmla="*/ 28 w 76"/>
              <a:gd name="T9" fmla="*/ 100 h 104"/>
              <a:gd name="T10" fmla="*/ 3 w 76"/>
              <a:gd name="T11" fmla="*/ 92 h 104"/>
              <a:gd name="T12" fmla="*/ 17 w 76"/>
              <a:gd name="T13" fmla="*/ 71 h 104"/>
              <a:gd name="T14" fmla="*/ 34 w 76"/>
              <a:gd name="T15" fmla="*/ 70 h 104"/>
              <a:gd name="T16" fmla="*/ 34 w 76"/>
              <a:gd name="T17" fmla="*/ 0 h 104"/>
              <a:gd name="T18" fmla="*/ 43 w 76"/>
              <a:gd name="T19" fmla="*/ 0 h 104"/>
              <a:gd name="T20" fmla="*/ 60 w 76"/>
              <a:gd name="T21" fmla="*/ 5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104">
                <a:moveTo>
                  <a:pt x="60" y="51"/>
                </a:moveTo>
                <a:cubicBezTo>
                  <a:pt x="58" y="54"/>
                  <a:pt x="57" y="53"/>
                  <a:pt x="57" y="51"/>
                </a:cubicBezTo>
                <a:cubicBezTo>
                  <a:pt x="59" y="45"/>
                  <a:pt x="58" y="26"/>
                  <a:pt x="43" y="24"/>
                </a:cubicBezTo>
                <a:cubicBezTo>
                  <a:pt x="43" y="82"/>
                  <a:pt x="43" y="82"/>
                  <a:pt x="43" y="82"/>
                </a:cubicBezTo>
                <a:cubicBezTo>
                  <a:pt x="43" y="89"/>
                  <a:pt x="37" y="96"/>
                  <a:pt x="28" y="100"/>
                </a:cubicBezTo>
                <a:cubicBezTo>
                  <a:pt x="17" y="104"/>
                  <a:pt x="6" y="100"/>
                  <a:pt x="3" y="92"/>
                </a:cubicBezTo>
                <a:cubicBezTo>
                  <a:pt x="0" y="84"/>
                  <a:pt x="6" y="75"/>
                  <a:pt x="17" y="71"/>
                </a:cubicBezTo>
                <a:cubicBezTo>
                  <a:pt x="23" y="68"/>
                  <a:pt x="30" y="68"/>
                  <a:pt x="34" y="70"/>
                </a:cubicBezTo>
                <a:cubicBezTo>
                  <a:pt x="34" y="0"/>
                  <a:pt x="34" y="0"/>
                  <a:pt x="34" y="0"/>
                </a:cubicBezTo>
                <a:cubicBezTo>
                  <a:pt x="43" y="0"/>
                  <a:pt x="43" y="0"/>
                  <a:pt x="43" y="0"/>
                </a:cubicBezTo>
                <a:cubicBezTo>
                  <a:pt x="43" y="14"/>
                  <a:pt x="76" y="25"/>
                  <a:pt x="60" y="5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6246813" y="3259138"/>
            <a:ext cx="352425" cy="342900"/>
          </a:xfrm>
          <a:custGeom>
            <a:avLst/>
            <a:gdLst>
              <a:gd name="T0" fmla="*/ 93 w 94"/>
              <a:gd name="T1" fmla="*/ 18 h 91"/>
              <a:gd name="T2" fmla="*/ 83 w 94"/>
              <a:gd name="T3" fmla="*/ 88 h 91"/>
              <a:gd name="T4" fmla="*/ 78 w 94"/>
              <a:gd name="T5" fmla="*/ 91 h 91"/>
              <a:gd name="T6" fmla="*/ 15 w 94"/>
              <a:gd name="T7" fmla="*/ 91 h 91"/>
              <a:gd name="T8" fmla="*/ 11 w 94"/>
              <a:gd name="T9" fmla="*/ 88 h 91"/>
              <a:gd name="T10" fmla="*/ 0 w 94"/>
              <a:gd name="T11" fmla="*/ 18 h 91"/>
              <a:gd name="T12" fmla="*/ 3 w 94"/>
              <a:gd name="T13" fmla="*/ 11 h 91"/>
              <a:gd name="T14" fmla="*/ 15 w 94"/>
              <a:gd name="T15" fmla="*/ 2 h 91"/>
              <a:gd name="T16" fmla="*/ 21 w 94"/>
              <a:gd name="T17" fmla="*/ 0 h 91"/>
              <a:gd name="T18" fmla="*/ 73 w 94"/>
              <a:gd name="T19" fmla="*/ 0 h 91"/>
              <a:gd name="T20" fmla="*/ 79 w 94"/>
              <a:gd name="T21" fmla="*/ 2 h 91"/>
              <a:gd name="T22" fmla="*/ 91 w 94"/>
              <a:gd name="T23" fmla="*/ 11 h 91"/>
              <a:gd name="T24" fmla="*/ 93 w 94"/>
              <a:gd name="T25" fmla="*/ 18 h 91"/>
              <a:gd name="T26" fmla="*/ 85 w 94"/>
              <a:gd name="T27" fmla="*/ 19 h 91"/>
              <a:gd name="T28" fmla="*/ 73 w 94"/>
              <a:gd name="T29" fmla="*/ 6 h 91"/>
              <a:gd name="T30" fmla="*/ 21 w 94"/>
              <a:gd name="T31" fmla="*/ 6 h 91"/>
              <a:gd name="T32" fmla="*/ 9 w 94"/>
              <a:gd name="T33" fmla="*/ 19 h 91"/>
              <a:gd name="T34" fmla="*/ 85 w 94"/>
              <a:gd name="T35" fmla="*/ 19 h 91"/>
              <a:gd name="T36" fmla="*/ 69 w 94"/>
              <a:gd name="T37" fmla="*/ 28 h 91"/>
              <a:gd name="T38" fmla="*/ 59 w 94"/>
              <a:gd name="T39" fmla="*/ 28 h 91"/>
              <a:gd name="T40" fmla="*/ 47 w 94"/>
              <a:gd name="T41" fmla="*/ 49 h 91"/>
              <a:gd name="T42" fmla="*/ 35 w 94"/>
              <a:gd name="T43" fmla="*/ 28 h 91"/>
              <a:gd name="T44" fmla="*/ 25 w 94"/>
              <a:gd name="T45" fmla="*/ 28 h 91"/>
              <a:gd name="T46" fmla="*/ 47 w 94"/>
              <a:gd name="T47" fmla="*/ 58 h 91"/>
              <a:gd name="T48" fmla="*/ 69 w 94"/>
              <a:gd name="T49" fmla="*/ 2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4" h="91">
                <a:moveTo>
                  <a:pt x="93" y="18"/>
                </a:moveTo>
                <a:cubicBezTo>
                  <a:pt x="93" y="21"/>
                  <a:pt x="83" y="88"/>
                  <a:pt x="83" y="88"/>
                </a:cubicBezTo>
                <a:cubicBezTo>
                  <a:pt x="82" y="90"/>
                  <a:pt x="80" y="91"/>
                  <a:pt x="78" y="91"/>
                </a:cubicBezTo>
                <a:cubicBezTo>
                  <a:pt x="15" y="91"/>
                  <a:pt x="15" y="91"/>
                  <a:pt x="15" y="91"/>
                </a:cubicBezTo>
                <a:cubicBezTo>
                  <a:pt x="13" y="91"/>
                  <a:pt x="11" y="90"/>
                  <a:pt x="11" y="88"/>
                </a:cubicBezTo>
                <a:cubicBezTo>
                  <a:pt x="11" y="88"/>
                  <a:pt x="1" y="21"/>
                  <a:pt x="0" y="18"/>
                </a:cubicBezTo>
                <a:cubicBezTo>
                  <a:pt x="0" y="15"/>
                  <a:pt x="1" y="13"/>
                  <a:pt x="3" y="11"/>
                </a:cubicBezTo>
                <a:cubicBezTo>
                  <a:pt x="5" y="10"/>
                  <a:pt x="13" y="3"/>
                  <a:pt x="15" y="2"/>
                </a:cubicBezTo>
                <a:cubicBezTo>
                  <a:pt x="16" y="1"/>
                  <a:pt x="19" y="0"/>
                  <a:pt x="21" y="0"/>
                </a:cubicBezTo>
                <a:cubicBezTo>
                  <a:pt x="73" y="0"/>
                  <a:pt x="73" y="0"/>
                  <a:pt x="73" y="0"/>
                </a:cubicBezTo>
                <a:cubicBezTo>
                  <a:pt x="75" y="0"/>
                  <a:pt x="77" y="1"/>
                  <a:pt x="79" y="2"/>
                </a:cubicBezTo>
                <a:cubicBezTo>
                  <a:pt x="80" y="3"/>
                  <a:pt x="89" y="10"/>
                  <a:pt x="91" y="11"/>
                </a:cubicBezTo>
                <a:cubicBezTo>
                  <a:pt x="92" y="13"/>
                  <a:pt x="94" y="15"/>
                  <a:pt x="93" y="18"/>
                </a:cubicBezTo>
                <a:close/>
                <a:moveTo>
                  <a:pt x="85" y="19"/>
                </a:moveTo>
                <a:cubicBezTo>
                  <a:pt x="73" y="6"/>
                  <a:pt x="73" y="6"/>
                  <a:pt x="73" y="6"/>
                </a:cubicBezTo>
                <a:cubicBezTo>
                  <a:pt x="21" y="6"/>
                  <a:pt x="21" y="6"/>
                  <a:pt x="21" y="6"/>
                </a:cubicBezTo>
                <a:cubicBezTo>
                  <a:pt x="9" y="19"/>
                  <a:pt x="9" y="19"/>
                  <a:pt x="9" y="19"/>
                </a:cubicBezTo>
                <a:lnTo>
                  <a:pt x="85" y="19"/>
                </a:lnTo>
                <a:close/>
                <a:moveTo>
                  <a:pt x="69" y="28"/>
                </a:moveTo>
                <a:cubicBezTo>
                  <a:pt x="59" y="28"/>
                  <a:pt x="59" y="28"/>
                  <a:pt x="59" y="28"/>
                </a:cubicBezTo>
                <a:cubicBezTo>
                  <a:pt x="57" y="36"/>
                  <a:pt x="54" y="49"/>
                  <a:pt x="47" y="49"/>
                </a:cubicBezTo>
                <a:cubicBezTo>
                  <a:pt x="40" y="49"/>
                  <a:pt x="36" y="36"/>
                  <a:pt x="35" y="28"/>
                </a:cubicBezTo>
                <a:cubicBezTo>
                  <a:pt x="25" y="28"/>
                  <a:pt x="25" y="28"/>
                  <a:pt x="25" y="28"/>
                </a:cubicBezTo>
                <a:cubicBezTo>
                  <a:pt x="26" y="33"/>
                  <a:pt x="29" y="58"/>
                  <a:pt x="47" y="58"/>
                </a:cubicBezTo>
                <a:cubicBezTo>
                  <a:pt x="64" y="58"/>
                  <a:pt x="68" y="33"/>
                  <a:pt x="69" y="2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p:cNvSpPr>
          <p:nvPr/>
        </p:nvSpPr>
        <p:spPr bwMode="auto">
          <a:xfrm>
            <a:off x="6865938" y="3240088"/>
            <a:ext cx="404813" cy="381000"/>
          </a:xfrm>
          <a:custGeom>
            <a:avLst/>
            <a:gdLst>
              <a:gd name="T0" fmla="*/ 42 w 108"/>
              <a:gd name="T1" fmla="*/ 58 h 101"/>
              <a:gd name="T2" fmla="*/ 23 w 108"/>
              <a:gd name="T3" fmla="*/ 58 h 101"/>
              <a:gd name="T4" fmla="*/ 11 w 108"/>
              <a:gd name="T5" fmla="*/ 69 h 101"/>
              <a:gd name="T6" fmla="*/ 0 w 108"/>
              <a:gd name="T7" fmla="*/ 69 h 101"/>
              <a:gd name="T8" fmla="*/ 9 w 108"/>
              <a:gd name="T9" fmla="*/ 51 h 101"/>
              <a:gd name="T10" fmla="*/ 0 w 108"/>
              <a:gd name="T11" fmla="*/ 32 h 101"/>
              <a:gd name="T12" fmla="*/ 11 w 108"/>
              <a:gd name="T13" fmla="*/ 32 h 101"/>
              <a:gd name="T14" fmla="*/ 23 w 108"/>
              <a:gd name="T15" fmla="*/ 43 h 101"/>
              <a:gd name="T16" fmla="*/ 42 w 108"/>
              <a:gd name="T17" fmla="*/ 43 h 101"/>
              <a:gd name="T18" fmla="*/ 29 w 108"/>
              <a:gd name="T19" fmla="*/ 0 h 101"/>
              <a:gd name="T20" fmla="*/ 39 w 108"/>
              <a:gd name="T21" fmla="*/ 0 h 101"/>
              <a:gd name="T22" fmla="*/ 64 w 108"/>
              <a:gd name="T23" fmla="*/ 43 h 101"/>
              <a:gd name="T24" fmla="*/ 92 w 108"/>
              <a:gd name="T25" fmla="*/ 43 h 101"/>
              <a:gd name="T26" fmla="*/ 108 w 108"/>
              <a:gd name="T27" fmla="*/ 51 h 101"/>
              <a:gd name="T28" fmla="*/ 92 w 108"/>
              <a:gd name="T29" fmla="*/ 58 h 101"/>
              <a:gd name="T30" fmla="*/ 64 w 108"/>
              <a:gd name="T31" fmla="*/ 58 h 101"/>
              <a:gd name="T32" fmla="*/ 39 w 108"/>
              <a:gd name="T33" fmla="*/ 101 h 101"/>
              <a:gd name="T34" fmla="*/ 29 w 108"/>
              <a:gd name="T35" fmla="*/ 101 h 101"/>
              <a:gd name="T36" fmla="*/ 42 w 108"/>
              <a:gd name="T37"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01">
                <a:moveTo>
                  <a:pt x="42" y="58"/>
                </a:moveTo>
                <a:cubicBezTo>
                  <a:pt x="23" y="58"/>
                  <a:pt x="23" y="58"/>
                  <a:pt x="23" y="58"/>
                </a:cubicBezTo>
                <a:cubicBezTo>
                  <a:pt x="11" y="69"/>
                  <a:pt x="11" y="69"/>
                  <a:pt x="11" y="69"/>
                </a:cubicBezTo>
                <a:cubicBezTo>
                  <a:pt x="0" y="69"/>
                  <a:pt x="0" y="69"/>
                  <a:pt x="0" y="69"/>
                </a:cubicBezTo>
                <a:cubicBezTo>
                  <a:pt x="9" y="51"/>
                  <a:pt x="9" y="51"/>
                  <a:pt x="9" y="51"/>
                </a:cubicBezTo>
                <a:cubicBezTo>
                  <a:pt x="0" y="32"/>
                  <a:pt x="0" y="32"/>
                  <a:pt x="0" y="32"/>
                </a:cubicBezTo>
                <a:cubicBezTo>
                  <a:pt x="11" y="32"/>
                  <a:pt x="11" y="32"/>
                  <a:pt x="11" y="32"/>
                </a:cubicBezTo>
                <a:cubicBezTo>
                  <a:pt x="23" y="43"/>
                  <a:pt x="23" y="43"/>
                  <a:pt x="23" y="43"/>
                </a:cubicBezTo>
                <a:cubicBezTo>
                  <a:pt x="42" y="43"/>
                  <a:pt x="42" y="43"/>
                  <a:pt x="42" y="43"/>
                </a:cubicBezTo>
                <a:cubicBezTo>
                  <a:pt x="29" y="0"/>
                  <a:pt x="29" y="0"/>
                  <a:pt x="29" y="0"/>
                </a:cubicBezTo>
                <a:cubicBezTo>
                  <a:pt x="39" y="0"/>
                  <a:pt x="39" y="0"/>
                  <a:pt x="39" y="0"/>
                </a:cubicBezTo>
                <a:cubicBezTo>
                  <a:pt x="64" y="43"/>
                  <a:pt x="64" y="43"/>
                  <a:pt x="64" y="43"/>
                </a:cubicBezTo>
                <a:cubicBezTo>
                  <a:pt x="92" y="43"/>
                  <a:pt x="92" y="43"/>
                  <a:pt x="92" y="43"/>
                </a:cubicBezTo>
                <a:cubicBezTo>
                  <a:pt x="92" y="43"/>
                  <a:pt x="108" y="43"/>
                  <a:pt x="108" y="51"/>
                </a:cubicBezTo>
                <a:cubicBezTo>
                  <a:pt x="108" y="58"/>
                  <a:pt x="92" y="58"/>
                  <a:pt x="92" y="58"/>
                </a:cubicBezTo>
                <a:cubicBezTo>
                  <a:pt x="64" y="58"/>
                  <a:pt x="64" y="58"/>
                  <a:pt x="64" y="58"/>
                </a:cubicBezTo>
                <a:cubicBezTo>
                  <a:pt x="39" y="101"/>
                  <a:pt x="39" y="101"/>
                  <a:pt x="39" y="101"/>
                </a:cubicBezTo>
                <a:cubicBezTo>
                  <a:pt x="29" y="101"/>
                  <a:pt x="29" y="101"/>
                  <a:pt x="29" y="101"/>
                </a:cubicBezTo>
                <a:lnTo>
                  <a:pt x="42" y="5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noEditPoints="1"/>
          </p:cNvSpPr>
          <p:nvPr/>
        </p:nvSpPr>
        <p:spPr bwMode="auto">
          <a:xfrm>
            <a:off x="7523163" y="3240088"/>
            <a:ext cx="377825" cy="381000"/>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8172450" y="3244851"/>
            <a:ext cx="374650" cy="371475"/>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8802688" y="3316288"/>
            <a:ext cx="404813" cy="228600"/>
          </a:xfrm>
          <a:custGeom>
            <a:avLst/>
            <a:gdLst>
              <a:gd name="T0" fmla="*/ 108 w 108"/>
              <a:gd name="T1" fmla="*/ 31 h 61"/>
              <a:gd name="T2" fmla="*/ 54 w 108"/>
              <a:gd name="T3" fmla="*/ 61 h 61"/>
              <a:gd name="T4" fmla="*/ 0 w 108"/>
              <a:gd name="T5" fmla="*/ 31 h 61"/>
              <a:gd name="T6" fmla="*/ 54 w 108"/>
              <a:gd name="T7" fmla="*/ 0 h 61"/>
              <a:gd name="T8" fmla="*/ 108 w 108"/>
              <a:gd name="T9" fmla="*/ 31 h 61"/>
              <a:gd name="T10" fmla="*/ 78 w 108"/>
              <a:gd name="T11" fmla="*/ 31 h 61"/>
              <a:gd name="T12" fmla="*/ 54 w 108"/>
              <a:gd name="T13" fmla="*/ 7 h 61"/>
              <a:gd name="T14" fmla="*/ 30 w 108"/>
              <a:gd name="T15" fmla="*/ 31 h 61"/>
              <a:gd name="T16" fmla="*/ 54 w 108"/>
              <a:gd name="T17" fmla="*/ 54 h 61"/>
              <a:gd name="T18" fmla="*/ 78 w 108"/>
              <a:gd name="T19" fmla="*/ 31 h 61"/>
              <a:gd name="T20" fmla="*/ 66 w 108"/>
              <a:gd name="T21" fmla="*/ 31 h 61"/>
              <a:gd name="T22" fmla="*/ 54 w 108"/>
              <a:gd name="T23" fmla="*/ 42 h 61"/>
              <a:gd name="T24" fmla="*/ 42 w 108"/>
              <a:gd name="T25" fmla="*/ 31 h 61"/>
              <a:gd name="T26" fmla="*/ 54 w 108"/>
              <a:gd name="T27" fmla="*/ 19 h 61"/>
              <a:gd name="T28" fmla="*/ 54 w 108"/>
              <a:gd name="T29" fmla="*/ 31 h 61"/>
              <a:gd name="T30" fmla="*/ 66 w 108"/>
              <a:gd name="T31"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61">
                <a:moveTo>
                  <a:pt x="108" y="31"/>
                </a:moveTo>
                <a:cubicBezTo>
                  <a:pt x="108" y="35"/>
                  <a:pt x="89" y="61"/>
                  <a:pt x="54" y="61"/>
                </a:cubicBezTo>
                <a:cubicBezTo>
                  <a:pt x="18" y="61"/>
                  <a:pt x="0" y="35"/>
                  <a:pt x="0" y="31"/>
                </a:cubicBezTo>
                <a:cubicBezTo>
                  <a:pt x="0" y="26"/>
                  <a:pt x="18" y="0"/>
                  <a:pt x="54" y="0"/>
                </a:cubicBezTo>
                <a:cubicBezTo>
                  <a:pt x="89" y="0"/>
                  <a:pt x="108" y="26"/>
                  <a:pt x="108" y="31"/>
                </a:cubicBezTo>
                <a:close/>
                <a:moveTo>
                  <a:pt x="78" y="31"/>
                </a:moveTo>
                <a:cubicBezTo>
                  <a:pt x="78" y="18"/>
                  <a:pt x="67" y="7"/>
                  <a:pt x="54" y="7"/>
                </a:cubicBezTo>
                <a:cubicBezTo>
                  <a:pt x="40" y="7"/>
                  <a:pt x="30" y="18"/>
                  <a:pt x="30" y="31"/>
                </a:cubicBezTo>
                <a:cubicBezTo>
                  <a:pt x="30" y="43"/>
                  <a:pt x="40" y="54"/>
                  <a:pt x="54" y="54"/>
                </a:cubicBezTo>
                <a:cubicBezTo>
                  <a:pt x="67" y="54"/>
                  <a:pt x="78" y="43"/>
                  <a:pt x="78" y="31"/>
                </a:cubicBezTo>
                <a:close/>
                <a:moveTo>
                  <a:pt x="66" y="31"/>
                </a:moveTo>
                <a:cubicBezTo>
                  <a:pt x="66" y="37"/>
                  <a:pt x="60" y="42"/>
                  <a:pt x="54" y="42"/>
                </a:cubicBezTo>
                <a:cubicBezTo>
                  <a:pt x="47" y="42"/>
                  <a:pt x="42" y="37"/>
                  <a:pt x="42" y="31"/>
                </a:cubicBezTo>
                <a:cubicBezTo>
                  <a:pt x="42" y="24"/>
                  <a:pt x="47" y="19"/>
                  <a:pt x="54" y="19"/>
                </a:cubicBezTo>
                <a:cubicBezTo>
                  <a:pt x="57" y="19"/>
                  <a:pt x="51" y="28"/>
                  <a:pt x="54" y="31"/>
                </a:cubicBezTo>
                <a:cubicBezTo>
                  <a:pt x="55" y="33"/>
                  <a:pt x="66" y="27"/>
                  <a:pt x="66" y="31"/>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9463088" y="3244851"/>
            <a:ext cx="371475" cy="371475"/>
          </a:xfrm>
          <a:custGeom>
            <a:avLst/>
            <a:gdLst>
              <a:gd name="T0" fmla="*/ 99 w 99"/>
              <a:gd name="T1" fmla="*/ 50 h 99"/>
              <a:gd name="T2" fmla="*/ 50 w 99"/>
              <a:gd name="T3" fmla="*/ 99 h 99"/>
              <a:gd name="T4" fmla="*/ 0 w 99"/>
              <a:gd name="T5" fmla="*/ 50 h 99"/>
              <a:gd name="T6" fmla="*/ 50 w 99"/>
              <a:gd name="T7" fmla="*/ 0 h 99"/>
              <a:gd name="T8" fmla="*/ 99 w 99"/>
              <a:gd name="T9" fmla="*/ 50 h 99"/>
              <a:gd name="T10" fmla="*/ 89 w 99"/>
              <a:gd name="T11" fmla="*/ 50 h 99"/>
              <a:gd name="T12" fmla="*/ 50 w 99"/>
              <a:gd name="T13" fmla="*/ 11 h 99"/>
              <a:gd name="T14" fmla="*/ 11 w 99"/>
              <a:gd name="T15" fmla="*/ 50 h 99"/>
              <a:gd name="T16" fmla="*/ 50 w 99"/>
              <a:gd name="T17" fmla="*/ 88 h 99"/>
              <a:gd name="T18" fmla="*/ 89 w 99"/>
              <a:gd name="T19" fmla="*/ 50 h 99"/>
              <a:gd name="T20" fmla="*/ 53 w 99"/>
              <a:gd name="T21" fmla="*/ 48 h 99"/>
              <a:gd name="T22" fmla="*/ 70 w 99"/>
              <a:gd name="T23" fmla="*/ 64 h 99"/>
              <a:gd name="T24" fmla="*/ 64 w 99"/>
              <a:gd name="T25" fmla="*/ 69 h 99"/>
              <a:gd name="T26" fmla="*/ 46 w 99"/>
              <a:gd name="T27" fmla="*/ 51 h 99"/>
              <a:gd name="T28" fmla="*/ 46 w 99"/>
              <a:gd name="T29" fmla="*/ 21 h 99"/>
              <a:gd name="T30" fmla="*/ 53 w 99"/>
              <a:gd name="T31" fmla="*/ 21 h 99"/>
              <a:gd name="T32" fmla="*/ 53 w 99"/>
              <a:gd name="T33"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99">
                <a:moveTo>
                  <a:pt x="99" y="50"/>
                </a:moveTo>
                <a:cubicBezTo>
                  <a:pt x="99" y="77"/>
                  <a:pt x="77" y="99"/>
                  <a:pt x="50" y="99"/>
                </a:cubicBezTo>
                <a:cubicBezTo>
                  <a:pt x="22" y="99"/>
                  <a:pt x="0" y="77"/>
                  <a:pt x="0" y="50"/>
                </a:cubicBezTo>
                <a:cubicBezTo>
                  <a:pt x="0" y="22"/>
                  <a:pt x="22" y="0"/>
                  <a:pt x="50" y="0"/>
                </a:cubicBezTo>
                <a:cubicBezTo>
                  <a:pt x="77" y="0"/>
                  <a:pt x="99" y="22"/>
                  <a:pt x="99" y="50"/>
                </a:cubicBezTo>
                <a:close/>
                <a:moveTo>
                  <a:pt x="89" y="50"/>
                </a:moveTo>
                <a:cubicBezTo>
                  <a:pt x="89" y="28"/>
                  <a:pt x="71" y="11"/>
                  <a:pt x="50" y="11"/>
                </a:cubicBezTo>
                <a:cubicBezTo>
                  <a:pt x="28" y="11"/>
                  <a:pt x="11" y="28"/>
                  <a:pt x="11" y="50"/>
                </a:cubicBezTo>
                <a:cubicBezTo>
                  <a:pt x="11" y="71"/>
                  <a:pt x="28" y="88"/>
                  <a:pt x="50" y="88"/>
                </a:cubicBezTo>
                <a:cubicBezTo>
                  <a:pt x="71" y="88"/>
                  <a:pt x="89" y="71"/>
                  <a:pt x="89" y="50"/>
                </a:cubicBezTo>
                <a:close/>
                <a:moveTo>
                  <a:pt x="53" y="48"/>
                </a:moveTo>
                <a:cubicBezTo>
                  <a:pt x="70" y="64"/>
                  <a:pt x="70" y="64"/>
                  <a:pt x="70" y="64"/>
                </a:cubicBezTo>
                <a:cubicBezTo>
                  <a:pt x="64" y="69"/>
                  <a:pt x="64" y="69"/>
                  <a:pt x="64" y="69"/>
                </a:cubicBezTo>
                <a:cubicBezTo>
                  <a:pt x="46" y="51"/>
                  <a:pt x="46" y="51"/>
                  <a:pt x="46" y="51"/>
                </a:cubicBezTo>
                <a:cubicBezTo>
                  <a:pt x="46" y="21"/>
                  <a:pt x="46" y="21"/>
                  <a:pt x="46" y="21"/>
                </a:cubicBezTo>
                <a:cubicBezTo>
                  <a:pt x="53" y="21"/>
                  <a:pt x="53" y="21"/>
                  <a:pt x="53" y="21"/>
                </a:cubicBezTo>
                <a:lnTo>
                  <a:pt x="53" y="4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10164763" y="3225801"/>
            <a:ext cx="258763" cy="409575"/>
          </a:xfrm>
          <a:custGeom>
            <a:avLst/>
            <a:gdLst>
              <a:gd name="T0" fmla="*/ 69 w 69"/>
              <a:gd name="T1" fmla="*/ 42 h 109"/>
              <a:gd name="T2" fmla="*/ 69 w 69"/>
              <a:gd name="T3" fmla="*/ 57 h 109"/>
              <a:gd name="T4" fmla="*/ 40 w 69"/>
              <a:gd name="T5" fmla="*/ 83 h 109"/>
              <a:gd name="T6" fmla="*/ 40 w 69"/>
              <a:gd name="T7" fmla="*/ 98 h 109"/>
              <a:gd name="T8" fmla="*/ 54 w 69"/>
              <a:gd name="T9" fmla="*/ 98 h 109"/>
              <a:gd name="T10" fmla="*/ 56 w 69"/>
              <a:gd name="T11" fmla="*/ 100 h 109"/>
              <a:gd name="T12" fmla="*/ 56 w 69"/>
              <a:gd name="T13" fmla="*/ 106 h 109"/>
              <a:gd name="T14" fmla="*/ 54 w 69"/>
              <a:gd name="T15" fmla="*/ 109 h 109"/>
              <a:gd name="T16" fmla="*/ 15 w 69"/>
              <a:gd name="T17" fmla="*/ 109 h 109"/>
              <a:gd name="T18" fmla="*/ 13 w 69"/>
              <a:gd name="T19" fmla="*/ 106 h 109"/>
              <a:gd name="T20" fmla="*/ 13 w 69"/>
              <a:gd name="T21" fmla="*/ 100 h 109"/>
              <a:gd name="T22" fmla="*/ 15 w 69"/>
              <a:gd name="T23" fmla="*/ 98 h 109"/>
              <a:gd name="T24" fmla="*/ 29 w 69"/>
              <a:gd name="T25" fmla="*/ 98 h 109"/>
              <a:gd name="T26" fmla="*/ 29 w 69"/>
              <a:gd name="T27" fmla="*/ 83 h 109"/>
              <a:gd name="T28" fmla="*/ 0 w 69"/>
              <a:gd name="T29" fmla="*/ 57 h 109"/>
              <a:gd name="T30" fmla="*/ 0 w 69"/>
              <a:gd name="T31" fmla="*/ 42 h 109"/>
              <a:gd name="T32" fmla="*/ 2 w 69"/>
              <a:gd name="T33" fmla="*/ 40 h 109"/>
              <a:gd name="T34" fmla="*/ 5 w 69"/>
              <a:gd name="T35" fmla="*/ 40 h 109"/>
              <a:gd name="T36" fmla="*/ 7 w 69"/>
              <a:gd name="T37" fmla="*/ 42 h 109"/>
              <a:gd name="T38" fmla="*/ 7 w 69"/>
              <a:gd name="T39" fmla="*/ 57 h 109"/>
              <a:gd name="T40" fmla="*/ 34 w 69"/>
              <a:gd name="T41" fmla="*/ 76 h 109"/>
              <a:gd name="T42" fmla="*/ 61 w 69"/>
              <a:gd name="T43" fmla="*/ 57 h 109"/>
              <a:gd name="T44" fmla="*/ 61 w 69"/>
              <a:gd name="T45" fmla="*/ 42 h 109"/>
              <a:gd name="T46" fmla="*/ 64 w 69"/>
              <a:gd name="T47" fmla="*/ 40 h 109"/>
              <a:gd name="T48" fmla="*/ 67 w 69"/>
              <a:gd name="T49" fmla="*/ 40 h 109"/>
              <a:gd name="T50" fmla="*/ 69 w 69"/>
              <a:gd name="T51" fmla="*/ 42 h 109"/>
              <a:gd name="T52" fmla="*/ 51 w 69"/>
              <a:gd name="T53" fmla="*/ 32 h 109"/>
              <a:gd name="T54" fmla="*/ 18 w 69"/>
              <a:gd name="T55" fmla="*/ 32 h 109"/>
              <a:gd name="T56" fmla="*/ 18 w 69"/>
              <a:gd name="T57" fmla="*/ 9 h 109"/>
              <a:gd name="T58" fmla="*/ 34 w 69"/>
              <a:gd name="T59" fmla="*/ 0 h 109"/>
              <a:gd name="T60" fmla="*/ 51 w 69"/>
              <a:gd name="T61" fmla="*/ 9 h 109"/>
              <a:gd name="T62" fmla="*/ 51 w 69"/>
              <a:gd name="T63" fmla="*/ 32 h 109"/>
              <a:gd name="T64" fmla="*/ 18 w 69"/>
              <a:gd name="T65" fmla="*/ 57 h 109"/>
              <a:gd name="T66" fmla="*/ 18 w 69"/>
              <a:gd name="T67" fmla="*/ 40 h 109"/>
              <a:gd name="T68" fmla="*/ 51 w 69"/>
              <a:gd name="T69" fmla="*/ 40 h 109"/>
              <a:gd name="T70" fmla="*/ 51 w 69"/>
              <a:gd name="T71" fmla="*/ 57 h 109"/>
              <a:gd name="T72" fmla="*/ 34 w 69"/>
              <a:gd name="T73" fmla="*/ 65 h 109"/>
              <a:gd name="T74" fmla="*/ 18 w 69"/>
              <a:gd name="T75" fmla="*/ 5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9" h="109">
                <a:moveTo>
                  <a:pt x="69" y="42"/>
                </a:moveTo>
                <a:cubicBezTo>
                  <a:pt x="69" y="57"/>
                  <a:pt x="69" y="57"/>
                  <a:pt x="69" y="57"/>
                </a:cubicBezTo>
                <a:cubicBezTo>
                  <a:pt x="69" y="69"/>
                  <a:pt x="60" y="82"/>
                  <a:pt x="40" y="83"/>
                </a:cubicBezTo>
                <a:cubicBezTo>
                  <a:pt x="40" y="98"/>
                  <a:pt x="40" y="98"/>
                  <a:pt x="40" y="98"/>
                </a:cubicBezTo>
                <a:cubicBezTo>
                  <a:pt x="54" y="98"/>
                  <a:pt x="54" y="98"/>
                  <a:pt x="54" y="98"/>
                </a:cubicBezTo>
                <a:cubicBezTo>
                  <a:pt x="55" y="98"/>
                  <a:pt x="56" y="99"/>
                  <a:pt x="56" y="100"/>
                </a:cubicBezTo>
                <a:cubicBezTo>
                  <a:pt x="56" y="106"/>
                  <a:pt x="56" y="106"/>
                  <a:pt x="56" y="106"/>
                </a:cubicBezTo>
                <a:cubicBezTo>
                  <a:pt x="56" y="107"/>
                  <a:pt x="55" y="109"/>
                  <a:pt x="54" y="109"/>
                </a:cubicBezTo>
                <a:cubicBezTo>
                  <a:pt x="15" y="109"/>
                  <a:pt x="15" y="109"/>
                  <a:pt x="15" y="109"/>
                </a:cubicBezTo>
                <a:cubicBezTo>
                  <a:pt x="14" y="109"/>
                  <a:pt x="13" y="107"/>
                  <a:pt x="13" y="106"/>
                </a:cubicBezTo>
                <a:cubicBezTo>
                  <a:pt x="13" y="100"/>
                  <a:pt x="13" y="100"/>
                  <a:pt x="13" y="100"/>
                </a:cubicBezTo>
                <a:cubicBezTo>
                  <a:pt x="13" y="99"/>
                  <a:pt x="14" y="98"/>
                  <a:pt x="15" y="98"/>
                </a:cubicBezTo>
                <a:cubicBezTo>
                  <a:pt x="29" y="98"/>
                  <a:pt x="29" y="98"/>
                  <a:pt x="29" y="98"/>
                </a:cubicBezTo>
                <a:cubicBezTo>
                  <a:pt x="29" y="83"/>
                  <a:pt x="29" y="83"/>
                  <a:pt x="29" y="83"/>
                </a:cubicBezTo>
                <a:cubicBezTo>
                  <a:pt x="9" y="82"/>
                  <a:pt x="0" y="69"/>
                  <a:pt x="0" y="57"/>
                </a:cubicBezTo>
                <a:cubicBezTo>
                  <a:pt x="0" y="42"/>
                  <a:pt x="0" y="42"/>
                  <a:pt x="0" y="42"/>
                </a:cubicBezTo>
                <a:cubicBezTo>
                  <a:pt x="0" y="40"/>
                  <a:pt x="1" y="40"/>
                  <a:pt x="2" y="40"/>
                </a:cubicBezTo>
                <a:cubicBezTo>
                  <a:pt x="5" y="40"/>
                  <a:pt x="5" y="40"/>
                  <a:pt x="5" y="40"/>
                </a:cubicBezTo>
                <a:cubicBezTo>
                  <a:pt x="6" y="40"/>
                  <a:pt x="7" y="40"/>
                  <a:pt x="7" y="42"/>
                </a:cubicBezTo>
                <a:cubicBezTo>
                  <a:pt x="7" y="57"/>
                  <a:pt x="7" y="57"/>
                  <a:pt x="7" y="57"/>
                </a:cubicBezTo>
                <a:cubicBezTo>
                  <a:pt x="7" y="64"/>
                  <a:pt x="13" y="76"/>
                  <a:pt x="34" y="76"/>
                </a:cubicBezTo>
                <a:cubicBezTo>
                  <a:pt x="56" y="76"/>
                  <a:pt x="61" y="64"/>
                  <a:pt x="61" y="57"/>
                </a:cubicBezTo>
                <a:cubicBezTo>
                  <a:pt x="61" y="42"/>
                  <a:pt x="61" y="42"/>
                  <a:pt x="61" y="42"/>
                </a:cubicBezTo>
                <a:cubicBezTo>
                  <a:pt x="61" y="40"/>
                  <a:pt x="62" y="40"/>
                  <a:pt x="64" y="40"/>
                </a:cubicBezTo>
                <a:cubicBezTo>
                  <a:pt x="67" y="40"/>
                  <a:pt x="67" y="40"/>
                  <a:pt x="67" y="40"/>
                </a:cubicBezTo>
                <a:cubicBezTo>
                  <a:pt x="68" y="40"/>
                  <a:pt x="69" y="40"/>
                  <a:pt x="69" y="42"/>
                </a:cubicBezTo>
                <a:close/>
                <a:moveTo>
                  <a:pt x="51" y="32"/>
                </a:moveTo>
                <a:cubicBezTo>
                  <a:pt x="18" y="32"/>
                  <a:pt x="18" y="32"/>
                  <a:pt x="18" y="32"/>
                </a:cubicBezTo>
                <a:cubicBezTo>
                  <a:pt x="18" y="9"/>
                  <a:pt x="18" y="9"/>
                  <a:pt x="18" y="9"/>
                </a:cubicBezTo>
                <a:cubicBezTo>
                  <a:pt x="18" y="6"/>
                  <a:pt x="22" y="0"/>
                  <a:pt x="34" y="0"/>
                </a:cubicBezTo>
                <a:cubicBezTo>
                  <a:pt x="47" y="0"/>
                  <a:pt x="51" y="6"/>
                  <a:pt x="51" y="9"/>
                </a:cubicBezTo>
                <a:lnTo>
                  <a:pt x="51" y="32"/>
                </a:lnTo>
                <a:close/>
                <a:moveTo>
                  <a:pt x="18" y="57"/>
                </a:moveTo>
                <a:cubicBezTo>
                  <a:pt x="18" y="40"/>
                  <a:pt x="18" y="40"/>
                  <a:pt x="18" y="40"/>
                </a:cubicBezTo>
                <a:cubicBezTo>
                  <a:pt x="51" y="40"/>
                  <a:pt x="51" y="40"/>
                  <a:pt x="51" y="40"/>
                </a:cubicBezTo>
                <a:cubicBezTo>
                  <a:pt x="51" y="57"/>
                  <a:pt x="51" y="57"/>
                  <a:pt x="51" y="57"/>
                </a:cubicBezTo>
                <a:cubicBezTo>
                  <a:pt x="51" y="60"/>
                  <a:pt x="47" y="65"/>
                  <a:pt x="34" y="65"/>
                </a:cubicBezTo>
                <a:cubicBezTo>
                  <a:pt x="22" y="65"/>
                  <a:pt x="18" y="60"/>
                  <a:pt x="18"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10758488" y="3248026"/>
            <a:ext cx="363538" cy="365125"/>
          </a:xfrm>
          <a:custGeom>
            <a:avLst/>
            <a:gdLst>
              <a:gd name="T0" fmla="*/ 97 w 97"/>
              <a:gd name="T1" fmla="*/ 22 h 97"/>
              <a:gd name="T2" fmla="*/ 97 w 97"/>
              <a:gd name="T3" fmla="*/ 86 h 97"/>
              <a:gd name="T4" fmla="*/ 86 w 97"/>
              <a:gd name="T5" fmla="*/ 97 h 97"/>
              <a:gd name="T6" fmla="*/ 11 w 97"/>
              <a:gd name="T7" fmla="*/ 97 h 97"/>
              <a:gd name="T8" fmla="*/ 0 w 97"/>
              <a:gd name="T9" fmla="*/ 86 h 97"/>
              <a:gd name="T10" fmla="*/ 0 w 97"/>
              <a:gd name="T11" fmla="*/ 22 h 97"/>
              <a:gd name="T12" fmla="*/ 11 w 97"/>
              <a:gd name="T13" fmla="*/ 11 h 97"/>
              <a:gd name="T14" fmla="*/ 15 w 97"/>
              <a:gd name="T15" fmla="*/ 11 h 97"/>
              <a:gd name="T16" fmla="*/ 15 w 97"/>
              <a:gd name="T17" fmla="*/ 22 h 97"/>
              <a:gd name="T18" fmla="*/ 33 w 97"/>
              <a:gd name="T19" fmla="*/ 22 h 97"/>
              <a:gd name="T20" fmla="*/ 33 w 97"/>
              <a:gd name="T21" fmla="*/ 11 h 97"/>
              <a:gd name="T22" fmla="*/ 64 w 97"/>
              <a:gd name="T23" fmla="*/ 11 h 97"/>
              <a:gd name="T24" fmla="*/ 64 w 97"/>
              <a:gd name="T25" fmla="*/ 22 h 97"/>
              <a:gd name="T26" fmla="*/ 81 w 97"/>
              <a:gd name="T27" fmla="*/ 22 h 97"/>
              <a:gd name="T28" fmla="*/ 81 w 97"/>
              <a:gd name="T29" fmla="*/ 11 h 97"/>
              <a:gd name="T30" fmla="*/ 86 w 97"/>
              <a:gd name="T31" fmla="*/ 11 h 97"/>
              <a:gd name="T32" fmla="*/ 97 w 97"/>
              <a:gd name="T33" fmla="*/ 22 h 97"/>
              <a:gd name="T34" fmla="*/ 86 w 97"/>
              <a:gd name="T35" fmla="*/ 43 h 97"/>
              <a:gd name="T36" fmla="*/ 11 w 97"/>
              <a:gd name="T37" fmla="*/ 43 h 97"/>
              <a:gd name="T38" fmla="*/ 11 w 97"/>
              <a:gd name="T39" fmla="*/ 86 h 97"/>
              <a:gd name="T40" fmla="*/ 86 w 97"/>
              <a:gd name="T41" fmla="*/ 86 h 97"/>
              <a:gd name="T42" fmla="*/ 86 w 97"/>
              <a:gd name="T43" fmla="*/ 43 h 97"/>
              <a:gd name="T44" fmla="*/ 28 w 97"/>
              <a:gd name="T45" fmla="*/ 18 h 97"/>
              <a:gd name="T46" fmla="*/ 20 w 97"/>
              <a:gd name="T47" fmla="*/ 18 h 97"/>
              <a:gd name="T48" fmla="*/ 20 w 97"/>
              <a:gd name="T49" fmla="*/ 0 h 97"/>
              <a:gd name="T50" fmla="*/ 28 w 97"/>
              <a:gd name="T51" fmla="*/ 0 h 97"/>
              <a:gd name="T52" fmla="*/ 28 w 97"/>
              <a:gd name="T53" fmla="*/ 18 h 97"/>
              <a:gd name="T54" fmla="*/ 76 w 97"/>
              <a:gd name="T55" fmla="*/ 18 h 97"/>
              <a:gd name="T56" fmla="*/ 69 w 97"/>
              <a:gd name="T57" fmla="*/ 18 h 97"/>
              <a:gd name="T58" fmla="*/ 69 w 97"/>
              <a:gd name="T59" fmla="*/ 0 h 97"/>
              <a:gd name="T60" fmla="*/ 76 w 97"/>
              <a:gd name="T61" fmla="*/ 0 h 97"/>
              <a:gd name="T62" fmla="*/ 76 w 97"/>
              <a:gd name="T63" fmla="*/ 1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97">
                <a:moveTo>
                  <a:pt x="97" y="22"/>
                </a:moveTo>
                <a:cubicBezTo>
                  <a:pt x="97" y="86"/>
                  <a:pt x="97" y="86"/>
                  <a:pt x="97" y="86"/>
                </a:cubicBezTo>
                <a:cubicBezTo>
                  <a:pt x="97" y="92"/>
                  <a:pt x="92" y="97"/>
                  <a:pt x="86" y="97"/>
                </a:cubicBezTo>
                <a:cubicBezTo>
                  <a:pt x="11" y="97"/>
                  <a:pt x="11" y="97"/>
                  <a:pt x="11" y="97"/>
                </a:cubicBezTo>
                <a:cubicBezTo>
                  <a:pt x="5" y="97"/>
                  <a:pt x="0" y="92"/>
                  <a:pt x="0" y="86"/>
                </a:cubicBezTo>
                <a:cubicBezTo>
                  <a:pt x="0" y="22"/>
                  <a:pt x="0" y="22"/>
                  <a:pt x="0" y="22"/>
                </a:cubicBezTo>
                <a:cubicBezTo>
                  <a:pt x="0" y="16"/>
                  <a:pt x="5" y="11"/>
                  <a:pt x="11" y="11"/>
                </a:cubicBezTo>
                <a:cubicBezTo>
                  <a:pt x="15" y="11"/>
                  <a:pt x="15" y="11"/>
                  <a:pt x="15" y="11"/>
                </a:cubicBezTo>
                <a:cubicBezTo>
                  <a:pt x="15" y="22"/>
                  <a:pt x="15" y="22"/>
                  <a:pt x="15" y="22"/>
                </a:cubicBezTo>
                <a:cubicBezTo>
                  <a:pt x="33" y="22"/>
                  <a:pt x="33" y="22"/>
                  <a:pt x="33" y="22"/>
                </a:cubicBezTo>
                <a:cubicBezTo>
                  <a:pt x="33" y="11"/>
                  <a:pt x="33" y="11"/>
                  <a:pt x="33" y="11"/>
                </a:cubicBezTo>
                <a:cubicBezTo>
                  <a:pt x="64" y="11"/>
                  <a:pt x="64" y="11"/>
                  <a:pt x="64" y="11"/>
                </a:cubicBezTo>
                <a:cubicBezTo>
                  <a:pt x="64" y="22"/>
                  <a:pt x="64" y="22"/>
                  <a:pt x="64" y="22"/>
                </a:cubicBezTo>
                <a:cubicBezTo>
                  <a:pt x="81" y="22"/>
                  <a:pt x="81" y="22"/>
                  <a:pt x="81" y="22"/>
                </a:cubicBezTo>
                <a:cubicBezTo>
                  <a:pt x="81" y="11"/>
                  <a:pt x="81" y="11"/>
                  <a:pt x="81" y="11"/>
                </a:cubicBezTo>
                <a:cubicBezTo>
                  <a:pt x="86" y="11"/>
                  <a:pt x="86" y="11"/>
                  <a:pt x="86" y="11"/>
                </a:cubicBezTo>
                <a:cubicBezTo>
                  <a:pt x="92" y="11"/>
                  <a:pt x="97" y="16"/>
                  <a:pt x="97" y="22"/>
                </a:cubicBezTo>
                <a:close/>
                <a:moveTo>
                  <a:pt x="86" y="43"/>
                </a:moveTo>
                <a:cubicBezTo>
                  <a:pt x="11" y="43"/>
                  <a:pt x="11" y="43"/>
                  <a:pt x="11" y="43"/>
                </a:cubicBezTo>
                <a:cubicBezTo>
                  <a:pt x="11" y="86"/>
                  <a:pt x="11" y="86"/>
                  <a:pt x="11" y="86"/>
                </a:cubicBezTo>
                <a:cubicBezTo>
                  <a:pt x="86" y="86"/>
                  <a:pt x="86" y="86"/>
                  <a:pt x="86" y="86"/>
                </a:cubicBezTo>
                <a:lnTo>
                  <a:pt x="86" y="43"/>
                </a:lnTo>
                <a:close/>
                <a:moveTo>
                  <a:pt x="28" y="18"/>
                </a:moveTo>
                <a:cubicBezTo>
                  <a:pt x="20" y="18"/>
                  <a:pt x="20" y="18"/>
                  <a:pt x="20" y="18"/>
                </a:cubicBezTo>
                <a:cubicBezTo>
                  <a:pt x="20" y="0"/>
                  <a:pt x="20" y="0"/>
                  <a:pt x="20" y="0"/>
                </a:cubicBezTo>
                <a:cubicBezTo>
                  <a:pt x="28" y="0"/>
                  <a:pt x="28" y="0"/>
                  <a:pt x="28" y="0"/>
                </a:cubicBezTo>
                <a:lnTo>
                  <a:pt x="28" y="18"/>
                </a:lnTo>
                <a:close/>
                <a:moveTo>
                  <a:pt x="76" y="18"/>
                </a:moveTo>
                <a:cubicBezTo>
                  <a:pt x="69" y="18"/>
                  <a:pt x="69" y="18"/>
                  <a:pt x="69" y="18"/>
                </a:cubicBezTo>
                <a:cubicBezTo>
                  <a:pt x="69" y="0"/>
                  <a:pt x="69" y="0"/>
                  <a:pt x="69" y="0"/>
                </a:cubicBezTo>
                <a:cubicBezTo>
                  <a:pt x="76" y="0"/>
                  <a:pt x="76" y="0"/>
                  <a:pt x="76" y="0"/>
                </a:cubicBezTo>
                <a:lnTo>
                  <a:pt x="76" y="1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p:cNvSpPr>
          <p:nvPr/>
        </p:nvSpPr>
        <p:spPr bwMode="auto">
          <a:xfrm>
            <a:off x="1174750" y="3994151"/>
            <a:ext cx="165100" cy="371475"/>
          </a:xfrm>
          <a:custGeom>
            <a:avLst/>
            <a:gdLst>
              <a:gd name="T0" fmla="*/ 22 w 44"/>
              <a:gd name="T1" fmla="*/ 58 h 99"/>
              <a:gd name="T2" fmla="*/ 1 w 44"/>
              <a:gd name="T3" fmla="*/ 47 h 99"/>
              <a:gd name="T4" fmla="*/ 40 w 44"/>
              <a:gd name="T5" fmla="*/ 1 h 99"/>
              <a:gd name="T6" fmla="*/ 23 w 44"/>
              <a:gd name="T7" fmla="*/ 41 h 99"/>
              <a:gd name="T8" fmla="*/ 44 w 44"/>
              <a:gd name="T9" fmla="*/ 52 h 99"/>
              <a:gd name="T10" fmla="*/ 5 w 44"/>
              <a:gd name="T11" fmla="*/ 98 h 99"/>
              <a:gd name="T12" fmla="*/ 22 w 44"/>
              <a:gd name="T13" fmla="*/ 58 h 99"/>
            </a:gdLst>
            <a:ahLst/>
            <a:cxnLst>
              <a:cxn ang="0">
                <a:pos x="T0" y="T1"/>
              </a:cxn>
              <a:cxn ang="0">
                <a:pos x="T2" y="T3"/>
              </a:cxn>
              <a:cxn ang="0">
                <a:pos x="T4" y="T5"/>
              </a:cxn>
              <a:cxn ang="0">
                <a:pos x="T6" y="T7"/>
              </a:cxn>
              <a:cxn ang="0">
                <a:pos x="T8" y="T9"/>
              </a:cxn>
              <a:cxn ang="0">
                <a:pos x="T10" y="T11"/>
              </a:cxn>
              <a:cxn ang="0">
                <a:pos x="T12" y="T13"/>
              </a:cxn>
            </a:cxnLst>
            <a:rect l="0" t="0" r="r" b="b"/>
            <a:pathLst>
              <a:path w="44" h="99">
                <a:moveTo>
                  <a:pt x="22" y="58"/>
                </a:moveTo>
                <a:cubicBezTo>
                  <a:pt x="21" y="56"/>
                  <a:pt x="2" y="50"/>
                  <a:pt x="1" y="47"/>
                </a:cubicBezTo>
                <a:cubicBezTo>
                  <a:pt x="0" y="44"/>
                  <a:pt x="39" y="0"/>
                  <a:pt x="40" y="1"/>
                </a:cubicBezTo>
                <a:cubicBezTo>
                  <a:pt x="41" y="2"/>
                  <a:pt x="23" y="40"/>
                  <a:pt x="23" y="41"/>
                </a:cubicBezTo>
                <a:cubicBezTo>
                  <a:pt x="24" y="42"/>
                  <a:pt x="43" y="49"/>
                  <a:pt x="44" y="52"/>
                </a:cubicBezTo>
                <a:cubicBezTo>
                  <a:pt x="44" y="55"/>
                  <a:pt x="6" y="99"/>
                  <a:pt x="5" y="98"/>
                </a:cubicBezTo>
                <a:cubicBezTo>
                  <a:pt x="4" y="97"/>
                  <a:pt x="22" y="59"/>
                  <a:pt x="22" y="5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noEditPoints="1"/>
          </p:cNvSpPr>
          <p:nvPr/>
        </p:nvSpPr>
        <p:spPr bwMode="auto">
          <a:xfrm>
            <a:off x="1790700" y="3975101"/>
            <a:ext cx="225425" cy="406400"/>
          </a:xfrm>
          <a:custGeom>
            <a:avLst/>
            <a:gdLst>
              <a:gd name="T0" fmla="*/ 39 w 60"/>
              <a:gd name="T1" fmla="*/ 54 h 108"/>
              <a:gd name="T2" fmla="*/ 60 w 60"/>
              <a:gd name="T3" fmla="*/ 84 h 108"/>
              <a:gd name="T4" fmla="*/ 60 w 60"/>
              <a:gd name="T5" fmla="*/ 96 h 108"/>
              <a:gd name="T6" fmla="*/ 30 w 60"/>
              <a:gd name="T7" fmla="*/ 108 h 108"/>
              <a:gd name="T8" fmla="*/ 0 w 60"/>
              <a:gd name="T9" fmla="*/ 96 h 108"/>
              <a:gd name="T10" fmla="*/ 0 w 60"/>
              <a:gd name="T11" fmla="*/ 84 h 108"/>
              <a:gd name="T12" fmla="*/ 21 w 60"/>
              <a:gd name="T13" fmla="*/ 54 h 108"/>
              <a:gd name="T14" fmla="*/ 0 w 60"/>
              <a:gd name="T15" fmla="*/ 25 h 108"/>
              <a:gd name="T16" fmla="*/ 0 w 60"/>
              <a:gd name="T17" fmla="*/ 13 h 108"/>
              <a:gd name="T18" fmla="*/ 30 w 60"/>
              <a:gd name="T19" fmla="*/ 0 h 108"/>
              <a:gd name="T20" fmla="*/ 60 w 60"/>
              <a:gd name="T21" fmla="*/ 13 h 108"/>
              <a:gd name="T22" fmla="*/ 60 w 60"/>
              <a:gd name="T23" fmla="*/ 25 h 108"/>
              <a:gd name="T24" fmla="*/ 39 w 60"/>
              <a:gd name="T25" fmla="*/ 54 h 108"/>
              <a:gd name="T26" fmla="*/ 7 w 60"/>
              <a:gd name="T27" fmla="*/ 16 h 108"/>
              <a:gd name="T28" fmla="*/ 30 w 60"/>
              <a:gd name="T29" fmla="*/ 22 h 108"/>
              <a:gd name="T30" fmla="*/ 54 w 60"/>
              <a:gd name="T31" fmla="*/ 16 h 108"/>
              <a:gd name="T32" fmla="*/ 52 w 60"/>
              <a:gd name="T33" fmla="*/ 13 h 108"/>
              <a:gd name="T34" fmla="*/ 31 w 60"/>
              <a:gd name="T35" fmla="*/ 7 h 108"/>
              <a:gd name="T36" fmla="*/ 8 w 60"/>
              <a:gd name="T37" fmla="*/ 13 h 108"/>
              <a:gd name="T38" fmla="*/ 7 w 60"/>
              <a:gd name="T39" fmla="*/ 16 h 108"/>
              <a:gd name="T40" fmla="*/ 44 w 60"/>
              <a:gd name="T41" fmla="*/ 38 h 108"/>
              <a:gd name="T42" fmla="*/ 54 w 60"/>
              <a:gd name="T43" fmla="*/ 25 h 108"/>
              <a:gd name="T44" fmla="*/ 54 w 60"/>
              <a:gd name="T45" fmla="*/ 20 h 108"/>
              <a:gd name="T46" fmla="*/ 30 w 60"/>
              <a:gd name="T47" fmla="*/ 25 h 108"/>
              <a:gd name="T48" fmla="*/ 6 w 60"/>
              <a:gd name="T49" fmla="*/ 20 h 108"/>
              <a:gd name="T50" fmla="*/ 7 w 60"/>
              <a:gd name="T51" fmla="*/ 25 h 108"/>
              <a:gd name="T52" fmla="*/ 16 w 60"/>
              <a:gd name="T53" fmla="*/ 38 h 108"/>
              <a:gd name="T54" fmla="*/ 28 w 60"/>
              <a:gd name="T55" fmla="*/ 54 h 108"/>
              <a:gd name="T56" fmla="*/ 16 w 60"/>
              <a:gd name="T57" fmla="*/ 71 h 108"/>
              <a:gd name="T58" fmla="*/ 7 w 60"/>
              <a:gd name="T59" fmla="*/ 84 h 108"/>
              <a:gd name="T60" fmla="*/ 7 w 60"/>
              <a:gd name="T61" fmla="*/ 91 h 108"/>
              <a:gd name="T62" fmla="*/ 28 w 60"/>
              <a:gd name="T63" fmla="*/ 77 h 108"/>
              <a:gd name="T64" fmla="*/ 33 w 60"/>
              <a:gd name="T65" fmla="*/ 77 h 108"/>
              <a:gd name="T66" fmla="*/ 54 w 60"/>
              <a:gd name="T67" fmla="*/ 91 h 108"/>
              <a:gd name="T68" fmla="*/ 54 w 60"/>
              <a:gd name="T69" fmla="*/ 84 h 108"/>
              <a:gd name="T70" fmla="*/ 44 w 60"/>
              <a:gd name="T71" fmla="*/ 71 h 108"/>
              <a:gd name="T72" fmla="*/ 33 w 60"/>
              <a:gd name="T73" fmla="*/ 54 h 108"/>
              <a:gd name="T74" fmla="*/ 44 w 60"/>
              <a:gd name="T75" fmla="*/ 3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108">
                <a:moveTo>
                  <a:pt x="39" y="54"/>
                </a:moveTo>
                <a:cubicBezTo>
                  <a:pt x="39" y="63"/>
                  <a:pt x="60" y="72"/>
                  <a:pt x="60" y="84"/>
                </a:cubicBezTo>
                <a:cubicBezTo>
                  <a:pt x="60" y="95"/>
                  <a:pt x="60" y="96"/>
                  <a:pt x="60" y="96"/>
                </a:cubicBezTo>
                <a:cubicBezTo>
                  <a:pt x="60" y="101"/>
                  <a:pt x="47" y="108"/>
                  <a:pt x="30" y="108"/>
                </a:cubicBezTo>
                <a:cubicBezTo>
                  <a:pt x="14" y="108"/>
                  <a:pt x="0" y="101"/>
                  <a:pt x="0" y="96"/>
                </a:cubicBezTo>
                <a:cubicBezTo>
                  <a:pt x="0" y="96"/>
                  <a:pt x="0" y="95"/>
                  <a:pt x="0" y="84"/>
                </a:cubicBezTo>
                <a:cubicBezTo>
                  <a:pt x="0" y="72"/>
                  <a:pt x="21" y="63"/>
                  <a:pt x="21" y="54"/>
                </a:cubicBezTo>
                <a:cubicBezTo>
                  <a:pt x="21" y="46"/>
                  <a:pt x="0" y="37"/>
                  <a:pt x="0" y="25"/>
                </a:cubicBezTo>
                <a:cubicBezTo>
                  <a:pt x="0" y="14"/>
                  <a:pt x="0" y="13"/>
                  <a:pt x="0" y="13"/>
                </a:cubicBezTo>
                <a:cubicBezTo>
                  <a:pt x="0" y="8"/>
                  <a:pt x="14" y="0"/>
                  <a:pt x="30" y="0"/>
                </a:cubicBezTo>
                <a:cubicBezTo>
                  <a:pt x="47" y="0"/>
                  <a:pt x="60" y="8"/>
                  <a:pt x="60" y="13"/>
                </a:cubicBezTo>
                <a:cubicBezTo>
                  <a:pt x="60" y="13"/>
                  <a:pt x="60" y="14"/>
                  <a:pt x="60" y="25"/>
                </a:cubicBezTo>
                <a:cubicBezTo>
                  <a:pt x="60" y="37"/>
                  <a:pt x="39" y="46"/>
                  <a:pt x="39" y="54"/>
                </a:cubicBezTo>
                <a:close/>
                <a:moveTo>
                  <a:pt x="7" y="16"/>
                </a:moveTo>
                <a:cubicBezTo>
                  <a:pt x="11" y="19"/>
                  <a:pt x="20" y="22"/>
                  <a:pt x="30" y="22"/>
                </a:cubicBezTo>
                <a:cubicBezTo>
                  <a:pt x="41" y="22"/>
                  <a:pt x="49" y="19"/>
                  <a:pt x="54" y="16"/>
                </a:cubicBezTo>
                <a:cubicBezTo>
                  <a:pt x="56" y="15"/>
                  <a:pt x="53" y="13"/>
                  <a:pt x="52" y="13"/>
                </a:cubicBezTo>
                <a:cubicBezTo>
                  <a:pt x="52" y="13"/>
                  <a:pt x="42" y="7"/>
                  <a:pt x="31" y="7"/>
                </a:cubicBezTo>
                <a:cubicBezTo>
                  <a:pt x="19" y="7"/>
                  <a:pt x="12" y="11"/>
                  <a:pt x="8" y="13"/>
                </a:cubicBezTo>
                <a:cubicBezTo>
                  <a:pt x="8" y="13"/>
                  <a:pt x="5" y="15"/>
                  <a:pt x="7" y="16"/>
                </a:cubicBezTo>
                <a:close/>
                <a:moveTo>
                  <a:pt x="44" y="38"/>
                </a:moveTo>
                <a:cubicBezTo>
                  <a:pt x="48" y="34"/>
                  <a:pt x="54" y="29"/>
                  <a:pt x="54" y="25"/>
                </a:cubicBezTo>
                <a:cubicBezTo>
                  <a:pt x="54" y="20"/>
                  <a:pt x="54" y="20"/>
                  <a:pt x="54" y="20"/>
                </a:cubicBezTo>
                <a:cubicBezTo>
                  <a:pt x="48" y="23"/>
                  <a:pt x="40" y="25"/>
                  <a:pt x="30" y="25"/>
                </a:cubicBezTo>
                <a:cubicBezTo>
                  <a:pt x="21" y="25"/>
                  <a:pt x="12" y="23"/>
                  <a:pt x="6" y="20"/>
                </a:cubicBezTo>
                <a:cubicBezTo>
                  <a:pt x="7" y="25"/>
                  <a:pt x="7" y="25"/>
                  <a:pt x="7" y="25"/>
                </a:cubicBezTo>
                <a:cubicBezTo>
                  <a:pt x="7" y="29"/>
                  <a:pt x="12" y="34"/>
                  <a:pt x="16" y="38"/>
                </a:cubicBezTo>
                <a:cubicBezTo>
                  <a:pt x="22" y="44"/>
                  <a:pt x="28" y="48"/>
                  <a:pt x="28" y="54"/>
                </a:cubicBezTo>
                <a:cubicBezTo>
                  <a:pt x="28" y="61"/>
                  <a:pt x="22" y="65"/>
                  <a:pt x="16" y="71"/>
                </a:cubicBezTo>
                <a:cubicBezTo>
                  <a:pt x="12" y="74"/>
                  <a:pt x="7" y="80"/>
                  <a:pt x="7" y="84"/>
                </a:cubicBezTo>
                <a:cubicBezTo>
                  <a:pt x="7" y="91"/>
                  <a:pt x="7" y="91"/>
                  <a:pt x="7" y="91"/>
                </a:cubicBezTo>
                <a:cubicBezTo>
                  <a:pt x="12" y="88"/>
                  <a:pt x="28" y="86"/>
                  <a:pt x="28" y="77"/>
                </a:cubicBezTo>
                <a:cubicBezTo>
                  <a:pt x="28" y="73"/>
                  <a:pt x="33" y="73"/>
                  <a:pt x="33" y="77"/>
                </a:cubicBezTo>
                <a:cubicBezTo>
                  <a:pt x="33" y="86"/>
                  <a:pt x="49" y="88"/>
                  <a:pt x="54" y="91"/>
                </a:cubicBezTo>
                <a:cubicBezTo>
                  <a:pt x="54" y="84"/>
                  <a:pt x="54" y="84"/>
                  <a:pt x="54" y="84"/>
                </a:cubicBezTo>
                <a:cubicBezTo>
                  <a:pt x="54" y="80"/>
                  <a:pt x="48" y="74"/>
                  <a:pt x="44" y="71"/>
                </a:cubicBezTo>
                <a:cubicBezTo>
                  <a:pt x="38" y="65"/>
                  <a:pt x="33" y="61"/>
                  <a:pt x="33" y="54"/>
                </a:cubicBezTo>
                <a:cubicBezTo>
                  <a:pt x="33" y="48"/>
                  <a:pt x="38" y="44"/>
                  <a:pt x="44" y="38"/>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2395538" y="4024313"/>
            <a:ext cx="306388" cy="307975"/>
          </a:xfrm>
          <a:custGeom>
            <a:avLst/>
            <a:gdLst>
              <a:gd name="T0" fmla="*/ 82 w 82"/>
              <a:gd name="T1" fmla="*/ 82 h 82"/>
              <a:gd name="T2" fmla="*/ 69 w 82"/>
              <a:gd name="T3" fmla="*/ 82 h 82"/>
              <a:gd name="T4" fmla="*/ 0 w 82"/>
              <a:gd name="T5" fmla="*/ 13 h 82"/>
              <a:gd name="T6" fmla="*/ 0 w 82"/>
              <a:gd name="T7" fmla="*/ 0 h 82"/>
              <a:gd name="T8" fmla="*/ 82 w 82"/>
              <a:gd name="T9" fmla="*/ 82 h 82"/>
              <a:gd name="T10" fmla="*/ 57 w 82"/>
              <a:gd name="T11" fmla="*/ 82 h 82"/>
              <a:gd name="T12" fmla="*/ 44 w 82"/>
              <a:gd name="T13" fmla="*/ 82 h 82"/>
              <a:gd name="T14" fmla="*/ 0 w 82"/>
              <a:gd name="T15" fmla="*/ 39 h 82"/>
              <a:gd name="T16" fmla="*/ 0 w 82"/>
              <a:gd name="T17" fmla="*/ 26 h 82"/>
              <a:gd name="T18" fmla="*/ 57 w 82"/>
              <a:gd name="T19" fmla="*/ 82 h 82"/>
              <a:gd name="T20" fmla="*/ 25 w 82"/>
              <a:gd name="T21" fmla="*/ 70 h 82"/>
              <a:gd name="T22" fmla="*/ 12 w 82"/>
              <a:gd name="T23" fmla="*/ 82 h 82"/>
              <a:gd name="T24" fmla="*/ 0 w 82"/>
              <a:gd name="T25" fmla="*/ 70 h 82"/>
              <a:gd name="T26" fmla="*/ 12 w 82"/>
              <a:gd name="T27" fmla="*/ 58 h 82"/>
              <a:gd name="T28" fmla="*/ 25 w 82"/>
              <a:gd name="T29" fmla="*/ 7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82">
                <a:moveTo>
                  <a:pt x="82" y="82"/>
                </a:moveTo>
                <a:cubicBezTo>
                  <a:pt x="69" y="82"/>
                  <a:pt x="69" y="82"/>
                  <a:pt x="69" y="82"/>
                </a:cubicBezTo>
                <a:cubicBezTo>
                  <a:pt x="69" y="44"/>
                  <a:pt x="39" y="13"/>
                  <a:pt x="0" y="13"/>
                </a:cubicBezTo>
                <a:cubicBezTo>
                  <a:pt x="0" y="0"/>
                  <a:pt x="0" y="0"/>
                  <a:pt x="0" y="0"/>
                </a:cubicBezTo>
                <a:cubicBezTo>
                  <a:pt x="45" y="0"/>
                  <a:pt x="82" y="37"/>
                  <a:pt x="82" y="82"/>
                </a:cubicBezTo>
                <a:close/>
                <a:moveTo>
                  <a:pt x="57" y="82"/>
                </a:moveTo>
                <a:cubicBezTo>
                  <a:pt x="44" y="82"/>
                  <a:pt x="44" y="82"/>
                  <a:pt x="44" y="82"/>
                </a:cubicBezTo>
                <a:cubicBezTo>
                  <a:pt x="44" y="58"/>
                  <a:pt x="24" y="39"/>
                  <a:pt x="0" y="39"/>
                </a:cubicBezTo>
                <a:cubicBezTo>
                  <a:pt x="0" y="26"/>
                  <a:pt x="0" y="26"/>
                  <a:pt x="0" y="26"/>
                </a:cubicBezTo>
                <a:cubicBezTo>
                  <a:pt x="31" y="26"/>
                  <a:pt x="57" y="51"/>
                  <a:pt x="57" y="82"/>
                </a:cubicBezTo>
                <a:close/>
                <a:moveTo>
                  <a:pt x="25" y="70"/>
                </a:moveTo>
                <a:cubicBezTo>
                  <a:pt x="25" y="77"/>
                  <a:pt x="19" y="82"/>
                  <a:pt x="12" y="82"/>
                </a:cubicBezTo>
                <a:cubicBezTo>
                  <a:pt x="6" y="82"/>
                  <a:pt x="0" y="77"/>
                  <a:pt x="0" y="70"/>
                </a:cubicBezTo>
                <a:cubicBezTo>
                  <a:pt x="0" y="63"/>
                  <a:pt x="6" y="58"/>
                  <a:pt x="12" y="58"/>
                </a:cubicBezTo>
                <a:cubicBezTo>
                  <a:pt x="19" y="58"/>
                  <a:pt x="25" y="63"/>
                  <a:pt x="25" y="70"/>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noEditPoints="1"/>
          </p:cNvSpPr>
          <p:nvPr/>
        </p:nvSpPr>
        <p:spPr bwMode="auto">
          <a:xfrm>
            <a:off x="2995613" y="3989388"/>
            <a:ext cx="398463" cy="354013"/>
          </a:xfrm>
          <a:custGeom>
            <a:avLst/>
            <a:gdLst>
              <a:gd name="T0" fmla="*/ 106 w 106"/>
              <a:gd name="T1" fmla="*/ 29 h 94"/>
              <a:gd name="T2" fmla="*/ 99 w 106"/>
              <a:gd name="T3" fmla="*/ 37 h 94"/>
              <a:gd name="T4" fmla="*/ 8 w 106"/>
              <a:gd name="T5" fmla="*/ 37 h 94"/>
              <a:gd name="T6" fmla="*/ 0 w 106"/>
              <a:gd name="T7" fmla="*/ 29 h 94"/>
              <a:gd name="T8" fmla="*/ 106 w 106"/>
              <a:gd name="T9" fmla="*/ 29 h 94"/>
              <a:gd name="T10" fmla="*/ 91 w 106"/>
              <a:gd name="T11" fmla="*/ 45 h 94"/>
              <a:gd name="T12" fmla="*/ 83 w 106"/>
              <a:gd name="T13" fmla="*/ 52 h 94"/>
              <a:gd name="T14" fmla="*/ 23 w 106"/>
              <a:gd name="T15" fmla="*/ 52 h 94"/>
              <a:gd name="T16" fmla="*/ 15 w 106"/>
              <a:gd name="T17" fmla="*/ 45 h 94"/>
              <a:gd name="T18" fmla="*/ 91 w 106"/>
              <a:gd name="T19" fmla="*/ 45 h 94"/>
              <a:gd name="T20" fmla="*/ 76 w 106"/>
              <a:gd name="T21" fmla="*/ 60 h 94"/>
              <a:gd name="T22" fmla="*/ 68 w 106"/>
              <a:gd name="T23" fmla="*/ 67 h 94"/>
              <a:gd name="T24" fmla="*/ 38 w 106"/>
              <a:gd name="T25" fmla="*/ 67 h 94"/>
              <a:gd name="T26" fmla="*/ 31 w 106"/>
              <a:gd name="T27" fmla="*/ 60 h 94"/>
              <a:gd name="T28" fmla="*/ 76 w 106"/>
              <a:gd name="T29" fmla="*/ 60 h 94"/>
              <a:gd name="T30" fmla="*/ 64 w 106"/>
              <a:gd name="T31" fmla="*/ 83 h 94"/>
              <a:gd name="T32" fmla="*/ 53 w 106"/>
              <a:gd name="T33" fmla="*/ 94 h 94"/>
              <a:gd name="T34" fmla="*/ 43 w 106"/>
              <a:gd name="T35" fmla="*/ 83 h 94"/>
              <a:gd name="T36" fmla="*/ 53 w 106"/>
              <a:gd name="T37" fmla="*/ 72 h 94"/>
              <a:gd name="T38" fmla="*/ 64 w 106"/>
              <a:gd name="T39" fmla="*/ 8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4">
                <a:moveTo>
                  <a:pt x="106" y="29"/>
                </a:moveTo>
                <a:cubicBezTo>
                  <a:pt x="99" y="37"/>
                  <a:pt x="99" y="37"/>
                  <a:pt x="99" y="37"/>
                </a:cubicBezTo>
                <a:cubicBezTo>
                  <a:pt x="74" y="12"/>
                  <a:pt x="33" y="12"/>
                  <a:pt x="8" y="37"/>
                </a:cubicBezTo>
                <a:cubicBezTo>
                  <a:pt x="0" y="29"/>
                  <a:pt x="0" y="29"/>
                  <a:pt x="0" y="29"/>
                </a:cubicBezTo>
                <a:cubicBezTo>
                  <a:pt x="30" y="0"/>
                  <a:pt x="77" y="0"/>
                  <a:pt x="106" y="29"/>
                </a:cubicBezTo>
                <a:close/>
                <a:moveTo>
                  <a:pt x="91" y="45"/>
                </a:moveTo>
                <a:cubicBezTo>
                  <a:pt x="83" y="52"/>
                  <a:pt x="83" y="52"/>
                  <a:pt x="83" y="52"/>
                </a:cubicBezTo>
                <a:cubicBezTo>
                  <a:pt x="67" y="36"/>
                  <a:pt x="40" y="36"/>
                  <a:pt x="23" y="52"/>
                </a:cubicBezTo>
                <a:cubicBezTo>
                  <a:pt x="15" y="45"/>
                  <a:pt x="15" y="45"/>
                  <a:pt x="15" y="45"/>
                </a:cubicBezTo>
                <a:cubicBezTo>
                  <a:pt x="36" y="24"/>
                  <a:pt x="70" y="24"/>
                  <a:pt x="91" y="45"/>
                </a:cubicBezTo>
                <a:close/>
                <a:moveTo>
                  <a:pt x="76" y="60"/>
                </a:moveTo>
                <a:cubicBezTo>
                  <a:pt x="68" y="67"/>
                  <a:pt x="68" y="67"/>
                  <a:pt x="68" y="67"/>
                </a:cubicBezTo>
                <a:cubicBezTo>
                  <a:pt x="60" y="59"/>
                  <a:pt x="47" y="59"/>
                  <a:pt x="38" y="67"/>
                </a:cubicBezTo>
                <a:cubicBezTo>
                  <a:pt x="31" y="60"/>
                  <a:pt x="31" y="60"/>
                  <a:pt x="31" y="60"/>
                </a:cubicBezTo>
                <a:cubicBezTo>
                  <a:pt x="43" y="47"/>
                  <a:pt x="63" y="47"/>
                  <a:pt x="76" y="60"/>
                </a:cubicBezTo>
                <a:close/>
                <a:moveTo>
                  <a:pt x="64" y="83"/>
                </a:moveTo>
                <a:cubicBezTo>
                  <a:pt x="64" y="89"/>
                  <a:pt x="59" y="94"/>
                  <a:pt x="53" y="94"/>
                </a:cubicBezTo>
                <a:cubicBezTo>
                  <a:pt x="47" y="94"/>
                  <a:pt x="43" y="89"/>
                  <a:pt x="43" y="83"/>
                </a:cubicBezTo>
                <a:cubicBezTo>
                  <a:pt x="43" y="77"/>
                  <a:pt x="47" y="72"/>
                  <a:pt x="53" y="72"/>
                </a:cubicBezTo>
                <a:cubicBezTo>
                  <a:pt x="59" y="72"/>
                  <a:pt x="64" y="77"/>
                  <a:pt x="64" y="8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3697288" y="4008438"/>
            <a:ext cx="285750" cy="342900"/>
          </a:xfrm>
          <a:custGeom>
            <a:avLst/>
            <a:gdLst>
              <a:gd name="T0" fmla="*/ 76 w 76"/>
              <a:gd name="T1" fmla="*/ 38 h 91"/>
              <a:gd name="T2" fmla="*/ 76 w 76"/>
              <a:gd name="T3" fmla="*/ 81 h 91"/>
              <a:gd name="T4" fmla="*/ 71 w 76"/>
              <a:gd name="T5" fmla="*/ 88 h 91"/>
              <a:gd name="T6" fmla="*/ 64 w 76"/>
              <a:gd name="T7" fmla="*/ 90 h 91"/>
              <a:gd name="T8" fmla="*/ 54 w 76"/>
              <a:gd name="T9" fmla="*/ 91 h 91"/>
              <a:gd name="T10" fmla="*/ 23 w 76"/>
              <a:gd name="T11" fmla="*/ 91 h 91"/>
              <a:gd name="T12" fmla="*/ 12 w 76"/>
              <a:gd name="T13" fmla="*/ 90 h 91"/>
              <a:gd name="T14" fmla="*/ 5 w 76"/>
              <a:gd name="T15" fmla="*/ 88 h 91"/>
              <a:gd name="T16" fmla="*/ 0 w 76"/>
              <a:gd name="T17" fmla="*/ 81 h 91"/>
              <a:gd name="T18" fmla="*/ 0 w 76"/>
              <a:gd name="T19" fmla="*/ 38 h 91"/>
              <a:gd name="T20" fmla="*/ 6 w 76"/>
              <a:gd name="T21" fmla="*/ 32 h 91"/>
              <a:gd name="T22" fmla="*/ 17 w 76"/>
              <a:gd name="T23" fmla="*/ 32 h 91"/>
              <a:gd name="T24" fmla="*/ 17 w 76"/>
              <a:gd name="T25" fmla="*/ 24 h 91"/>
              <a:gd name="T26" fmla="*/ 38 w 76"/>
              <a:gd name="T27" fmla="*/ 0 h 91"/>
              <a:gd name="T28" fmla="*/ 60 w 76"/>
              <a:gd name="T29" fmla="*/ 24 h 91"/>
              <a:gd name="T30" fmla="*/ 60 w 76"/>
              <a:gd name="T31" fmla="*/ 32 h 91"/>
              <a:gd name="T32" fmla="*/ 70 w 76"/>
              <a:gd name="T33" fmla="*/ 32 h 91"/>
              <a:gd name="T34" fmla="*/ 76 w 76"/>
              <a:gd name="T35" fmla="*/ 38 h 91"/>
              <a:gd name="T36" fmla="*/ 27 w 76"/>
              <a:gd name="T37" fmla="*/ 32 h 91"/>
              <a:gd name="T38" fmla="*/ 49 w 76"/>
              <a:gd name="T39" fmla="*/ 32 h 91"/>
              <a:gd name="T40" fmla="*/ 49 w 76"/>
              <a:gd name="T41" fmla="*/ 22 h 91"/>
              <a:gd name="T42" fmla="*/ 38 w 76"/>
              <a:gd name="T43" fmla="*/ 10 h 91"/>
              <a:gd name="T44" fmla="*/ 27 w 76"/>
              <a:gd name="T45" fmla="*/ 22 h 91"/>
              <a:gd name="T46" fmla="*/ 27 w 76"/>
              <a:gd name="T4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6" h="91">
                <a:moveTo>
                  <a:pt x="76" y="38"/>
                </a:moveTo>
                <a:cubicBezTo>
                  <a:pt x="76" y="81"/>
                  <a:pt x="76" y="81"/>
                  <a:pt x="76" y="81"/>
                </a:cubicBezTo>
                <a:cubicBezTo>
                  <a:pt x="76" y="83"/>
                  <a:pt x="74" y="87"/>
                  <a:pt x="71" y="88"/>
                </a:cubicBezTo>
                <a:cubicBezTo>
                  <a:pt x="64" y="90"/>
                  <a:pt x="64" y="90"/>
                  <a:pt x="64" y="90"/>
                </a:cubicBezTo>
                <a:cubicBezTo>
                  <a:pt x="62" y="91"/>
                  <a:pt x="57" y="91"/>
                  <a:pt x="54" y="91"/>
                </a:cubicBezTo>
                <a:cubicBezTo>
                  <a:pt x="23" y="91"/>
                  <a:pt x="23" y="91"/>
                  <a:pt x="23" y="91"/>
                </a:cubicBezTo>
                <a:cubicBezTo>
                  <a:pt x="19" y="91"/>
                  <a:pt x="15" y="91"/>
                  <a:pt x="12" y="90"/>
                </a:cubicBezTo>
                <a:cubicBezTo>
                  <a:pt x="5" y="88"/>
                  <a:pt x="5" y="88"/>
                  <a:pt x="5" y="88"/>
                </a:cubicBezTo>
                <a:cubicBezTo>
                  <a:pt x="3" y="87"/>
                  <a:pt x="0" y="83"/>
                  <a:pt x="0" y="81"/>
                </a:cubicBezTo>
                <a:cubicBezTo>
                  <a:pt x="0" y="38"/>
                  <a:pt x="0" y="38"/>
                  <a:pt x="0" y="38"/>
                </a:cubicBezTo>
                <a:cubicBezTo>
                  <a:pt x="0" y="35"/>
                  <a:pt x="3" y="32"/>
                  <a:pt x="6" y="32"/>
                </a:cubicBezTo>
                <a:cubicBezTo>
                  <a:pt x="17" y="32"/>
                  <a:pt x="17" y="32"/>
                  <a:pt x="17" y="32"/>
                </a:cubicBezTo>
                <a:cubicBezTo>
                  <a:pt x="17" y="24"/>
                  <a:pt x="17" y="24"/>
                  <a:pt x="17" y="24"/>
                </a:cubicBezTo>
                <a:cubicBezTo>
                  <a:pt x="17" y="9"/>
                  <a:pt x="24" y="0"/>
                  <a:pt x="38" y="0"/>
                </a:cubicBezTo>
                <a:cubicBezTo>
                  <a:pt x="53" y="0"/>
                  <a:pt x="60" y="9"/>
                  <a:pt x="60" y="24"/>
                </a:cubicBezTo>
                <a:cubicBezTo>
                  <a:pt x="60" y="32"/>
                  <a:pt x="60" y="32"/>
                  <a:pt x="60" y="32"/>
                </a:cubicBezTo>
                <a:cubicBezTo>
                  <a:pt x="70" y="32"/>
                  <a:pt x="70" y="32"/>
                  <a:pt x="70" y="32"/>
                </a:cubicBezTo>
                <a:cubicBezTo>
                  <a:pt x="72" y="32"/>
                  <a:pt x="76" y="35"/>
                  <a:pt x="76" y="38"/>
                </a:cubicBezTo>
                <a:close/>
                <a:moveTo>
                  <a:pt x="27" y="32"/>
                </a:moveTo>
                <a:cubicBezTo>
                  <a:pt x="49" y="32"/>
                  <a:pt x="49" y="32"/>
                  <a:pt x="49" y="32"/>
                </a:cubicBezTo>
                <a:cubicBezTo>
                  <a:pt x="49" y="22"/>
                  <a:pt x="49" y="22"/>
                  <a:pt x="49" y="22"/>
                </a:cubicBezTo>
                <a:cubicBezTo>
                  <a:pt x="49" y="14"/>
                  <a:pt x="45" y="10"/>
                  <a:pt x="38" y="10"/>
                </a:cubicBezTo>
                <a:cubicBezTo>
                  <a:pt x="32" y="10"/>
                  <a:pt x="27" y="14"/>
                  <a:pt x="27" y="22"/>
                </a:cubicBezTo>
                <a:lnTo>
                  <a:pt x="27"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p:cNvSpPr>
          <p:nvPr/>
        </p:nvSpPr>
        <p:spPr bwMode="auto">
          <a:xfrm>
            <a:off x="4346575" y="3997326"/>
            <a:ext cx="280988" cy="365125"/>
          </a:xfrm>
          <a:custGeom>
            <a:avLst/>
            <a:gdLst>
              <a:gd name="T0" fmla="*/ 75 w 75"/>
              <a:gd name="T1" fmla="*/ 44 h 97"/>
              <a:gd name="T2" fmla="*/ 75 w 75"/>
              <a:gd name="T3" fmla="*/ 86 h 97"/>
              <a:gd name="T4" fmla="*/ 70 w 75"/>
              <a:gd name="T5" fmla="*/ 93 h 97"/>
              <a:gd name="T6" fmla="*/ 63 w 75"/>
              <a:gd name="T7" fmla="*/ 95 h 97"/>
              <a:gd name="T8" fmla="*/ 53 w 75"/>
              <a:gd name="T9" fmla="*/ 97 h 97"/>
              <a:gd name="T10" fmla="*/ 22 w 75"/>
              <a:gd name="T11" fmla="*/ 97 h 97"/>
              <a:gd name="T12" fmla="*/ 11 w 75"/>
              <a:gd name="T13" fmla="*/ 95 h 97"/>
              <a:gd name="T14" fmla="*/ 4 w 75"/>
              <a:gd name="T15" fmla="*/ 93 h 97"/>
              <a:gd name="T16" fmla="*/ 0 w 75"/>
              <a:gd name="T17" fmla="*/ 86 h 97"/>
              <a:gd name="T18" fmla="*/ 0 w 75"/>
              <a:gd name="T19" fmla="*/ 44 h 97"/>
              <a:gd name="T20" fmla="*/ 5 w 75"/>
              <a:gd name="T21" fmla="*/ 38 h 97"/>
              <a:gd name="T22" fmla="*/ 48 w 75"/>
              <a:gd name="T23" fmla="*/ 38 h 97"/>
              <a:gd name="T24" fmla="*/ 48 w 75"/>
              <a:gd name="T25" fmla="*/ 22 h 97"/>
              <a:gd name="T26" fmla="*/ 37 w 75"/>
              <a:gd name="T27" fmla="*/ 11 h 97"/>
              <a:gd name="T28" fmla="*/ 27 w 75"/>
              <a:gd name="T29" fmla="*/ 22 h 97"/>
              <a:gd name="T30" fmla="*/ 27 w 75"/>
              <a:gd name="T31" fmla="*/ 27 h 97"/>
              <a:gd name="T32" fmla="*/ 16 w 75"/>
              <a:gd name="T33" fmla="*/ 27 h 97"/>
              <a:gd name="T34" fmla="*/ 16 w 75"/>
              <a:gd name="T35" fmla="*/ 25 h 97"/>
              <a:gd name="T36" fmla="*/ 37 w 75"/>
              <a:gd name="T37" fmla="*/ 0 h 97"/>
              <a:gd name="T38" fmla="*/ 59 w 75"/>
              <a:gd name="T39" fmla="*/ 25 h 97"/>
              <a:gd name="T40" fmla="*/ 59 w 75"/>
              <a:gd name="T41" fmla="*/ 38 h 97"/>
              <a:gd name="T42" fmla="*/ 69 w 75"/>
              <a:gd name="T43" fmla="*/ 38 h 97"/>
              <a:gd name="T44" fmla="*/ 75 w 75"/>
              <a:gd name="T45" fmla="*/ 4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5" h="97">
                <a:moveTo>
                  <a:pt x="75" y="44"/>
                </a:moveTo>
                <a:cubicBezTo>
                  <a:pt x="75" y="86"/>
                  <a:pt x="75" y="86"/>
                  <a:pt x="75" y="86"/>
                </a:cubicBezTo>
                <a:cubicBezTo>
                  <a:pt x="75" y="89"/>
                  <a:pt x="73" y="92"/>
                  <a:pt x="70" y="93"/>
                </a:cubicBezTo>
                <a:cubicBezTo>
                  <a:pt x="63" y="95"/>
                  <a:pt x="63" y="95"/>
                  <a:pt x="63" y="95"/>
                </a:cubicBezTo>
                <a:cubicBezTo>
                  <a:pt x="61" y="96"/>
                  <a:pt x="56" y="97"/>
                  <a:pt x="53" y="97"/>
                </a:cubicBezTo>
                <a:cubicBezTo>
                  <a:pt x="22" y="97"/>
                  <a:pt x="22" y="97"/>
                  <a:pt x="22" y="97"/>
                </a:cubicBezTo>
                <a:cubicBezTo>
                  <a:pt x="19" y="97"/>
                  <a:pt x="14" y="96"/>
                  <a:pt x="11" y="95"/>
                </a:cubicBezTo>
                <a:cubicBezTo>
                  <a:pt x="4" y="93"/>
                  <a:pt x="4" y="93"/>
                  <a:pt x="4" y="93"/>
                </a:cubicBezTo>
                <a:cubicBezTo>
                  <a:pt x="2" y="92"/>
                  <a:pt x="0" y="89"/>
                  <a:pt x="0" y="86"/>
                </a:cubicBezTo>
                <a:cubicBezTo>
                  <a:pt x="0" y="44"/>
                  <a:pt x="0" y="44"/>
                  <a:pt x="0" y="44"/>
                </a:cubicBezTo>
                <a:cubicBezTo>
                  <a:pt x="0" y="41"/>
                  <a:pt x="2" y="38"/>
                  <a:pt x="5" y="38"/>
                </a:cubicBezTo>
                <a:cubicBezTo>
                  <a:pt x="48" y="38"/>
                  <a:pt x="48" y="38"/>
                  <a:pt x="48" y="38"/>
                </a:cubicBezTo>
                <a:cubicBezTo>
                  <a:pt x="48" y="22"/>
                  <a:pt x="48" y="22"/>
                  <a:pt x="48" y="22"/>
                </a:cubicBezTo>
                <a:cubicBezTo>
                  <a:pt x="48" y="15"/>
                  <a:pt x="44" y="11"/>
                  <a:pt x="37" y="11"/>
                </a:cubicBezTo>
                <a:cubicBezTo>
                  <a:pt x="31" y="11"/>
                  <a:pt x="27" y="15"/>
                  <a:pt x="27" y="22"/>
                </a:cubicBezTo>
                <a:cubicBezTo>
                  <a:pt x="27" y="27"/>
                  <a:pt x="27" y="27"/>
                  <a:pt x="27" y="27"/>
                </a:cubicBezTo>
                <a:cubicBezTo>
                  <a:pt x="16" y="27"/>
                  <a:pt x="16" y="27"/>
                  <a:pt x="16" y="27"/>
                </a:cubicBezTo>
                <a:cubicBezTo>
                  <a:pt x="16" y="25"/>
                  <a:pt x="16" y="25"/>
                  <a:pt x="16" y="25"/>
                </a:cubicBezTo>
                <a:cubicBezTo>
                  <a:pt x="16" y="9"/>
                  <a:pt x="23" y="0"/>
                  <a:pt x="37" y="0"/>
                </a:cubicBezTo>
                <a:cubicBezTo>
                  <a:pt x="52" y="0"/>
                  <a:pt x="59" y="9"/>
                  <a:pt x="59" y="25"/>
                </a:cubicBezTo>
                <a:cubicBezTo>
                  <a:pt x="59" y="38"/>
                  <a:pt x="59" y="38"/>
                  <a:pt x="59" y="38"/>
                </a:cubicBezTo>
                <a:cubicBezTo>
                  <a:pt x="69" y="38"/>
                  <a:pt x="69" y="38"/>
                  <a:pt x="69" y="38"/>
                </a:cubicBezTo>
                <a:cubicBezTo>
                  <a:pt x="71" y="38"/>
                  <a:pt x="75" y="41"/>
                  <a:pt x="75"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p:cNvSpPr>
          <p:nvPr/>
        </p:nvSpPr>
        <p:spPr bwMode="auto">
          <a:xfrm>
            <a:off x="4992688" y="4035426"/>
            <a:ext cx="277813" cy="285750"/>
          </a:xfrm>
          <a:custGeom>
            <a:avLst/>
            <a:gdLst>
              <a:gd name="T0" fmla="*/ 22 w 74"/>
              <a:gd name="T1" fmla="*/ 73 h 76"/>
              <a:gd name="T2" fmla="*/ 3 w 74"/>
              <a:gd name="T3" fmla="*/ 48 h 76"/>
              <a:gd name="T4" fmla="*/ 4 w 74"/>
              <a:gd name="T5" fmla="*/ 37 h 76"/>
              <a:gd name="T6" fmla="*/ 14 w 74"/>
              <a:gd name="T7" fmla="*/ 39 h 76"/>
              <a:gd name="T8" fmla="*/ 27 w 74"/>
              <a:gd name="T9" fmla="*/ 55 h 76"/>
              <a:gd name="T10" fmla="*/ 59 w 74"/>
              <a:gd name="T11" fmla="*/ 4 h 76"/>
              <a:gd name="T12" fmla="*/ 69 w 74"/>
              <a:gd name="T13" fmla="*/ 2 h 76"/>
              <a:gd name="T14" fmla="*/ 72 w 74"/>
              <a:gd name="T15" fmla="*/ 12 h 76"/>
              <a:gd name="T16" fmla="*/ 34 w 74"/>
              <a:gd name="T17" fmla="*/ 73 h 76"/>
              <a:gd name="T18" fmla="*/ 28 w 74"/>
              <a:gd name="T19" fmla="*/ 76 h 76"/>
              <a:gd name="T20" fmla="*/ 28 w 74"/>
              <a:gd name="T21" fmla="*/ 76 h 76"/>
              <a:gd name="T22" fmla="*/ 22 w 74"/>
              <a:gd name="T23" fmla="*/ 7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22" y="73"/>
                </a:moveTo>
                <a:cubicBezTo>
                  <a:pt x="3" y="48"/>
                  <a:pt x="3" y="48"/>
                  <a:pt x="3" y="48"/>
                </a:cubicBezTo>
                <a:cubicBezTo>
                  <a:pt x="0" y="44"/>
                  <a:pt x="1" y="40"/>
                  <a:pt x="4" y="37"/>
                </a:cubicBezTo>
                <a:cubicBezTo>
                  <a:pt x="7" y="35"/>
                  <a:pt x="12" y="35"/>
                  <a:pt x="14" y="39"/>
                </a:cubicBezTo>
                <a:cubicBezTo>
                  <a:pt x="27" y="55"/>
                  <a:pt x="27" y="55"/>
                  <a:pt x="27" y="55"/>
                </a:cubicBezTo>
                <a:cubicBezTo>
                  <a:pt x="59" y="4"/>
                  <a:pt x="59" y="4"/>
                  <a:pt x="59" y="4"/>
                </a:cubicBezTo>
                <a:cubicBezTo>
                  <a:pt x="61" y="1"/>
                  <a:pt x="66" y="0"/>
                  <a:pt x="69" y="2"/>
                </a:cubicBezTo>
                <a:cubicBezTo>
                  <a:pt x="73" y="4"/>
                  <a:pt x="74" y="9"/>
                  <a:pt x="72" y="12"/>
                </a:cubicBezTo>
                <a:cubicBezTo>
                  <a:pt x="34" y="73"/>
                  <a:pt x="34" y="73"/>
                  <a:pt x="34" y="73"/>
                </a:cubicBezTo>
                <a:cubicBezTo>
                  <a:pt x="33" y="75"/>
                  <a:pt x="31" y="76"/>
                  <a:pt x="28" y="76"/>
                </a:cubicBezTo>
                <a:cubicBezTo>
                  <a:pt x="28" y="76"/>
                  <a:pt x="28" y="76"/>
                  <a:pt x="28" y="76"/>
                </a:cubicBezTo>
                <a:cubicBezTo>
                  <a:pt x="25" y="76"/>
                  <a:pt x="23" y="75"/>
                  <a:pt x="22" y="7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p:cNvSpPr>
          <p:nvPr/>
        </p:nvSpPr>
        <p:spPr bwMode="auto">
          <a:xfrm>
            <a:off x="5680075" y="4071938"/>
            <a:ext cx="195263" cy="215900"/>
          </a:xfrm>
          <a:custGeom>
            <a:avLst/>
            <a:gdLst>
              <a:gd name="T0" fmla="*/ 49 w 52"/>
              <a:gd name="T1" fmla="*/ 55 h 57"/>
              <a:gd name="T2" fmla="*/ 40 w 52"/>
              <a:gd name="T3" fmla="*/ 55 h 57"/>
              <a:gd name="T4" fmla="*/ 26 w 52"/>
              <a:gd name="T5" fmla="*/ 38 h 57"/>
              <a:gd name="T6" fmla="*/ 11 w 52"/>
              <a:gd name="T7" fmla="*/ 55 h 57"/>
              <a:gd name="T8" fmla="*/ 2 w 52"/>
              <a:gd name="T9" fmla="*/ 55 h 57"/>
              <a:gd name="T10" fmla="*/ 2 w 52"/>
              <a:gd name="T11" fmla="*/ 45 h 57"/>
              <a:gd name="T12" fmla="*/ 17 w 52"/>
              <a:gd name="T13" fmla="*/ 28 h 57"/>
              <a:gd name="T14" fmla="*/ 2 w 52"/>
              <a:gd name="T15" fmla="*/ 11 h 57"/>
              <a:gd name="T16" fmla="*/ 2 w 52"/>
              <a:gd name="T17" fmla="*/ 2 h 57"/>
              <a:gd name="T18" fmla="*/ 11 w 52"/>
              <a:gd name="T19" fmla="*/ 2 h 57"/>
              <a:gd name="T20" fmla="*/ 26 w 52"/>
              <a:gd name="T21" fmla="*/ 19 h 57"/>
              <a:gd name="T22" fmla="*/ 40 w 52"/>
              <a:gd name="T23" fmla="*/ 2 h 57"/>
              <a:gd name="T24" fmla="*/ 49 w 52"/>
              <a:gd name="T25" fmla="*/ 2 h 57"/>
              <a:gd name="T26" fmla="*/ 49 w 52"/>
              <a:gd name="T27" fmla="*/ 11 h 57"/>
              <a:gd name="T28" fmla="*/ 34 w 52"/>
              <a:gd name="T29" fmla="*/ 28 h 57"/>
              <a:gd name="T30" fmla="*/ 49 w 52"/>
              <a:gd name="T31" fmla="*/ 45 h 57"/>
              <a:gd name="T32" fmla="*/ 49 w 52"/>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7">
                <a:moveTo>
                  <a:pt x="49" y="55"/>
                </a:moveTo>
                <a:cubicBezTo>
                  <a:pt x="47" y="57"/>
                  <a:pt x="43" y="57"/>
                  <a:pt x="40" y="55"/>
                </a:cubicBezTo>
                <a:cubicBezTo>
                  <a:pt x="26" y="38"/>
                  <a:pt x="26" y="38"/>
                  <a:pt x="26" y="38"/>
                </a:cubicBezTo>
                <a:cubicBezTo>
                  <a:pt x="11" y="55"/>
                  <a:pt x="11" y="55"/>
                  <a:pt x="11" y="55"/>
                </a:cubicBezTo>
                <a:cubicBezTo>
                  <a:pt x="9" y="57"/>
                  <a:pt x="5" y="57"/>
                  <a:pt x="2" y="55"/>
                </a:cubicBezTo>
                <a:cubicBezTo>
                  <a:pt x="0" y="52"/>
                  <a:pt x="0" y="48"/>
                  <a:pt x="2" y="45"/>
                </a:cubicBezTo>
                <a:cubicBezTo>
                  <a:pt x="17" y="28"/>
                  <a:pt x="17" y="28"/>
                  <a:pt x="17" y="28"/>
                </a:cubicBezTo>
                <a:cubicBezTo>
                  <a:pt x="2" y="11"/>
                  <a:pt x="2" y="11"/>
                  <a:pt x="2" y="11"/>
                </a:cubicBezTo>
                <a:cubicBezTo>
                  <a:pt x="0" y="9"/>
                  <a:pt x="0" y="5"/>
                  <a:pt x="2" y="2"/>
                </a:cubicBezTo>
                <a:cubicBezTo>
                  <a:pt x="5" y="0"/>
                  <a:pt x="9" y="0"/>
                  <a:pt x="11" y="2"/>
                </a:cubicBezTo>
                <a:cubicBezTo>
                  <a:pt x="26" y="19"/>
                  <a:pt x="26" y="19"/>
                  <a:pt x="26" y="19"/>
                </a:cubicBezTo>
                <a:cubicBezTo>
                  <a:pt x="40" y="2"/>
                  <a:pt x="40" y="2"/>
                  <a:pt x="40" y="2"/>
                </a:cubicBezTo>
                <a:cubicBezTo>
                  <a:pt x="43" y="0"/>
                  <a:pt x="47" y="0"/>
                  <a:pt x="49" y="2"/>
                </a:cubicBezTo>
                <a:cubicBezTo>
                  <a:pt x="52" y="5"/>
                  <a:pt x="52" y="9"/>
                  <a:pt x="49" y="11"/>
                </a:cubicBezTo>
                <a:cubicBezTo>
                  <a:pt x="34" y="28"/>
                  <a:pt x="34" y="28"/>
                  <a:pt x="34" y="28"/>
                </a:cubicBezTo>
                <a:cubicBezTo>
                  <a:pt x="49" y="45"/>
                  <a:pt x="49" y="45"/>
                  <a:pt x="49" y="45"/>
                </a:cubicBezTo>
                <a:cubicBezTo>
                  <a:pt x="52" y="48"/>
                  <a:pt x="52" y="52"/>
                  <a:pt x="49" y="5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6238875" y="3997326"/>
            <a:ext cx="363538" cy="365125"/>
          </a:xfrm>
          <a:custGeom>
            <a:avLst/>
            <a:gdLst>
              <a:gd name="T0" fmla="*/ 97 w 97"/>
              <a:gd name="T1" fmla="*/ 5 h 97"/>
              <a:gd name="T2" fmla="*/ 97 w 97"/>
              <a:gd name="T3" fmla="*/ 74 h 97"/>
              <a:gd name="T4" fmla="*/ 94 w 97"/>
              <a:gd name="T5" fmla="*/ 79 h 97"/>
              <a:gd name="T6" fmla="*/ 51 w 97"/>
              <a:gd name="T7" fmla="*/ 97 h 97"/>
              <a:gd name="T8" fmla="*/ 50 w 97"/>
              <a:gd name="T9" fmla="*/ 97 h 97"/>
              <a:gd name="T10" fmla="*/ 49 w 97"/>
              <a:gd name="T11" fmla="*/ 97 h 97"/>
              <a:gd name="T12" fmla="*/ 48 w 97"/>
              <a:gd name="T13" fmla="*/ 97 h 97"/>
              <a:gd name="T14" fmla="*/ 47 w 97"/>
              <a:gd name="T15" fmla="*/ 97 h 97"/>
              <a:gd name="T16" fmla="*/ 4 w 97"/>
              <a:gd name="T17" fmla="*/ 79 h 97"/>
              <a:gd name="T18" fmla="*/ 0 w 97"/>
              <a:gd name="T19" fmla="*/ 74 h 97"/>
              <a:gd name="T20" fmla="*/ 0 w 97"/>
              <a:gd name="T21" fmla="*/ 5 h 97"/>
              <a:gd name="T22" fmla="*/ 3 w 97"/>
              <a:gd name="T23" fmla="*/ 1 h 97"/>
              <a:gd name="T24" fmla="*/ 8 w 97"/>
              <a:gd name="T25" fmla="*/ 0 h 97"/>
              <a:gd name="T26" fmla="*/ 49 w 97"/>
              <a:gd name="T27" fmla="*/ 17 h 97"/>
              <a:gd name="T28" fmla="*/ 90 w 97"/>
              <a:gd name="T29" fmla="*/ 0 h 97"/>
              <a:gd name="T30" fmla="*/ 95 w 97"/>
              <a:gd name="T31" fmla="*/ 1 h 97"/>
              <a:gd name="T32" fmla="*/ 97 w 97"/>
              <a:gd name="T33" fmla="*/ 5 h 97"/>
              <a:gd name="T34" fmla="*/ 43 w 97"/>
              <a:gd name="T35" fmla="*/ 26 h 97"/>
              <a:gd name="T36" fmla="*/ 9 w 97"/>
              <a:gd name="T37" fmla="*/ 12 h 97"/>
              <a:gd name="T38" fmla="*/ 9 w 97"/>
              <a:gd name="T39" fmla="*/ 72 h 97"/>
              <a:gd name="T40" fmla="*/ 43 w 97"/>
              <a:gd name="T41" fmla="*/ 86 h 97"/>
              <a:gd name="T42" fmla="*/ 43 w 97"/>
              <a:gd name="T43" fmla="*/ 26 h 97"/>
              <a:gd name="T44" fmla="*/ 37 w 97"/>
              <a:gd name="T45" fmla="*/ 46 h 97"/>
              <a:gd name="T46" fmla="*/ 15 w 97"/>
              <a:gd name="T47" fmla="*/ 37 h 97"/>
              <a:gd name="T48" fmla="*/ 15 w 97"/>
              <a:gd name="T49" fmla="*/ 30 h 97"/>
              <a:gd name="T50" fmla="*/ 37 w 97"/>
              <a:gd name="T51" fmla="*/ 38 h 97"/>
              <a:gd name="T52" fmla="*/ 37 w 97"/>
              <a:gd name="T53" fmla="*/ 46 h 97"/>
              <a:gd name="T54" fmla="*/ 37 w 97"/>
              <a:gd name="T55" fmla="*/ 68 h 97"/>
              <a:gd name="T56" fmla="*/ 15 w 97"/>
              <a:gd name="T57" fmla="*/ 59 h 97"/>
              <a:gd name="T58" fmla="*/ 15 w 97"/>
              <a:gd name="T59" fmla="*/ 52 h 97"/>
              <a:gd name="T60" fmla="*/ 37 w 97"/>
              <a:gd name="T61" fmla="*/ 61 h 97"/>
              <a:gd name="T62" fmla="*/ 37 w 97"/>
              <a:gd name="T63" fmla="*/ 68 h 97"/>
              <a:gd name="T64" fmla="*/ 89 w 97"/>
              <a:gd name="T65" fmla="*/ 12 h 97"/>
              <a:gd name="T66" fmla="*/ 54 w 97"/>
              <a:gd name="T67" fmla="*/ 26 h 97"/>
              <a:gd name="T68" fmla="*/ 54 w 97"/>
              <a:gd name="T69" fmla="*/ 86 h 97"/>
              <a:gd name="T70" fmla="*/ 89 w 97"/>
              <a:gd name="T71" fmla="*/ 72 h 97"/>
              <a:gd name="T72" fmla="*/ 89 w 97"/>
              <a:gd name="T73" fmla="*/ 12 h 97"/>
              <a:gd name="T74" fmla="*/ 83 w 97"/>
              <a:gd name="T75" fmla="*/ 37 h 97"/>
              <a:gd name="T76" fmla="*/ 61 w 97"/>
              <a:gd name="T77" fmla="*/ 46 h 97"/>
              <a:gd name="T78" fmla="*/ 61 w 97"/>
              <a:gd name="T79" fmla="*/ 38 h 97"/>
              <a:gd name="T80" fmla="*/ 83 w 97"/>
              <a:gd name="T81" fmla="*/ 30 h 97"/>
              <a:gd name="T82" fmla="*/ 83 w 97"/>
              <a:gd name="T83" fmla="*/ 37 h 97"/>
              <a:gd name="T84" fmla="*/ 83 w 97"/>
              <a:gd name="T85" fmla="*/ 59 h 97"/>
              <a:gd name="T86" fmla="*/ 61 w 97"/>
              <a:gd name="T87" fmla="*/ 68 h 97"/>
              <a:gd name="T88" fmla="*/ 61 w 97"/>
              <a:gd name="T89" fmla="*/ 61 h 97"/>
              <a:gd name="T90" fmla="*/ 83 w 97"/>
              <a:gd name="T91" fmla="*/ 52 h 97"/>
              <a:gd name="T92" fmla="*/ 83 w 97"/>
              <a:gd name="T93"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7" h="97">
                <a:moveTo>
                  <a:pt x="97" y="5"/>
                </a:moveTo>
                <a:cubicBezTo>
                  <a:pt x="97" y="74"/>
                  <a:pt x="97" y="74"/>
                  <a:pt x="97" y="74"/>
                </a:cubicBezTo>
                <a:cubicBezTo>
                  <a:pt x="97" y="76"/>
                  <a:pt x="96" y="78"/>
                  <a:pt x="94" y="79"/>
                </a:cubicBezTo>
                <a:cubicBezTo>
                  <a:pt x="51" y="97"/>
                  <a:pt x="51" y="97"/>
                  <a:pt x="51" y="97"/>
                </a:cubicBezTo>
                <a:cubicBezTo>
                  <a:pt x="51" y="97"/>
                  <a:pt x="50" y="97"/>
                  <a:pt x="50" y="97"/>
                </a:cubicBezTo>
                <a:cubicBezTo>
                  <a:pt x="50" y="97"/>
                  <a:pt x="49" y="97"/>
                  <a:pt x="49" y="97"/>
                </a:cubicBezTo>
                <a:cubicBezTo>
                  <a:pt x="49" y="97"/>
                  <a:pt x="48" y="97"/>
                  <a:pt x="48" y="97"/>
                </a:cubicBezTo>
                <a:cubicBezTo>
                  <a:pt x="48" y="97"/>
                  <a:pt x="47" y="97"/>
                  <a:pt x="47" y="97"/>
                </a:cubicBezTo>
                <a:cubicBezTo>
                  <a:pt x="4" y="79"/>
                  <a:pt x="4" y="79"/>
                  <a:pt x="4" y="79"/>
                </a:cubicBezTo>
                <a:cubicBezTo>
                  <a:pt x="2" y="78"/>
                  <a:pt x="0" y="76"/>
                  <a:pt x="0" y="74"/>
                </a:cubicBezTo>
                <a:cubicBezTo>
                  <a:pt x="0" y="5"/>
                  <a:pt x="0" y="5"/>
                  <a:pt x="0" y="5"/>
                </a:cubicBezTo>
                <a:cubicBezTo>
                  <a:pt x="0" y="3"/>
                  <a:pt x="1" y="2"/>
                  <a:pt x="3" y="1"/>
                </a:cubicBezTo>
                <a:cubicBezTo>
                  <a:pt x="4" y="0"/>
                  <a:pt x="6" y="0"/>
                  <a:pt x="8" y="0"/>
                </a:cubicBezTo>
                <a:cubicBezTo>
                  <a:pt x="49" y="17"/>
                  <a:pt x="49" y="17"/>
                  <a:pt x="49" y="17"/>
                </a:cubicBezTo>
                <a:cubicBezTo>
                  <a:pt x="90" y="0"/>
                  <a:pt x="90" y="0"/>
                  <a:pt x="90" y="0"/>
                </a:cubicBezTo>
                <a:cubicBezTo>
                  <a:pt x="92" y="0"/>
                  <a:pt x="94" y="0"/>
                  <a:pt x="95" y="1"/>
                </a:cubicBezTo>
                <a:cubicBezTo>
                  <a:pt x="97" y="2"/>
                  <a:pt x="97" y="3"/>
                  <a:pt x="97" y="5"/>
                </a:cubicBezTo>
                <a:close/>
                <a:moveTo>
                  <a:pt x="43" y="26"/>
                </a:moveTo>
                <a:cubicBezTo>
                  <a:pt x="9" y="12"/>
                  <a:pt x="9" y="12"/>
                  <a:pt x="9" y="12"/>
                </a:cubicBezTo>
                <a:cubicBezTo>
                  <a:pt x="9" y="72"/>
                  <a:pt x="9" y="72"/>
                  <a:pt x="9" y="72"/>
                </a:cubicBezTo>
                <a:cubicBezTo>
                  <a:pt x="43" y="86"/>
                  <a:pt x="43" y="86"/>
                  <a:pt x="43" y="86"/>
                </a:cubicBezTo>
                <a:lnTo>
                  <a:pt x="43" y="26"/>
                </a:lnTo>
                <a:close/>
                <a:moveTo>
                  <a:pt x="37" y="46"/>
                </a:moveTo>
                <a:cubicBezTo>
                  <a:pt x="15" y="37"/>
                  <a:pt x="15" y="37"/>
                  <a:pt x="15" y="37"/>
                </a:cubicBezTo>
                <a:cubicBezTo>
                  <a:pt x="15" y="30"/>
                  <a:pt x="15" y="30"/>
                  <a:pt x="15" y="30"/>
                </a:cubicBezTo>
                <a:cubicBezTo>
                  <a:pt x="37" y="38"/>
                  <a:pt x="37" y="38"/>
                  <a:pt x="37" y="38"/>
                </a:cubicBezTo>
                <a:lnTo>
                  <a:pt x="37" y="46"/>
                </a:lnTo>
                <a:close/>
                <a:moveTo>
                  <a:pt x="37" y="68"/>
                </a:moveTo>
                <a:cubicBezTo>
                  <a:pt x="15" y="59"/>
                  <a:pt x="15" y="59"/>
                  <a:pt x="15" y="59"/>
                </a:cubicBezTo>
                <a:cubicBezTo>
                  <a:pt x="15" y="52"/>
                  <a:pt x="15" y="52"/>
                  <a:pt x="15" y="52"/>
                </a:cubicBezTo>
                <a:cubicBezTo>
                  <a:pt x="37" y="61"/>
                  <a:pt x="37" y="61"/>
                  <a:pt x="37" y="61"/>
                </a:cubicBezTo>
                <a:lnTo>
                  <a:pt x="37" y="68"/>
                </a:lnTo>
                <a:close/>
                <a:moveTo>
                  <a:pt x="89" y="12"/>
                </a:moveTo>
                <a:cubicBezTo>
                  <a:pt x="54" y="26"/>
                  <a:pt x="54" y="26"/>
                  <a:pt x="54" y="26"/>
                </a:cubicBezTo>
                <a:cubicBezTo>
                  <a:pt x="54" y="86"/>
                  <a:pt x="54" y="86"/>
                  <a:pt x="54" y="86"/>
                </a:cubicBezTo>
                <a:cubicBezTo>
                  <a:pt x="89" y="72"/>
                  <a:pt x="89" y="72"/>
                  <a:pt x="89" y="72"/>
                </a:cubicBezTo>
                <a:lnTo>
                  <a:pt x="89" y="12"/>
                </a:lnTo>
                <a:close/>
                <a:moveTo>
                  <a:pt x="83" y="37"/>
                </a:moveTo>
                <a:cubicBezTo>
                  <a:pt x="61" y="46"/>
                  <a:pt x="61" y="46"/>
                  <a:pt x="61" y="46"/>
                </a:cubicBezTo>
                <a:cubicBezTo>
                  <a:pt x="61" y="38"/>
                  <a:pt x="61" y="38"/>
                  <a:pt x="61" y="38"/>
                </a:cubicBezTo>
                <a:cubicBezTo>
                  <a:pt x="83" y="30"/>
                  <a:pt x="83" y="30"/>
                  <a:pt x="83" y="30"/>
                </a:cubicBezTo>
                <a:lnTo>
                  <a:pt x="83" y="37"/>
                </a:lnTo>
                <a:close/>
                <a:moveTo>
                  <a:pt x="83" y="59"/>
                </a:moveTo>
                <a:cubicBezTo>
                  <a:pt x="61" y="68"/>
                  <a:pt x="61" y="68"/>
                  <a:pt x="61" y="68"/>
                </a:cubicBezTo>
                <a:cubicBezTo>
                  <a:pt x="61" y="61"/>
                  <a:pt x="61" y="61"/>
                  <a:pt x="61" y="61"/>
                </a:cubicBezTo>
                <a:cubicBezTo>
                  <a:pt x="83" y="52"/>
                  <a:pt x="83" y="52"/>
                  <a:pt x="83" y="52"/>
                </a:cubicBezTo>
                <a:lnTo>
                  <a:pt x="83" y="5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noEditPoints="1"/>
          </p:cNvSpPr>
          <p:nvPr/>
        </p:nvSpPr>
        <p:spPr bwMode="auto">
          <a:xfrm>
            <a:off x="6907213" y="4019551"/>
            <a:ext cx="322263" cy="323850"/>
          </a:xfrm>
          <a:custGeom>
            <a:avLst/>
            <a:gdLst>
              <a:gd name="T0" fmla="*/ 84 w 86"/>
              <a:gd name="T1" fmla="*/ 78 h 86"/>
              <a:gd name="T2" fmla="*/ 79 w 86"/>
              <a:gd name="T3" fmla="*/ 84 h 86"/>
              <a:gd name="T4" fmla="*/ 72 w 86"/>
              <a:gd name="T5" fmla="*/ 84 h 86"/>
              <a:gd name="T6" fmla="*/ 51 w 86"/>
              <a:gd name="T7" fmla="*/ 63 h 86"/>
              <a:gd name="T8" fmla="*/ 34 w 86"/>
              <a:gd name="T9" fmla="*/ 68 h 86"/>
              <a:gd name="T10" fmla="*/ 0 w 86"/>
              <a:gd name="T11" fmla="*/ 33 h 86"/>
              <a:gd name="T12" fmla="*/ 34 w 86"/>
              <a:gd name="T13" fmla="*/ 0 h 86"/>
              <a:gd name="T14" fmla="*/ 68 w 86"/>
              <a:gd name="T15" fmla="*/ 34 h 86"/>
              <a:gd name="T16" fmla="*/ 63 w 86"/>
              <a:gd name="T17" fmla="*/ 51 h 86"/>
              <a:gd name="T18" fmla="*/ 83 w 86"/>
              <a:gd name="T19" fmla="*/ 72 h 86"/>
              <a:gd name="T20" fmla="*/ 84 w 86"/>
              <a:gd name="T21" fmla="*/ 78 h 86"/>
              <a:gd name="T22" fmla="*/ 34 w 86"/>
              <a:gd name="T23" fmla="*/ 57 h 86"/>
              <a:gd name="T24" fmla="*/ 58 w 86"/>
              <a:gd name="T25" fmla="*/ 34 h 86"/>
              <a:gd name="T26" fmla="*/ 34 w 86"/>
              <a:gd name="T27" fmla="*/ 10 h 86"/>
              <a:gd name="T28" fmla="*/ 10 w 86"/>
              <a:gd name="T29" fmla="*/ 33 h 86"/>
              <a:gd name="T30" fmla="*/ 34 w 86"/>
              <a:gd name="T31" fmla="*/ 5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 h="86">
                <a:moveTo>
                  <a:pt x="84" y="78"/>
                </a:moveTo>
                <a:cubicBezTo>
                  <a:pt x="79" y="84"/>
                  <a:pt x="79" y="84"/>
                  <a:pt x="79" y="84"/>
                </a:cubicBezTo>
                <a:cubicBezTo>
                  <a:pt x="77" y="86"/>
                  <a:pt x="74" y="86"/>
                  <a:pt x="72" y="84"/>
                </a:cubicBezTo>
                <a:cubicBezTo>
                  <a:pt x="51" y="63"/>
                  <a:pt x="51" y="63"/>
                  <a:pt x="51" y="63"/>
                </a:cubicBezTo>
                <a:cubicBezTo>
                  <a:pt x="46" y="66"/>
                  <a:pt x="41" y="68"/>
                  <a:pt x="34" y="68"/>
                </a:cubicBezTo>
                <a:cubicBezTo>
                  <a:pt x="16" y="68"/>
                  <a:pt x="0" y="52"/>
                  <a:pt x="0" y="33"/>
                </a:cubicBezTo>
                <a:cubicBezTo>
                  <a:pt x="0" y="15"/>
                  <a:pt x="15" y="0"/>
                  <a:pt x="34" y="0"/>
                </a:cubicBezTo>
                <a:cubicBezTo>
                  <a:pt x="52" y="0"/>
                  <a:pt x="68" y="16"/>
                  <a:pt x="68" y="34"/>
                </a:cubicBezTo>
                <a:cubicBezTo>
                  <a:pt x="68" y="40"/>
                  <a:pt x="66" y="47"/>
                  <a:pt x="63" y="51"/>
                </a:cubicBezTo>
                <a:cubicBezTo>
                  <a:pt x="83" y="72"/>
                  <a:pt x="83" y="72"/>
                  <a:pt x="83" y="72"/>
                </a:cubicBezTo>
                <a:cubicBezTo>
                  <a:pt x="85" y="74"/>
                  <a:pt x="86" y="77"/>
                  <a:pt x="84" y="78"/>
                </a:cubicBezTo>
                <a:close/>
                <a:moveTo>
                  <a:pt x="34" y="57"/>
                </a:moveTo>
                <a:cubicBezTo>
                  <a:pt x="47" y="57"/>
                  <a:pt x="58" y="47"/>
                  <a:pt x="58" y="34"/>
                </a:cubicBezTo>
                <a:cubicBezTo>
                  <a:pt x="58" y="21"/>
                  <a:pt x="46" y="10"/>
                  <a:pt x="34" y="10"/>
                </a:cubicBezTo>
                <a:cubicBezTo>
                  <a:pt x="21" y="10"/>
                  <a:pt x="10" y="20"/>
                  <a:pt x="10" y="33"/>
                </a:cubicBezTo>
                <a:cubicBezTo>
                  <a:pt x="10" y="46"/>
                  <a:pt x="22" y="57"/>
                  <a:pt x="34" y="57"/>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7518400" y="4005263"/>
            <a:ext cx="390525" cy="346075"/>
          </a:xfrm>
          <a:custGeom>
            <a:avLst/>
            <a:gdLst>
              <a:gd name="T0" fmla="*/ 103 w 104"/>
              <a:gd name="T1" fmla="*/ 90 h 92"/>
              <a:gd name="T2" fmla="*/ 100 w 104"/>
              <a:gd name="T3" fmla="*/ 92 h 92"/>
              <a:gd name="T4" fmla="*/ 4 w 104"/>
              <a:gd name="T5" fmla="*/ 92 h 92"/>
              <a:gd name="T6" fmla="*/ 0 w 104"/>
              <a:gd name="T7" fmla="*/ 90 h 92"/>
              <a:gd name="T8" fmla="*/ 0 w 104"/>
              <a:gd name="T9" fmla="*/ 87 h 92"/>
              <a:gd name="T10" fmla="*/ 48 w 104"/>
              <a:gd name="T11" fmla="*/ 2 h 92"/>
              <a:gd name="T12" fmla="*/ 52 w 104"/>
              <a:gd name="T13" fmla="*/ 0 h 92"/>
              <a:gd name="T14" fmla="*/ 55 w 104"/>
              <a:gd name="T15" fmla="*/ 2 h 92"/>
              <a:gd name="T16" fmla="*/ 103 w 104"/>
              <a:gd name="T17" fmla="*/ 87 h 92"/>
              <a:gd name="T18" fmla="*/ 103 w 104"/>
              <a:gd name="T19" fmla="*/ 90 h 92"/>
              <a:gd name="T20" fmla="*/ 58 w 104"/>
              <a:gd name="T21" fmla="*/ 30 h 92"/>
              <a:gd name="T22" fmla="*/ 45 w 104"/>
              <a:gd name="T23" fmla="*/ 30 h 92"/>
              <a:gd name="T24" fmla="*/ 45 w 104"/>
              <a:gd name="T25" fmla="*/ 62 h 92"/>
              <a:gd name="T26" fmla="*/ 58 w 104"/>
              <a:gd name="T27" fmla="*/ 62 h 92"/>
              <a:gd name="T28" fmla="*/ 58 w 104"/>
              <a:gd name="T29" fmla="*/ 30 h 92"/>
              <a:gd name="T30" fmla="*/ 58 w 104"/>
              <a:gd name="T31" fmla="*/ 71 h 92"/>
              <a:gd name="T32" fmla="*/ 45 w 104"/>
              <a:gd name="T33" fmla="*/ 71 h 92"/>
              <a:gd name="T34" fmla="*/ 45 w 104"/>
              <a:gd name="T35" fmla="*/ 81 h 92"/>
              <a:gd name="T36" fmla="*/ 58 w 104"/>
              <a:gd name="T37" fmla="*/ 81 h 92"/>
              <a:gd name="T38" fmla="*/ 58 w 104"/>
              <a:gd name="T39" fmla="*/ 7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92">
                <a:moveTo>
                  <a:pt x="103" y="90"/>
                </a:moveTo>
                <a:cubicBezTo>
                  <a:pt x="102" y="92"/>
                  <a:pt x="101" y="92"/>
                  <a:pt x="100" y="92"/>
                </a:cubicBezTo>
                <a:cubicBezTo>
                  <a:pt x="4" y="92"/>
                  <a:pt x="4" y="92"/>
                  <a:pt x="4" y="92"/>
                </a:cubicBezTo>
                <a:cubicBezTo>
                  <a:pt x="2" y="92"/>
                  <a:pt x="1" y="92"/>
                  <a:pt x="0" y="90"/>
                </a:cubicBezTo>
                <a:cubicBezTo>
                  <a:pt x="0" y="89"/>
                  <a:pt x="0" y="88"/>
                  <a:pt x="0" y="87"/>
                </a:cubicBezTo>
                <a:cubicBezTo>
                  <a:pt x="48" y="2"/>
                  <a:pt x="48" y="2"/>
                  <a:pt x="48" y="2"/>
                </a:cubicBezTo>
                <a:cubicBezTo>
                  <a:pt x="49" y="1"/>
                  <a:pt x="50" y="0"/>
                  <a:pt x="52" y="0"/>
                </a:cubicBezTo>
                <a:cubicBezTo>
                  <a:pt x="53" y="0"/>
                  <a:pt x="54" y="1"/>
                  <a:pt x="55" y="2"/>
                </a:cubicBezTo>
                <a:cubicBezTo>
                  <a:pt x="103" y="87"/>
                  <a:pt x="103" y="87"/>
                  <a:pt x="103" y="87"/>
                </a:cubicBezTo>
                <a:cubicBezTo>
                  <a:pt x="104" y="88"/>
                  <a:pt x="104" y="89"/>
                  <a:pt x="103" y="90"/>
                </a:cubicBezTo>
                <a:close/>
                <a:moveTo>
                  <a:pt x="58" y="30"/>
                </a:moveTo>
                <a:cubicBezTo>
                  <a:pt x="45" y="30"/>
                  <a:pt x="45" y="30"/>
                  <a:pt x="45" y="30"/>
                </a:cubicBezTo>
                <a:cubicBezTo>
                  <a:pt x="45" y="62"/>
                  <a:pt x="45" y="62"/>
                  <a:pt x="45" y="62"/>
                </a:cubicBezTo>
                <a:cubicBezTo>
                  <a:pt x="58" y="62"/>
                  <a:pt x="58" y="62"/>
                  <a:pt x="58" y="62"/>
                </a:cubicBezTo>
                <a:lnTo>
                  <a:pt x="58" y="30"/>
                </a:lnTo>
                <a:close/>
                <a:moveTo>
                  <a:pt x="58" y="71"/>
                </a:moveTo>
                <a:cubicBezTo>
                  <a:pt x="45" y="71"/>
                  <a:pt x="45" y="71"/>
                  <a:pt x="45" y="71"/>
                </a:cubicBezTo>
                <a:cubicBezTo>
                  <a:pt x="45" y="81"/>
                  <a:pt x="45" y="81"/>
                  <a:pt x="45" y="81"/>
                </a:cubicBezTo>
                <a:cubicBezTo>
                  <a:pt x="58" y="81"/>
                  <a:pt x="58" y="81"/>
                  <a:pt x="58" y="81"/>
                </a:cubicBezTo>
                <a:lnTo>
                  <a:pt x="58" y="7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p:cNvSpPr>
          <p:nvPr/>
        </p:nvSpPr>
        <p:spPr bwMode="auto">
          <a:xfrm>
            <a:off x="8167688" y="4011613"/>
            <a:ext cx="382588" cy="334963"/>
          </a:xfrm>
          <a:custGeom>
            <a:avLst/>
            <a:gdLst>
              <a:gd name="T0" fmla="*/ 88 w 102"/>
              <a:gd name="T1" fmla="*/ 43 h 89"/>
              <a:gd name="T2" fmla="*/ 102 w 102"/>
              <a:gd name="T3" fmla="*/ 43 h 89"/>
              <a:gd name="T4" fmla="*/ 82 w 102"/>
              <a:gd name="T5" fmla="*/ 65 h 89"/>
              <a:gd name="T6" fmla="*/ 62 w 102"/>
              <a:gd name="T7" fmla="*/ 43 h 89"/>
              <a:gd name="T8" fmla="*/ 77 w 102"/>
              <a:gd name="T9" fmla="*/ 43 h 89"/>
              <a:gd name="T10" fmla="*/ 44 w 102"/>
              <a:gd name="T11" fmla="*/ 11 h 89"/>
              <a:gd name="T12" fmla="*/ 11 w 102"/>
              <a:gd name="T13" fmla="*/ 44 h 89"/>
              <a:gd name="T14" fmla="*/ 44 w 102"/>
              <a:gd name="T15" fmla="*/ 78 h 89"/>
              <a:gd name="T16" fmla="*/ 64 w 102"/>
              <a:gd name="T17" fmla="*/ 71 h 89"/>
              <a:gd name="T18" fmla="*/ 71 w 102"/>
              <a:gd name="T19" fmla="*/ 79 h 89"/>
              <a:gd name="T20" fmla="*/ 44 w 102"/>
              <a:gd name="T21" fmla="*/ 89 h 89"/>
              <a:gd name="T22" fmla="*/ 0 w 102"/>
              <a:gd name="T23" fmla="*/ 44 h 89"/>
              <a:gd name="T24" fmla="*/ 44 w 102"/>
              <a:gd name="T25" fmla="*/ 0 h 89"/>
              <a:gd name="T26" fmla="*/ 88 w 102"/>
              <a:gd name="T27" fmla="*/ 4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89">
                <a:moveTo>
                  <a:pt x="88" y="43"/>
                </a:moveTo>
                <a:cubicBezTo>
                  <a:pt x="102" y="43"/>
                  <a:pt x="102" y="43"/>
                  <a:pt x="102" y="43"/>
                </a:cubicBezTo>
                <a:cubicBezTo>
                  <a:pt x="82" y="65"/>
                  <a:pt x="82" y="65"/>
                  <a:pt x="82" y="65"/>
                </a:cubicBezTo>
                <a:cubicBezTo>
                  <a:pt x="62" y="43"/>
                  <a:pt x="62" y="43"/>
                  <a:pt x="62" y="43"/>
                </a:cubicBezTo>
                <a:cubicBezTo>
                  <a:pt x="77" y="43"/>
                  <a:pt x="77" y="43"/>
                  <a:pt x="77" y="43"/>
                </a:cubicBezTo>
                <a:cubicBezTo>
                  <a:pt x="77" y="25"/>
                  <a:pt x="62" y="11"/>
                  <a:pt x="44" y="11"/>
                </a:cubicBezTo>
                <a:cubicBezTo>
                  <a:pt x="26" y="11"/>
                  <a:pt x="11" y="26"/>
                  <a:pt x="11" y="44"/>
                </a:cubicBezTo>
                <a:cubicBezTo>
                  <a:pt x="11" y="63"/>
                  <a:pt x="26" y="78"/>
                  <a:pt x="44" y="78"/>
                </a:cubicBezTo>
                <a:cubicBezTo>
                  <a:pt x="52" y="78"/>
                  <a:pt x="58" y="75"/>
                  <a:pt x="64" y="71"/>
                </a:cubicBezTo>
                <a:cubicBezTo>
                  <a:pt x="71" y="79"/>
                  <a:pt x="71" y="79"/>
                  <a:pt x="71" y="79"/>
                </a:cubicBezTo>
                <a:cubicBezTo>
                  <a:pt x="64" y="85"/>
                  <a:pt x="54" y="89"/>
                  <a:pt x="44" y="89"/>
                </a:cubicBezTo>
                <a:cubicBezTo>
                  <a:pt x="20" y="89"/>
                  <a:pt x="0" y="69"/>
                  <a:pt x="0" y="44"/>
                </a:cubicBezTo>
                <a:cubicBezTo>
                  <a:pt x="0" y="20"/>
                  <a:pt x="20" y="0"/>
                  <a:pt x="44" y="0"/>
                </a:cubicBezTo>
                <a:cubicBezTo>
                  <a:pt x="68" y="0"/>
                  <a:pt x="88" y="19"/>
                  <a:pt x="88" y="4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p:cNvSpPr>
          <p:nvPr/>
        </p:nvSpPr>
        <p:spPr bwMode="auto">
          <a:xfrm>
            <a:off x="8813800" y="4011613"/>
            <a:ext cx="382588" cy="334963"/>
          </a:xfrm>
          <a:custGeom>
            <a:avLst/>
            <a:gdLst>
              <a:gd name="T0" fmla="*/ 102 w 102"/>
              <a:gd name="T1" fmla="*/ 44 h 89"/>
              <a:gd name="T2" fmla="*/ 57 w 102"/>
              <a:gd name="T3" fmla="*/ 89 h 89"/>
              <a:gd name="T4" fmla="*/ 30 w 102"/>
              <a:gd name="T5" fmla="*/ 79 h 89"/>
              <a:gd name="T6" fmla="*/ 38 w 102"/>
              <a:gd name="T7" fmla="*/ 71 h 89"/>
              <a:gd name="T8" fmla="*/ 57 w 102"/>
              <a:gd name="T9" fmla="*/ 78 h 89"/>
              <a:gd name="T10" fmla="*/ 90 w 102"/>
              <a:gd name="T11" fmla="*/ 44 h 89"/>
              <a:gd name="T12" fmla="*/ 57 w 102"/>
              <a:gd name="T13" fmla="*/ 11 h 89"/>
              <a:gd name="T14" fmla="*/ 24 w 102"/>
              <a:gd name="T15" fmla="*/ 43 h 89"/>
              <a:gd name="T16" fmla="*/ 40 w 102"/>
              <a:gd name="T17" fmla="*/ 43 h 89"/>
              <a:gd name="T18" fmla="*/ 20 w 102"/>
              <a:gd name="T19" fmla="*/ 65 h 89"/>
              <a:gd name="T20" fmla="*/ 0 w 102"/>
              <a:gd name="T21" fmla="*/ 43 h 89"/>
              <a:gd name="T22" fmla="*/ 13 w 102"/>
              <a:gd name="T23" fmla="*/ 43 h 89"/>
              <a:gd name="T24" fmla="*/ 57 w 102"/>
              <a:gd name="T25" fmla="*/ 0 h 89"/>
              <a:gd name="T26" fmla="*/ 102 w 102"/>
              <a:gd name="T27" fmla="*/ 4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2" h="89">
                <a:moveTo>
                  <a:pt x="102" y="44"/>
                </a:moveTo>
                <a:cubicBezTo>
                  <a:pt x="102" y="69"/>
                  <a:pt x="82" y="89"/>
                  <a:pt x="57" y="89"/>
                </a:cubicBezTo>
                <a:cubicBezTo>
                  <a:pt x="47" y="89"/>
                  <a:pt x="38" y="85"/>
                  <a:pt x="30" y="79"/>
                </a:cubicBezTo>
                <a:cubicBezTo>
                  <a:pt x="38" y="71"/>
                  <a:pt x="38" y="71"/>
                  <a:pt x="38" y="71"/>
                </a:cubicBezTo>
                <a:cubicBezTo>
                  <a:pt x="43" y="75"/>
                  <a:pt x="50" y="78"/>
                  <a:pt x="57" y="78"/>
                </a:cubicBezTo>
                <a:cubicBezTo>
                  <a:pt x="76" y="78"/>
                  <a:pt x="90" y="63"/>
                  <a:pt x="90" y="44"/>
                </a:cubicBezTo>
                <a:cubicBezTo>
                  <a:pt x="90" y="26"/>
                  <a:pt x="76" y="11"/>
                  <a:pt x="57" y="11"/>
                </a:cubicBezTo>
                <a:cubicBezTo>
                  <a:pt x="39" y="11"/>
                  <a:pt x="25" y="25"/>
                  <a:pt x="24" y="43"/>
                </a:cubicBezTo>
                <a:cubicBezTo>
                  <a:pt x="40" y="43"/>
                  <a:pt x="40" y="43"/>
                  <a:pt x="40" y="43"/>
                </a:cubicBezTo>
                <a:cubicBezTo>
                  <a:pt x="20" y="65"/>
                  <a:pt x="20" y="65"/>
                  <a:pt x="20" y="65"/>
                </a:cubicBezTo>
                <a:cubicBezTo>
                  <a:pt x="0" y="43"/>
                  <a:pt x="0" y="43"/>
                  <a:pt x="0" y="43"/>
                </a:cubicBezTo>
                <a:cubicBezTo>
                  <a:pt x="13" y="43"/>
                  <a:pt x="13" y="43"/>
                  <a:pt x="13" y="43"/>
                </a:cubicBezTo>
                <a:cubicBezTo>
                  <a:pt x="14" y="19"/>
                  <a:pt x="33" y="0"/>
                  <a:pt x="57" y="0"/>
                </a:cubicBezTo>
                <a:cubicBezTo>
                  <a:pt x="82" y="0"/>
                  <a:pt x="102" y="20"/>
                  <a:pt x="102" y="4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9448800" y="4008438"/>
            <a:ext cx="404813" cy="346075"/>
          </a:xfrm>
          <a:custGeom>
            <a:avLst/>
            <a:gdLst>
              <a:gd name="T0" fmla="*/ 52 w 108"/>
              <a:gd name="T1" fmla="*/ 50 h 92"/>
              <a:gd name="T2" fmla="*/ 11 w 108"/>
              <a:gd name="T3" fmla="*/ 78 h 92"/>
              <a:gd name="T4" fmla="*/ 0 w 108"/>
              <a:gd name="T5" fmla="*/ 78 h 92"/>
              <a:gd name="T6" fmla="*/ 0 w 108"/>
              <a:gd name="T7" fmla="*/ 63 h 92"/>
              <a:gd name="T8" fmla="*/ 11 w 108"/>
              <a:gd name="T9" fmla="*/ 63 h 92"/>
              <a:gd name="T10" fmla="*/ 40 w 108"/>
              <a:gd name="T11" fmla="*/ 41 h 92"/>
              <a:gd name="T12" fmla="*/ 81 w 108"/>
              <a:gd name="T13" fmla="*/ 13 h 92"/>
              <a:gd name="T14" fmla="*/ 85 w 108"/>
              <a:gd name="T15" fmla="*/ 13 h 92"/>
              <a:gd name="T16" fmla="*/ 85 w 108"/>
              <a:gd name="T17" fmla="*/ 0 h 92"/>
              <a:gd name="T18" fmla="*/ 108 w 108"/>
              <a:gd name="T19" fmla="*/ 19 h 92"/>
              <a:gd name="T20" fmla="*/ 85 w 108"/>
              <a:gd name="T21" fmla="*/ 39 h 92"/>
              <a:gd name="T22" fmla="*/ 85 w 108"/>
              <a:gd name="T23" fmla="*/ 28 h 92"/>
              <a:gd name="T24" fmla="*/ 81 w 108"/>
              <a:gd name="T25" fmla="*/ 28 h 92"/>
              <a:gd name="T26" fmla="*/ 52 w 108"/>
              <a:gd name="T27" fmla="*/ 50 h 92"/>
              <a:gd name="T28" fmla="*/ 11 w 108"/>
              <a:gd name="T29" fmla="*/ 29 h 92"/>
              <a:gd name="T30" fmla="*/ 0 w 108"/>
              <a:gd name="T31" fmla="*/ 29 h 92"/>
              <a:gd name="T32" fmla="*/ 0 w 108"/>
              <a:gd name="T33" fmla="*/ 14 h 92"/>
              <a:gd name="T34" fmla="*/ 11 w 108"/>
              <a:gd name="T35" fmla="*/ 14 h 92"/>
              <a:gd name="T36" fmla="*/ 38 w 108"/>
              <a:gd name="T37" fmla="*/ 26 h 92"/>
              <a:gd name="T38" fmla="*/ 32 w 108"/>
              <a:gd name="T39" fmla="*/ 34 h 92"/>
              <a:gd name="T40" fmla="*/ 29 w 108"/>
              <a:gd name="T41" fmla="*/ 38 h 92"/>
              <a:gd name="T42" fmla="*/ 11 w 108"/>
              <a:gd name="T43" fmla="*/ 29 h 92"/>
              <a:gd name="T44" fmla="*/ 85 w 108"/>
              <a:gd name="T45" fmla="*/ 53 h 92"/>
              <a:gd name="T46" fmla="*/ 108 w 108"/>
              <a:gd name="T47" fmla="*/ 72 h 92"/>
              <a:gd name="T48" fmla="*/ 85 w 108"/>
              <a:gd name="T49" fmla="*/ 92 h 92"/>
              <a:gd name="T50" fmla="*/ 85 w 108"/>
              <a:gd name="T51" fmla="*/ 79 h 92"/>
              <a:gd name="T52" fmla="*/ 81 w 108"/>
              <a:gd name="T53" fmla="*/ 79 h 92"/>
              <a:gd name="T54" fmla="*/ 53 w 108"/>
              <a:gd name="T55" fmla="*/ 66 h 92"/>
              <a:gd name="T56" fmla="*/ 61 w 108"/>
              <a:gd name="T57" fmla="*/ 56 h 92"/>
              <a:gd name="T58" fmla="*/ 62 w 108"/>
              <a:gd name="T59" fmla="*/ 54 h 92"/>
              <a:gd name="T60" fmla="*/ 81 w 108"/>
              <a:gd name="T61" fmla="*/ 64 h 92"/>
              <a:gd name="T62" fmla="*/ 85 w 108"/>
              <a:gd name="T63" fmla="*/ 64 h 92"/>
              <a:gd name="T64" fmla="*/ 85 w 108"/>
              <a:gd name="T65" fmla="*/ 5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 h="92">
                <a:moveTo>
                  <a:pt x="52" y="50"/>
                </a:moveTo>
                <a:cubicBezTo>
                  <a:pt x="42" y="63"/>
                  <a:pt x="31" y="78"/>
                  <a:pt x="11" y="78"/>
                </a:cubicBezTo>
                <a:cubicBezTo>
                  <a:pt x="0" y="78"/>
                  <a:pt x="0" y="78"/>
                  <a:pt x="0" y="78"/>
                </a:cubicBezTo>
                <a:cubicBezTo>
                  <a:pt x="0" y="63"/>
                  <a:pt x="0" y="63"/>
                  <a:pt x="0" y="63"/>
                </a:cubicBezTo>
                <a:cubicBezTo>
                  <a:pt x="11" y="63"/>
                  <a:pt x="11" y="63"/>
                  <a:pt x="11" y="63"/>
                </a:cubicBezTo>
                <a:cubicBezTo>
                  <a:pt x="24" y="63"/>
                  <a:pt x="31" y="53"/>
                  <a:pt x="40" y="41"/>
                </a:cubicBezTo>
                <a:cubicBezTo>
                  <a:pt x="50" y="28"/>
                  <a:pt x="61" y="13"/>
                  <a:pt x="81" y="13"/>
                </a:cubicBezTo>
                <a:cubicBezTo>
                  <a:pt x="85" y="13"/>
                  <a:pt x="85" y="13"/>
                  <a:pt x="85" y="13"/>
                </a:cubicBezTo>
                <a:cubicBezTo>
                  <a:pt x="85" y="0"/>
                  <a:pt x="85" y="0"/>
                  <a:pt x="85" y="0"/>
                </a:cubicBezTo>
                <a:cubicBezTo>
                  <a:pt x="108" y="19"/>
                  <a:pt x="108" y="19"/>
                  <a:pt x="108" y="19"/>
                </a:cubicBezTo>
                <a:cubicBezTo>
                  <a:pt x="85" y="39"/>
                  <a:pt x="85" y="39"/>
                  <a:pt x="85" y="39"/>
                </a:cubicBezTo>
                <a:cubicBezTo>
                  <a:pt x="85" y="28"/>
                  <a:pt x="85" y="28"/>
                  <a:pt x="85" y="28"/>
                </a:cubicBezTo>
                <a:cubicBezTo>
                  <a:pt x="81" y="28"/>
                  <a:pt x="81" y="28"/>
                  <a:pt x="81" y="28"/>
                </a:cubicBezTo>
                <a:cubicBezTo>
                  <a:pt x="69" y="28"/>
                  <a:pt x="61" y="38"/>
                  <a:pt x="52" y="50"/>
                </a:cubicBezTo>
                <a:close/>
                <a:moveTo>
                  <a:pt x="11" y="29"/>
                </a:moveTo>
                <a:cubicBezTo>
                  <a:pt x="0" y="29"/>
                  <a:pt x="0" y="29"/>
                  <a:pt x="0" y="29"/>
                </a:cubicBezTo>
                <a:cubicBezTo>
                  <a:pt x="0" y="14"/>
                  <a:pt x="0" y="14"/>
                  <a:pt x="0" y="14"/>
                </a:cubicBezTo>
                <a:cubicBezTo>
                  <a:pt x="11" y="14"/>
                  <a:pt x="11" y="14"/>
                  <a:pt x="11" y="14"/>
                </a:cubicBezTo>
                <a:cubicBezTo>
                  <a:pt x="23" y="14"/>
                  <a:pt x="31" y="19"/>
                  <a:pt x="38" y="26"/>
                </a:cubicBezTo>
                <a:cubicBezTo>
                  <a:pt x="36" y="29"/>
                  <a:pt x="34" y="31"/>
                  <a:pt x="32" y="34"/>
                </a:cubicBezTo>
                <a:cubicBezTo>
                  <a:pt x="31" y="35"/>
                  <a:pt x="30" y="37"/>
                  <a:pt x="29" y="38"/>
                </a:cubicBezTo>
                <a:cubicBezTo>
                  <a:pt x="24" y="32"/>
                  <a:pt x="18" y="29"/>
                  <a:pt x="11" y="29"/>
                </a:cubicBezTo>
                <a:close/>
                <a:moveTo>
                  <a:pt x="85" y="53"/>
                </a:moveTo>
                <a:cubicBezTo>
                  <a:pt x="108" y="72"/>
                  <a:pt x="108" y="72"/>
                  <a:pt x="108" y="72"/>
                </a:cubicBezTo>
                <a:cubicBezTo>
                  <a:pt x="85" y="92"/>
                  <a:pt x="85" y="92"/>
                  <a:pt x="85" y="92"/>
                </a:cubicBezTo>
                <a:cubicBezTo>
                  <a:pt x="85" y="79"/>
                  <a:pt x="85" y="79"/>
                  <a:pt x="85" y="79"/>
                </a:cubicBezTo>
                <a:cubicBezTo>
                  <a:pt x="81" y="79"/>
                  <a:pt x="81" y="79"/>
                  <a:pt x="81" y="79"/>
                </a:cubicBezTo>
                <a:cubicBezTo>
                  <a:pt x="69" y="79"/>
                  <a:pt x="60" y="73"/>
                  <a:pt x="53" y="66"/>
                </a:cubicBezTo>
                <a:cubicBezTo>
                  <a:pt x="56" y="63"/>
                  <a:pt x="58" y="60"/>
                  <a:pt x="61" y="56"/>
                </a:cubicBezTo>
                <a:cubicBezTo>
                  <a:pt x="61" y="56"/>
                  <a:pt x="62" y="55"/>
                  <a:pt x="62" y="54"/>
                </a:cubicBezTo>
                <a:cubicBezTo>
                  <a:pt x="68" y="60"/>
                  <a:pt x="74" y="64"/>
                  <a:pt x="81" y="64"/>
                </a:cubicBezTo>
                <a:cubicBezTo>
                  <a:pt x="85" y="64"/>
                  <a:pt x="85" y="64"/>
                  <a:pt x="85" y="64"/>
                </a:cubicBezTo>
                <a:lnTo>
                  <a:pt x="85" y="5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p:cNvSpPr>
          <p:nvPr/>
        </p:nvSpPr>
        <p:spPr bwMode="auto">
          <a:xfrm>
            <a:off x="10123488" y="4057651"/>
            <a:ext cx="346075" cy="244475"/>
          </a:xfrm>
          <a:custGeom>
            <a:avLst/>
            <a:gdLst>
              <a:gd name="T0" fmla="*/ 92 w 92"/>
              <a:gd name="T1" fmla="*/ 23 h 65"/>
              <a:gd name="T2" fmla="*/ 92 w 92"/>
              <a:gd name="T3" fmla="*/ 54 h 65"/>
              <a:gd name="T4" fmla="*/ 81 w 92"/>
              <a:gd name="T5" fmla="*/ 65 h 65"/>
              <a:gd name="T6" fmla="*/ 6 w 92"/>
              <a:gd name="T7" fmla="*/ 65 h 65"/>
              <a:gd name="T8" fmla="*/ 6 w 92"/>
              <a:gd name="T9" fmla="*/ 50 h 65"/>
              <a:gd name="T10" fmla="*/ 76 w 92"/>
              <a:gd name="T11" fmla="*/ 50 h 65"/>
              <a:gd name="T12" fmla="*/ 76 w 92"/>
              <a:gd name="T13" fmla="*/ 27 h 65"/>
              <a:gd name="T14" fmla="*/ 22 w 92"/>
              <a:gd name="T15" fmla="*/ 27 h 65"/>
              <a:gd name="T16" fmla="*/ 22 w 92"/>
              <a:gd name="T17" fmla="*/ 39 h 65"/>
              <a:gd name="T18" fmla="*/ 0 w 92"/>
              <a:gd name="T19" fmla="*/ 19 h 65"/>
              <a:gd name="T20" fmla="*/ 22 w 92"/>
              <a:gd name="T21" fmla="*/ 0 h 65"/>
              <a:gd name="T22" fmla="*/ 22 w 92"/>
              <a:gd name="T23" fmla="*/ 12 h 65"/>
              <a:gd name="T24" fmla="*/ 81 w 92"/>
              <a:gd name="T25" fmla="*/ 12 h 65"/>
              <a:gd name="T26" fmla="*/ 92 w 92"/>
              <a:gd name="T27" fmla="*/ 2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65">
                <a:moveTo>
                  <a:pt x="92" y="23"/>
                </a:moveTo>
                <a:cubicBezTo>
                  <a:pt x="92" y="54"/>
                  <a:pt x="92" y="54"/>
                  <a:pt x="92" y="54"/>
                </a:cubicBezTo>
                <a:cubicBezTo>
                  <a:pt x="92" y="60"/>
                  <a:pt x="87" y="65"/>
                  <a:pt x="81" y="65"/>
                </a:cubicBezTo>
                <a:cubicBezTo>
                  <a:pt x="6" y="65"/>
                  <a:pt x="6" y="65"/>
                  <a:pt x="6" y="65"/>
                </a:cubicBezTo>
                <a:cubicBezTo>
                  <a:pt x="6" y="50"/>
                  <a:pt x="6" y="50"/>
                  <a:pt x="6" y="50"/>
                </a:cubicBezTo>
                <a:cubicBezTo>
                  <a:pt x="76" y="50"/>
                  <a:pt x="76" y="50"/>
                  <a:pt x="76" y="50"/>
                </a:cubicBezTo>
                <a:cubicBezTo>
                  <a:pt x="76" y="27"/>
                  <a:pt x="76" y="27"/>
                  <a:pt x="76" y="27"/>
                </a:cubicBezTo>
                <a:cubicBezTo>
                  <a:pt x="22" y="27"/>
                  <a:pt x="22" y="27"/>
                  <a:pt x="22" y="27"/>
                </a:cubicBezTo>
                <a:cubicBezTo>
                  <a:pt x="22" y="39"/>
                  <a:pt x="22" y="39"/>
                  <a:pt x="22" y="39"/>
                </a:cubicBezTo>
                <a:cubicBezTo>
                  <a:pt x="0" y="19"/>
                  <a:pt x="0" y="19"/>
                  <a:pt x="0" y="19"/>
                </a:cubicBezTo>
                <a:cubicBezTo>
                  <a:pt x="22" y="0"/>
                  <a:pt x="22" y="0"/>
                  <a:pt x="22" y="0"/>
                </a:cubicBezTo>
                <a:cubicBezTo>
                  <a:pt x="22" y="12"/>
                  <a:pt x="22" y="12"/>
                  <a:pt x="22" y="12"/>
                </a:cubicBezTo>
                <a:cubicBezTo>
                  <a:pt x="81" y="12"/>
                  <a:pt x="81" y="12"/>
                  <a:pt x="81" y="12"/>
                </a:cubicBezTo>
                <a:cubicBezTo>
                  <a:pt x="87" y="12"/>
                  <a:pt x="92" y="17"/>
                  <a:pt x="92" y="23"/>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8"/>
          <p:cNvSpPr>
            <a:spLocks noEditPoints="1"/>
          </p:cNvSpPr>
          <p:nvPr/>
        </p:nvSpPr>
        <p:spPr bwMode="auto">
          <a:xfrm>
            <a:off x="10739438" y="4057651"/>
            <a:ext cx="404813" cy="244475"/>
          </a:xfrm>
          <a:custGeom>
            <a:avLst/>
            <a:gdLst>
              <a:gd name="T0" fmla="*/ 52 w 108"/>
              <a:gd name="T1" fmla="*/ 50 h 65"/>
              <a:gd name="T2" fmla="*/ 66 w 108"/>
              <a:gd name="T3" fmla="*/ 65 h 65"/>
              <a:gd name="T4" fmla="*/ 23 w 108"/>
              <a:gd name="T5" fmla="*/ 65 h 65"/>
              <a:gd name="T6" fmla="*/ 13 w 108"/>
              <a:gd name="T7" fmla="*/ 54 h 65"/>
              <a:gd name="T8" fmla="*/ 13 w 108"/>
              <a:gd name="T9" fmla="*/ 22 h 65"/>
              <a:gd name="T10" fmla="*/ 0 w 108"/>
              <a:gd name="T11" fmla="*/ 22 h 65"/>
              <a:gd name="T12" fmla="*/ 20 w 108"/>
              <a:gd name="T13" fmla="*/ 0 h 65"/>
              <a:gd name="T14" fmla="*/ 41 w 108"/>
              <a:gd name="T15" fmla="*/ 22 h 65"/>
              <a:gd name="T16" fmla="*/ 28 w 108"/>
              <a:gd name="T17" fmla="*/ 22 h 65"/>
              <a:gd name="T18" fmla="*/ 28 w 108"/>
              <a:gd name="T19" fmla="*/ 50 h 65"/>
              <a:gd name="T20" fmla="*/ 52 w 108"/>
              <a:gd name="T21" fmla="*/ 50 h 65"/>
              <a:gd name="T22" fmla="*/ 108 w 108"/>
              <a:gd name="T23" fmla="*/ 43 h 65"/>
              <a:gd name="T24" fmla="*/ 87 w 108"/>
              <a:gd name="T25" fmla="*/ 65 h 65"/>
              <a:gd name="T26" fmla="*/ 67 w 108"/>
              <a:gd name="T27" fmla="*/ 43 h 65"/>
              <a:gd name="T28" fmla="*/ 80 w 108"/>
              <a:gd name="T29" fmla="*/ 43 h 65"/>
              <a:gd name="T30" fmla="*/ 80 w 108"/>
              <a:gd name="T31" fmla="*/ 15 h 65"/>
              <a:gd name="T32" fmla="*/ 56 w 108"/>
              <a:gd name="T33" fmla="*/ 15 h 65"/>
              <a:gd name="T34" fmla="*/ 42 w 108"/>
              <a:gd name="T35" fmla="*/ 0 h 65"/>
              <a:gd name="T36" fmla="*/ 84 w 108"/>
              <a:gd name="T37" fmla="*/ 0 h 65"/>
              <a:gd name="T38" fmla="*/ 95 w 108"/>
              <a:gd name="T39" fmla="*/ 11 h 65"/>
              <a:gd name="T40" fmla="*/ 95 w 108"/>
              <a:gd name="T41" fmla="*/ 43 h 65"/>
              <a:gd name="T42" fmla="*/ 108 w 108"/>
              <a:gd name="T43" fmla="*/ 4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65">
                <a:moveTo>
                  <a:pt x="52" y="50"/>
                </a:moveTo>
                <a:cubicBezTo>
                  <a:pt x="66" y="65"/>
                  <a:pt x="66" y="65"/>
                  <a:pt x="66" y="65"/>
                </a:cubicBezTo>
                <a:cubicBezTo>
                  <a:pt x="23" y="65"/>
                  <a:pt x="23" y="65"/>
                  <a:pt x="23" y="65"/>
                </a:cubicBezTo>
                <a:cubicBezTo>
                  <a:pt x="17" y="65"/>
                  <a:pt x="13" y="60"/>
                  <a:pt x="13" y="54"/>
                </a:cubicBezTo>
                <a:cubicBezTo>
                  <a:pt x="13" y="22"/>
                  <a:pt x="13" y="22"/>
                  <a:pt x="13" y="22"/>
                </a:cubicBezTo>
                <a:cubicBezTo>
                  <a:pt x="0" y="22"/>
                  <a:pt x="0" y="22"/>
                  <a:pt x="0" y="22"/>
                </a:cubicBezTo>
                <a:cubicBezTo>
                  <a:pt x="20" y="0"/>
                  <a:pt x="20" y="0"/>
                  <a:pt x="20" y="0"/>
                </a:cubicBezTo>
                <a:cubicBezTo>
                  <a:pt x="41" y="22"/>
                  <a:pt x="41" y="22"/>
                  <a:pt x="41" y="22"/>
                </a:cubicBezTo>
                <a:cubicBezTo>
                  <a:pt x="28" y="22"/>
                  <a:pt x="28" y="22"/>
                  <a:pt x="28" y="22"/>
                </a:cubicBezTo>
                <a:cubicBezTo>
                  <a:pt x="28" y="50"/>
                  <a:pt x="28" y="50"/>
                  <a:pt x="28" y="50"/>
                </a:cubicBezTo>
                <a:lnTo>
                  <a:pt x="52" y="50"/>
                </a:lnTo>
                <a:close/>
                <a:moveTo>
                  <a:pt x="108" y="43"/>
                </a:moveTo>
                <a:cubicBezTo>
                  <a:pt x="87" y="65"/>
                  <a:pt x="87" y="65"/>
                  <a:pt x="87" y="65"/>
                </a:cubicBezTo>
                <a:cubicBezTo>
                  <a:pt x="67" y="43"/>
                  <a:pt x="67" y="43"/>
                  <a:pt x="67" y="43"/>
                </a:cubicBezTo>
                <a:cubicBezTo>
                  <a:pt x="80" y="43"/>
                  <a:pt x="80" y="43"/>
                  <a:pt x="80" y="43"/>
                </a:cubicBezTo>
                <a:cubicBezTo>
                  <a:pt x="80" y="15"/>
                  <a:pt x="80" y="15"/>
                  <a:pt x="80" y="15"/>
                </a:cubicBezTo>
                <a:cubicBezTo>
                  <a:pt x="56" y="15"/>
                  <a:pt x="56" y="15"/>
                  <a:pt x="56" y="15"/>
                </a:cubicBezTo>
                <a:cubicBezTo>
                  <a:pt x="42" y="0"/>
                  <a:pt x="42" y="0"/>
                  <a:pt x="42" y="0"/>
                </a:cubicBezTo>
                <a:cubicBezTo>
                  <a:pt x="84" y="0"/>
                  <a:pt x="84" y="0"/>
                  <a:pt x="84" y="0"/>
                </a:cubicBezTo>
                <a:cubicBezTo>
                  <a:pt x="90" y="0"/>
                  <a:pt x="95" y="5"/>
                  <a:pt x="95" y="11"/>
                </a:cubicBezTo>
                <a:cubicBezTo>
                  <a:pt x="95" y="43"/>
                  <a:pt x="95" y="43"/>
                  <a:pt x="95" y="43"/>
                </a:cubicBezTo>
                <a:lnTo>
                  <a:pt x="108"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9"/>
          <p:cNvSpPr>
            <a:spLocks noEditPoints="1"/>
          </p:cNvSpPr>
          <p:nvPr/>
        </p:nvSpPr>
        <p:spPr bwMode="auto">
          <a:xfrm>
            <a:off x="1119188" y="4746626"/>
            <a:ext cx="280988" cy="365125"/>
          </a:xfrm>
          <a:custGeom>
            <a:avLst/>
            <a:gdLst>
              <a:gd name="T0" fmla="*/ 75 w 75"/>
              <a:gd name="T1" fmla="*/ 10 h 97"/>
              <a:gd name="T2" fmla="*/ 75 w 75"/>
              <a:gd name="T3" fmla="*/ 86 h 97"/>
              <a:gd name="T4" fmla="*/ 65 w 75"/>
              <a:gd name="T5" fmla="*/ 97 h 97"/>
              <a:gd name="T6" fmla="*/ 11 w 75"/>
              <a:gd name="T7" fmla="*/ 97 h 97"/>
              <a:gd name="T8" fmla="*/ 0 w 75"/>
              <a:gd name="T9" fmla="*/ 86 h 97"/>
              <a:gd name="T10" fmla="*/ 0 w 75"/>
              <a:gd name="T11" fmla="*/ 10 h 97"/>
              <a:gd name="T12" fmla="*/ 11 w 75"/>
              <a:gd name="T13" fmla="*/ 0 h 97"/>
              <a:gd name="T14" fmla="*/ 65 w 75"/>
              <a:gd name="T15" fmla="*/ 0 h 97"/>
              <a:gd name="T16" fmla="*/ 75 w 75"/>
              <a:gd name="T17" fmla="*/ 10 h 97"/>
              <a:gd name="T18" fmla="*/ 65 w 75"/>
              <a:gd name="T19" fmla="*/ 10 h 97"/>
              <a:gd name="T20" fmla="*/ 11 w 75"/>
              <a:gd name="T21" fmla="*/ 10 h 97"/>
              <a:gd name="T22" fmla="*/ 11 w 75"/>
              <a:gd name="T23" fmla="*/ 86 h 97"/>
              <a:gd name="T24" fmla="*/ 65 w 75"/>
              <a:gd name="T25" fmla="*/ 86 h 97"/>
              <a:gd name="T26" fmla="*/ 65 w 75"/>
              <a:gd name="T27" fmla="*/ 10 h 97"/>
              <a:gd name="T28" fmla="*/ 53 w 75"/>
              <a:gd name="T29" fmla="*/ 32 h 97"/>
              <a:gd name="T30" fmla="*/ 23 w 75"/>
              <a:gd name="T31" fmla="*/ 32 h 97"/>
              <a:gd name="T32" fmla="*/ 23 w 75"/>
              <a:gd name="T33" fmla="*/ 22 h 97"/>
              <a:gd name="T34" fmla="*/ 53 w 75"/>
              <a:gd name="T35" fmla="*/ 22 h 97"/>
              <a:gd name="T36" fmla="*/ 53 w 75"/>
              <a:gd name="T37" fmla="*/ 32 h 97"/>
              <a:gd name="T38" fmla="*/ 53 w 75"/>
              <a:gd name="T39" fmla="*/ 74 h 97"/>
              <a:gd name="T40" fmla="*/ 23 w 75"/>
              <a:gd name="T41" fmla="*/ 74 h 97"/>
              <a:gd name="T42" fmla="*/ 23 w 75"/>
              <a:gd name="T43" fmla="*/ 65 h 97"/>
              <a:gd name="T44" fmla="*/ 53 w 75"/>
              <a:gd name="T45" fmla="*/ 65 h 97"/>
              <a:gd name="T46" fmla="*/ 53 w 75"/>
              <a:gd name="T47" fmla="*/ 74 h 97"/>
              <a:gd name="T48" fmla="*/ 23 w 75"/>
              <a:gd name="T49" fmla="*/ 43 h 97"/>
              <a:gd name="T50" fmla="*/ 53 w 75"/>
              <a:gd name="T51" fmla="*/ 43 h 97"/>
              <a:gd name="T52" fmla="*/ 53 w 75"/>
              <a:gd name="T53" fmla="*/ 53 h 97"/>
              <a:gd name="T54" fmla="*/ 23 w 75"/>
              <a:gd name="T55" fmla="*/ 53 h 97"/>
              <a:gd name="T56" fmla="*/ 23 w 75"/>
              <a:gd name="T57" fmla="*/ 4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7">
                <a:moveTo>
                  <a:pt x="75" y="10"/>
                </a:moveTo>
                <a:cubicBezTo>
                  <a:pt x="75" y="86"/>
                  <a:pt x="75" y="86"/>
                  <a:pt x="75" y="86"/>
                </a:cubicBezTo>
                <a:cubicBezTo>
                  <a:pt x="75" y="92"/>
                  <a:pt x="70" y="97"/>
                  <a:pt x="65" y="97"/>
                </a:cubicBezTo>
                <a:cubicBezTo>
                  <a:pt x="11" y="97"/>
                  <a:pt x="11" y="97"/>
                  <a:pt x="11" y="97"/>
                </a:cubicBezTo>
                <a:cubicBezTo>
                  <a:pt x="5" y="97"/>
                  <a:pt x="0" y="92"/>
                  <a:pt x="0" y="86"/>
                </a:cubicBezTo>
                <a:cubicBezTo>
                  <a:pt x="0" y="10"/>
                  <a:pt x="0" y="10"/>
                  <a:pt x="0" y="10"/>
                </a:cubicBezTo>
                <a:cubicBezTo>
                  <a:pt x="0" y="5"/>
                  <a:pt x="5" y="0"/>
                  <a:pt x="11" y="0"/>
                </a:cubicBezTo>
                <a:cubicBezTo>
                  <a:pt x="65" y="0"/>
                  <a:pt x="65" y="0"/>
                  <a:pt x="65" y="0"/>
                </a:cubicBezTo>
                <a:cubicBezTo>
                  <a:pt x="70" y="0"/>
                  <a:pt x="75" y="5"/>
                  <a:pt x="75" y="10"/>
                </a:cubicBezTo>
                <a:close/>
                <a:moveTo>
                  <a:pt x="65" y="10"/>
                </a:moveTo>
                <a:cubicBezTo>
                  <a:pt x="11" y="10"/>
                  <a:pt x="11" y="10"/>
                  <a:pt x="11" y="10"/>
                </a:cubicBezTo>
                <a:cubicBezTo>
                  <a:pt x="11" y="86"/>
                  <a:pt x="11" y="86"/>
                  <a:pt x="11" y="86"/>
                </a:cubicBezTo>
                <a:cubicBezTo>
                  <a:pt x="65" y="86"/>
                  <a:pt x="65" y="86"/>
                  <a:pt x="65" y="86"/>
                </a:cubicBezTo>
                <a:lnTo>
                  <a:pt x="65" y="10"/>
                </a:lnTo>
                <a:close/>
                <a:moveTo>
                  <a:pt x="53" y="32"/>
                </a:moveTo>
                <a:cubicBezTo>
                  <a:pt x="23" y="32"/>
                  <a:pt x="23" y="32"/>
                  <a:pt x="23" y="32"/>
                </a:cubicBezTo>
                <a:cubicBezTo>
                  <a:pt x="23" y="22"/>
                  <a:pt x="23" y="22"/>
                  <a:pt x="23" y="22"/>
                </a:cubicBezTo>
                <a:cubicBezTo>
                  <a:pt x="53" y="22"/>
                  <a:pt x="53" y="22"/>
                  <a:pt x="53" y="22"/>
                </a:cubicBezTo>
                <a:lnTo>
                  <a:pt x="53" y="32"/>
                </a:lnTo>
                <a:close/>
                <a:moveTo>
                  <a:pt x="53" y="74"/>
                </a:moveTo>
                <a:cubicBezTo>
                  <a:pt x="23" y="74"/>
                  <a:pt x="23" y="74"/>
                  <a:pt x="23" y="74"/>
                </a:cubicBezTo>
                <a:cubicBezTo>
                  <a:pt x="23" y="65"/>
                  <a:pt x="23" y="65"/>
                  <a:pt x="23" y="65"/>
                </a:cubicBezTo>
                <a:cubicBezTo>
                  <a:pt x="53" y="65"/>
                  <a:pt x="53" y="65"/>
                  <a:pt x="53" y="65"/>
                </a:cubicBezTo>
                <a:lnTo>
                  <a:pt x="53" y="74"/>
                </a:lnTo>
                <a:close/>
                <a:moveTo>
                  <a:pt x="23" y="43"/>
                </a:moveTo>
                <a:cubicBezTo>
                  <a:pt x="53" y="43"/>
                  <a:pt x="53" y="43"/>
                  <a:pt x="53" y="43"/>
                </a:cubicBezTo>
                <a:cubicBezTo>
                  <a:pt x="53" y="53"/>
                  <a:pt x="53" y="53"/>
                  <a:pt x="53" y="53"/>
                </a:cubicBezTo>
                <a:cubicBezTo>
                  <a:pt x="23" y="53"/>
                  <a:pt x="23" y="53"/>
                  <a:pt x="23" y="53"/>
                </a:cubicBezTo>
                <a:lnTo>
                  <a:pt x="23" y="43"/>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0"/>
          <p:cNvSpPr>
            <a:spLocks noEditPoints="1"/>
          </p:cNvSpPr>
          <p:nvPr/>
        </p:nvSpPr>
        <p:spPr bwMode="auto">
          <a:xfrm>
            <a:off x="1763713" y="4746626"/>
            <a:ext cx="282575" cy="365125"/>
          </a:xfrm>
          <a:custGeom>
            <a:avLst/>
            <a:gdLst>
              <a:gd name="T0" fmla="*/ 75 w 75"/>
              <a:gd name="T1" fmla="*/ 10 h 97"/>
              <a:gd name="T2" fmla="*/ 75 w 75"/>
              <a:gd name="T3" fmla="*/ 86 h 97"/>
              <a:gd name="T4" fmla="*/ 65 w 75"/>
              <a:gd name="T5" fmla="*/ 97 h 97"/>
              <a:gd name="T6" fmla="*/ 11 w 75"/>
              <a:gd name="T7" fmla="*/ 97 h 97"/>
              <a:gd name="T8" fmla="*/ 0 w 75"/>
              <a:gd name="T9" fmla="*/ 86 h 97"/>
              <a:gd name="T10" fmla="*/ 0 w 75"/>
              <a:gd name="T11" fmla="*/ 10 h 97"/>
              <a:gd name="T12" fmla="*/ 11 w 75"/>
              <a:gd name="T13" fmla="*/ 0 h 97"/>
              <a:gd name="T14" fmla="*/ 65 w 75"/>
              <a:gd name="T15" fmla="*/ 0 h 97"/>
              <a:gd name="T16" fmla="*/ 75 w 75"/>
              <a:gd name="T17" fmla="*/ 10 h 97"/>
              <a:gd name="T18" fmla="*/ 65 w 75"/>
              <a:gd name="T19" fmla="*/ 10 h 97"/>
              <a:gd name="T20" fmla="*/ 11 w 75"/>
              <a:gd name="T21" fmla="*/ 10 h 97"/>
              <a:gd name="T22" fmla="*/ 11 w 75"/>
              <a:gd name="T23" fmla="*/ 86 h 97"/>
              <a:gd name="T24" fmla="*/ 65 w 75"/>
              <a:gd name="T25" fmla="*/ 86 h 97"/>
              <a:gd name="T26" fmla="*/ 65 w 75"/>
              <a:gd name="T27" fmla="*/ 1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97">
                <a:moveTo>
                  <a:pt x="75" y="10"/>
                </a:moveTo>
                <a:cubicBezTo>
                  <a:pt x="75" y="86"/>
                  <a:pt x="75" y="86"/>
                  <a:pt x="75" y="86"/>
                </a:cubicBezTo>
                <a:cubicBezTo>
                  <a:pt x="75" y="92"/>
                  <a:pt x="71" y="97"/>
                  <a:pt x="65" y="97"/>
                </a:cubicBezTo>
                <a:cubicBezTo>
                  <a:pt x="11" y="97"/>
                  <a:pt x="11" y="97"/>
                  <a:pt x="11" y="97"/>
                </a:cubicBezTo>
                <a:cubicBezTo>
                  <a:pt x="5" y="97"/>
                  <a:pt x="0" y="92"/>
                  <a:pt x="0" y="86"/>
                </a:cubicBezTo>
                <a:cubicBezTo>
                  <a:pt x="0" y="10"/>
                  <a:pt x="0" y="10"/>
                  <a:pt x="0" y="10"/>
                </a:cubicBezTo>
                <a:cubicBezTo>
                  <a:pt x="0" y="5"/>
                  <a:pt x="5" y="0"/>
                  <a:pt x="11" y="0"/>
                </a:cubicBezTo>
                <a:cubicBezTo>
                  <a:pt x="65" y="0"/>
                  <a:pt x="65" y="0"/>
                  <a:pt x="65" y="0"/>
                </a:cubicBezTo>
                <a:cubicBezTo>
                  <a:pt x="71" y="0"/>
                  <a:pt x="75" y="5"/>
                  <a:pt x="75" y="10"/>
                </a:cubicBezTo>
                <a:close/>
                <a:moveTo>
                  <a:pt x="65" y="10"/>
                </a:moveTo>
                <a:cubicBezTo>
                  <a:pt x="11" y="10"/>
                  <a:pt x="11" y="10"/>
                  <a:pt x="11" y="10"/>
                </a:cubicBezTo>
                <a:cubicBezTo>
                  <a:pt x="11" y="86"/>
                  <a:pt x="11" y="86"/>
                  <a:pt x="11" y="86"/>
                </a:cubicBezTo>
                <a:cubicBezTo>
                  <a:pt x="65" y="86"/>
                  <a:pt x="65" y="86"/>
                  <a:pt x="65" y="86"/>
                </a:cubicBezTo>
                <a:lnTo>
                  <a:pt x="65" y="1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1"/>
          <p:cNvSpPr>
            <a:spLocks noEditPoints="1"/>
          </p:cNvSpPr>
          <p:nvPr/>
        </p:nvSpPr>
        <p:spPr bwMode="auto">
          <a:xfrm>
            <a:off x="2409825" y="4746626"/>
            <a:ext cx="280988" cy="365125"/>
          </a:xfrm>
          <a:custGeom>
            <a:avLst/>
            <a:gdLst>
              <a:gd name="T0" fmla="*/ 75 w 75"/>
              <a:gd name="T1" fmla="*/ 27 h 97"/>
              <a:gd name="T2" fmla="*/ 75 w 75"/>
              <a:gd name="T3" fmla="*/ 91 h 97"/>
              <a:gd name="T4" fmla="*/ 70 w 75"/>
              <a:gd name="T5" fmla="*/ 97 h 97"/>
              <a:gd name="T6" fmla="*/ 27 w 75"/>
              <a:gd name="T7" fmla="*/ 97 h 97"/>
              <a:gd name="T8" fmla="*/ 21 w 75"/>
              <a:gd name="T9" fmla="*/ 91 h 97"/>
              <a:gd name="T10" fmla="*/ 21 w 75"/>
              <a:gd name="T11" fmla="*/ 75 h 97"/>
              <a:gd name="T12" fmla="*/ 5 w 75"/>
              <a:gd name="T13" fmla="*/ 75 h 97"/>
              <a:gd name="T14" fmla="*/ 0 w 75"/>
              <a:gd name="T15" fmla="*/ 70 h 97"/>
              <a:gd name="T16" fmla="*/ 0 w 75"/>
              <a:gd name="T17" fmla="*/ 5 h 97"/>
              <a:gd name="T18" fmla="*/ 5 w 75"/>
              <a:gd name="T19" fmla="*/ 0 h 97"/>
              <a:gd name="T20" fmla="*/ 48 w 75"/>
              <a:gd name="T21" fmla="*/ 0 h 97"/>
              <a:gd name="T22" fmla="*/ 54 w 75"/>
              <a:gd name="T23" fmla="*/ 5 h 97"/>
              <a:gd name="T24" fmla="*/ 54 w 75"/>
              <a:gd name="T25" fmla="*/ 21 h 97"/>
              <a:gd name="T26" fmla="*/ 70 w 75"/>
              <a:gd name="T27" fmla="*/ 21 h 97"/>
              <a:gd name="T28" fmla="*/ 75 w 75"/>
              <a:gd name="T29" fmla="*/ 27 h 97"/>
              <a:gd name="T30" fmla="*/ 21 w 75"/>
              <a:gd name="T31" fmla="*/ 64 h 97"/>
              <a:gd name="T32" fmla="*/ 21 w 75"/>
              <a:gd name="T33" fmla="*/ 27 h 97"/>
              <a:gd name="T34" fmla="*/ 27 w 75"/>
              <a:gd name="T35" fmla="*/ 21 h 97"/>
              <a:gd name="T36" fmla="*/ 43 w 75"/>
              <a:gd name="T37" fmla="*/ 21 h 97"/>
              <a:gd name="T38" fmla="*/ 43 w 75"/>
              <a:gd name="T39" fmla="*/ 10 h 97"/>
              <a:gd name="T40" fmla="*/ 11 w 75"/>
              <a:gd name="T41" fmla="*/ 10 h 97"/>
              <a:gd name="T42" fmla="*/ 11 w 75"/>
              <a:gd name="T43" fmla="*/ 64 h 97"/>
              <a:gd name="T44" fmla="*/ 21 w 75"/>
              <a:gd name="T45" fmla="*/ 64 h 97"/>
              <a:gd name="T46" fmla="*/ 65 w 75"/>
              <a:gd name="T47" fmla="*/ 32 h 97"/>
              <a:gd name="T48" fmla="*/ 32 w 75"/>
              <a:gd name="T49" fmla="*/ 32 h 97"/>
              <a:gd name="T50" fmla="*/ 32 w 75"/>
              <a:gd name="T51" fmla="*/ 86 h 97"/>
              <a:gd name="T52" fmla="*/ 65 w 75"/>
              <a:gd name="T53" fmla="*/ 86 h 97"/>
              <a:gd name="T54" fmla="*/ 65 w 75"/>
              <a:gd name="T55" fmla="*/ 3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5" h="97">
                <a:moveTo>
                  <a:pt x="75" y="27"/>
                </a:moveTo>
                <a:cubicBezTo>
                  <a:pt x="75" y="91"/>
                  <a:pt x="75" y="91"/>
                  <a:pt x="75" y="91"/>
                </a:cubicBezTo>
                <a:cubicBezTo>
                  <a:pt x="75" y="94"/>
                  <a:pt x="73" y="97"/>
                  <a:pt x="70" y="97"/>
                </a:cubicBezTo>
                <a:cubicBezTo>
                  <a:pt x="27" y="97"/>
                  <a:pt x="27" y="97"/>
                  <a:pt x="27" y="97"/>
                </a:cubicBezTo>
                <a:cubicBezTo>
                  <a:pt x="24" y="97"/>
                  <a:pt x="21" y="94"/>
                  <a:pt x="21" y="91"/>
                </a:cubicBezTo>
                <a:cubicBezTo>
                  <a:pt x="21" y="75"/>
                  <a:pt x="21" y="75"/>
                  <a:pt x="21" y="75"/>
                </a:cubicBezTo>
                <a:cubicBezTo>
                  <a:pt x="5" y="75"/>
                  <a:pt x="5" y="75"/>
                  <a:pt x="5" y="75"/>
                </a:cubicBezTo>
                <a:cubicBezTo>
                  <a:pt x="2" y="75"/>
                  <a:pt x="0" y="73"/>
                  <a:pt x="0" y="70"/>
                </a:cubicBezTo>
                <a:cubicBezTo>
                  <a:pt x="0" y="5"/>
                  <a:pt x="0" y="5"/>
                  <a:pt x="0" y="5"/>
                </a:cubicBezTo>
                <a:cubicBezTo>
                  <a:pt x="0" y="2"/>
                  <a:pt x="2" y="0"/>
                  <a:pt x="5" y="0"/>
                </a:cubicBezTo>
                <a:cubicBezTo>
                  <a:pt x="48" y="0"/>
                  <a:pt x="48" y="0"/>
                  <a:pt x="48" y="0"/>
                </a:cubicBezTo>
                <a:cubicBezTo>
                  <a:pt x="51" y="0"/>
                  <a:pt x="54" y="2"/>
                  <a:pt x="54" y="5"/>
                </a:cubicBezTo>
                <a:cubicBezTo>
                  <a:pt x="54" y="21"/>
                  <a:pt x="54" y="21"/>
                  <a:pt x="54" y="21"/>
                </a:cubicBezTo>
                <a:cubicBezTo>
                  <a:pt x="70" y="21"/>
                  <a:pt x="70" y="21"/>
                  <a:pt x="70" y="21"/>
                </a:cubicBezTo>
                <a:cubicBezTo>
                  <a:pt x="73" y="21"/>
                  <a:pt x="75" y="24"/>
                  <a:pt x="75" y="27"/>
                </a:cubicBezTo>
                <a:close/>
                <a:moveTo>
                  <a:pt x="21" y="64"/>
                </a:moveTo>
                <a:cubicBezTo>
                  <a:pt x="21" y="27"/>
                  <a:pt x="21" y="27"/>
                  <a:pt x="21" y="27"/>
                </a:cubicBezTo>
                <a:cubicBezTo>
                  <a:pt x="21" y="24"/>
                  <a:pt x="24" y="21"/>
                  <a:pt x="27" y="21"/>
                </a:cubicBezTo>
                <a:cubicBezTo>
                  <a:pt x="43" y="21"/>
                  <a:pt x="43" y="21"/>
                  <a:pt x="43" y="21"/>
                </a:cubicBezTo>
                <a:cubicBezTo>
                  <a:pt x="43" y="10"/>
                  <a:pt x="43" y="10"/>
                  <a:pt x="43" y="10"/>
                </a:cubicBezTo>
                <a:cubicBezTo>
                  <a:pt x="11" y="10"/>
                  <a:pt x="11" y="10"/>
                  <a:pt x="11" y="10"/>
                </a:cubicBezTo>
                <a:cubicBezTo>
                  <a:pt x="11" y="64"/>
                  <a:pt x="11" y="64"/>
                  <a:pt x="11" y="64"/>
                </a:cubicBezTo>
                <a:lnTo>
                  <a:pt x="21" y="64"/>
                </a:lnTo>
                <a:close/>
                <a:moveTo>
                  <a:pt x="65" y="32"/>
                </a:moveTo>
                <a:cubicBezTo>
                  <a:pt x="32" y="32"/>
                  <a:pt x="32" y="32"/>
                  <a:pt x="32" y="32"/>
                </a:cubicBezTo>
                <a:cubicBezTo>
                  <a:pt x="32" y="86"/>
                  <a:pt x="32" y="86"/>
                  <a:pt x="32" y="86"/>
                </a:cubicBezTo>
                <a:cubicBezTo>
                  <a:pt x="65" y="86"/>
                  <a:pt x="65" y="86"/>
                  <a:pt x="65" y="86"/>
                </a:cubicBezTo>
                <a:lnTo>
                  <a:pt x="65" y="32"/>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2"/>
          <p:cNvSpPr>
            <a:spLocks noEditPoints="1"/>
          </p:cNvSpPr>
          <p:nvPr/>
        </p:nvSpPr>
        <p:spPr bwMode="auto">
          <a:xfrm>
            <a:off x="2992438" y="4784726"/>
            <a:ext cx="404813" cy="285750"/>
          </a:xfrm>
          <a:custGeom>
            <a:avLst/>
            <a:gdLst>
              <a:gd name="T0" fmla="*/ 11 w 108"/>
              <a:gd name="T1" fmla="*/ 0 h 76"/>
              <a:gd name="T2" fmla="*/ 97 w 108"/>
              <a:gd name="T3" fmla="*/ 0 h 76"/>
              <a:gd name="T4" fmla="*/ 108 w 108"/>
              <a:gd name="T5" fmla="*/ 11 h 76"/>
              <a:gd name="T6" fmla="*/ 108 w 108"/>
              <a:gd name="T7" fmla="*/ 65 h 76"/>
              <a:gd name="T8" fmla="*/ 97 w 108"/>
              <a:gd name="T9" fmla="*/ 76 h 76"/>
              <a:gd name="T10" fmla="*/ 11 w 108"/>
              <a:gd name="T11" fmla="*/ 76 h 76"/>
              <a:gd name="T12" fmla="*/ 0 w 108"/>
              <a:gd name="T13" fmla="*/ 65 h 76"/>
              <a:gd name="T14" fmla="*/ 0 w 108"/>
              <a:gd name="T15" fmla="*/ 11 h 76"/>
              <a:gd name="T16" fmla="*/ 11 w 108"/>
              <a:gd name="T17" fmla="*/ 0 h 76"/>
              <a:gd name="T18" fmla="*/ 11 w 108"/>
              <a:gd name="T19" fmla="*/ 11 h 76"/>
              <a:gd name="T20" fmla="*/ 11 w 108"/>
              <a:gd name="T21" fmla="*/ 65 h 76"/>
              <a:gd name="T22" fmla="*/ 97 w 108"/>
              <a:gd name="T23" fmla="*/ 65 h 76"/>
              <a:gd name="T24" fmla="*/ 97 w 108"/>
              <a:gd name="T25" fmla="*/ 11 h 76"/>
              <a:gd name="T26" fmla="*/ 11 w 108"/>
              <a:gd name="T27" fmla="*/ 1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76">
                <a:moveTo>
                  <a:pt x="11" y="0"/>
                </a:moveTo>
                <a:cubicBezTo>
                  <a:pt x="97" y="0"/>
                  <a:pt x="97" y="0"/>
                  <a:pt x="97" y="0"/>
                </a:cubicBezTo>
                <a:cubicBezTo>
                  <a:pt x="103" y="0"/>
                  <a:pt x="108" y="5"/>
                  <a:pt x="108" y="11"/>
                </a:cubicBezTo>
                <a:cubicBezTo>
                  <a:pt x="108" y="65"/>
                  <a:pt x="108" y="65"/>
                  <a:pt x="108" y="65"/>
                </a:cubicBezTo>
                <a:cubicBezTo>
                  <a:pt x="108" y="71"/>
                  <a:pt x="103" y="76"/>
                  <a:pt x="97" y="76"/>
                </a:cubicBezTo>
                <a:cubicBezTo>
                  <a:pt x="11" y="76"/>
                  <a:pt x="11" y="76"/>
                  <a:pt x="11" y="76"/>
                </a:cubicBezTo>
                <a:cubicBezTo>
                  <a:pt x="5" y="76"/>
                  <a:pt x="0" y="71"/>
                  <a:pt x="0" y="65"/>
                </a:cubicBezTo>
                <a:cubicBezTo>
                  <a:pt x="0" y="11"/>
                  <a:pt x="0" y="11"/>
                  <a:pt x="0" y="11"/>
                </a:cubicBezTo>
                <a:cubicBezTo>
                  <a:pt x="0" y="5"/>
                  <a:pt x="5" y="0"/>
                  <a:pt x="11" y="0"/>
                </a:cubicBezTo>
                <a:close/>
                <a:moveTo>
                  <a:pt x="11" y="11"/>
                </a:moveTo>
                <a:cubicBezTo>
                  <a:pt x="11" y="65"/>
                  <a:pt x="11" y="65"/>
                  <a:pt x="11" y="65"/>
                </a:cubicBezTo>
                <a:cubicBezTo>
                  <a:pt x="97" y="65"/>
                  <a:pt x="97" y="65"/>
                  <a:pt x="97" y="65"/>
                </a:cubicBezTo>
                <a:cubicBezTo>
                  <a:pt x="97" y="11"/>
                  <a:pt x="97" y="11"/>
                  <a:pt x="97" y="11"/>
                </a:cubicBezTo>
                <a:lnTo>
                  <a:pt x="11" y="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3"/>
          <p:cNvSpPr>
            <a:spLocks noEditPoints="1"/>
          </p:cNvSpPr>
          <p:nvPr/>
        </p:nvSpPr>
        <p:spPr bwMode="auto">
          <a:xfrm>
            <a:off x="3636963" y="4730751"/>
            <a:ext cx="406400" cy="392113"/>
          </a:xfrm>
          <a:custGeom>
            <a:avLst/>
            <a:gdLst>
              <a:gd name="T0" fmla="*/ 82 w 108"/>
              <a:gd name="T1" fmla="*/ 34 h 104"/>
              <a:gd name="T2" fmla="*/ 69 w 108"/>
              <a:gd name="T3" fmla="*/ 18 h 104"/>
              <a:gd name="T4" fmla="*/ 45 w 108"/>
              <a:gd name="T5" fmla="*/ 34 h 104"/>
              <a:gd name="T6" fmla="*/ 26 w 108"/>
              <a:gd name="T7" fmla="*/ 34 h 104"/>
              <a:gd name="T8" fmla="*/ 12 w 108"/>
              <a:gd name="T9" fmla="*/ 48 h 104"/>
              <a:gd name="T10" fmla="*/ 12 w 108"/>
              <a:gd name="T11" fmla="*/ 66 h 104"/>
              <a:gd name="T12" fmla="*/ 1 w 108"/>
              <a:gd name="T13" fmla="*/ 33 h 104"/>
              <a:gd name="T14" fmla="*/ 3 w 108"/>
              <a:gd name="T15" fmla="*/ 28 h 104"/>
              <a:gd name="T16" fmla="*/ 76 w 108"/>
              <a:gd name="T17" fmla="*/ 1 h 104"/>
              <a:gd name="T18" fmla="*/ 82 w 108"/>
              <a:gd name="T19" fmla="*/ 4 h 104"/>
              <a:gd name="T20" fmla="*/ 93 w 108"/>
              <a:gd name="T21" fmla="*/ 34 h 104"/>
              <a:gd name="T22" fmla="*/ 82 w 108"/>
              <a:gd name="T23" fmla="*/ 34 h 104"/>
              <a:gd name="T24" fmla="*/ 108 w 108"/>
              <a:gd name="T25" fmla="*/ 48 h 104"/>
              <a:gd name="T26" fmla="*/ 108 w 108"/>
              <a:gd name="T27" fmla="*/ 99 h 104"/>
              <a:gd name="T28" fmla="*/ 104 w 108"/>
              <a:gd name="T29" fmla="*/ 104 h 104"/>
              <a:gd name="T30" fmla="*/ 26 w 108"/>
              <a:gd name="T31" fmla="*/ 104 h 104"/>
              <a:gd name="T32" fmla="*/ 22 w 108"/>
              <a:gd name="T33" fmla="*/ 99 h 104"/>
              <a:gd name="T34" fmla="*/ 22 w 108"/>
              <a:gd name="T35" fmla="*/ 48 h 104"/>
              <a:gd name="T36" fmla="*/ 26 w 108"/>
              <a:gd name="T37" fmla="*/ 44 h 104"/>
              <a:gd name="T38" fmla="*/ 104 w 108"/>
              <a:gd name="T39" fmla="*/ 44 h 104"/>
              <a:gd name="T40" fmla="*/ 108 w 108"/>
              <a:gd name="T41" fmla="*/ 48 h 104"/>
              <a:gd name="T42" fmla="*/ 98 w 108"/>
              <a:gd name="T43" fmla="*/ 75 h 104"/>
              <a:gd name="T44" fmla="*/ 91 w 108"/>
              <a:gd name="T45" fmla="*/ 58 h 104"/>
              <a:gd name="T46" fmla="*/ 72 w 108"/>
              <a:gd name="T47" fmla="*/ 64 h 104"/>
              <a:gd name="T48" fmla="*/ 58 w 108"/>
              <a:gd name="T49" fmla="*/ 79 h 104"/>
              <a:gd name="T50" fmla="*/ 43 w 108"/>
              <a:gd name="T51" fmla="*/ 60 h 104"/>
              <a:gd name="T52" fmla="*/ 34 w 108"/>
              <a:gd name="T53" fmla="*/ 83 h 104"/>
              <a:gd name="T54" fmla="*/ 34 w 108"/>
              <a:gd name="T55" fmla="*/ 93 h 104"/>
              <a:gd name="T56" fmla="*/ 98 w 108"/>
              <a:gd name="T57" fmla="*/ 93 h 104"/>
              <a:gd name="T58" fmla="*/ 98 w 108"/>
              <a:gd name="T59" fmla="*/ 7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 h="104">
                <a:moveTo>
                  <a:pt x="82" y="34"/>
                </a:moveTo>
                <a:cubicBezTo>
                  <a:pt x="69" y="18"/>
                  <a:pt x="69" y="18"/>
                  <a:pt x="69" y="18"/>
                </a:cubicBezTo>
                <a:cubicBezTo>
                  <a:pt x="45" y="34"/>
                  <a:pt x="45" y="34"/>
                  <a:pt x="45" y="34"/>
                </a:cubicBezTo>
                <a:cubicBezTo>
                  <a:pt x="26" y="34"/>
                  <a:pt x="26" y="34"/>
                  <a:pt x="26" y="34"/>
                </a:cubicBezTo>
                <a:cubicBezTo>
                  <a:pt x="18" y="34"/>
                  <a:pt x="12" y="40"/>
                  <a:pt x="12" y="48"/>
                </a:cubicBezTo>
                <a:cubicBezTo>
                  <a:pt x="12" y="66"/>
                  <a:pt x="12" y="66"/>
                  <a:pt x="12" y="66"/>
                </a:cubicBezTo>
                <a:cubicBezTo>
                  <a:pt x="1" y="33"/>
                  <a:pt x="1" y="33"/>
                  <a:pt x="1" y="33"/>
                </a:cubicBezTo>
                <a:cubicBezTo>
                  <a:pt x="0" y="31"/>
                  <a:pt x="1" y="29"/>
                  <a:pt x="3" y="28"/>
                </a:cubicBezTo>
                <a:cubicBezTo>
                  <a:pt x="76" y="1"/>
                  <a:pt x="76" y="1"/>
                  <a:pt x="76" y="1"/>
                </a:cubicBezTo>
                <a:cubicBezTo>
                  <a:pt x="79" y="0"/>
                  <a:pt x="81" y="2"/>
                  <a:pt x="82" y="4"/>
                </a:cubicBezTo>
                <a:cubicBezTo>
                  <a:pt x="93" y="34"/>
                  <a:pt x="93" y="34"/>
                  <a:pt x="93" y="34"/>
                </a:cubicBezTo>
                <a:lnTo>
                  <a:pt x="82" y="34"/>
                </a:lnTo>
                <a:close/>
                <a:moveTo>
                  <a:pt x="108" y="48"/>
                </a:moveTo>
                <a:cubicBezTo>
                  <a:pt x="108" y="99"/>
                  <a:pt x="108" y="99"/>
                  <a:pt x="108" y="99"/>
                </a:cubicBezTo>
                <a:cubicBezTo>
                  <a:pt x="108" y="102"/>
                  <a:pt x="107" y="104"/>
                  <a:pt x="104" y="104"/>
                </a:cubicBezTo>
                <a:cubicBezTo>
                  <a:pt x="26" y="104"/>
                  <a:pt x="26" y="104"/>
                  <a:pt x="26" y="104"/>
                </a:cubicBezTo>
                <a:cubicBezTo>
                  <a:pt x="24" y="104"/>
                  <a:pt x="22" y="102"/>
                  <a:pt x="22" y="99"/>
                </a:cubicBezTo>
                <a:cubicBezTo>
                  <a:pt x="22" y="48"/>
                  <a:pt x="22" y="48"/>
                  <a:pt x="22" y="48"/>
                </a:cubicBezTo>
                <a:cubicBezTo>
                  <a:pt x="22" y="46"/>
                  <a:pt x="24" y="44"/>
                  <a:pt x="26" y="44"/>
                </a:cubicBezTo>
                <a:cubicBezTo>
                  <a:pt x="104" y="44"/>
                  <a:pt x="104" y="44"/>
                  <a:pt x="104" y="44"/>
                </a:cubicBezTo>
                <a:cubicBezTo>
                  <a:pt x="107" y="44"/>
                  <a:pt x="108" y="46"/>
                  <a:pt x="108" y="48"/>
                </a:cubicBezTo>
                <a:close/>
                <a:moveTo>
                  <a:pt x="98" y="75"/>
                </a:moveTo>
                <a:cubicBezTo>
                  <a:pt x="91" y="58"/>
                  <a:pt x="91" y="58"/>
                  <a:pt x="91" y="58"/>
                </a:cubicBezTo>
                <a:cubicBezTo>
                  <a:pt x="72" y="64"/>
                  <a:pt x="72" y="64"/>
                  <a:pt x="72" y="64"/>
                </a:cubicBezTo>
                <a:cubicBezTo>
                  <a:pt x="58" y="79"/>
                  <a:pt x="58" y="79"/>
                  <a:pt x="58" y="79"/>
                </a:cubicBezTo>
                <a:cubicBezTo>
                  <a:pt x="43" y="60"/>
                  <a:pt x="43" y="60"/>
                  <a:pt x="43" y="60"/>
                </a:cubicBezTo>
                <a:cubicBezTo>
                  <a:pt x="34" y="83"/>
                  <a:pt x="34" y="83"/>
                  <a:pt x="34" y="83"/>
                </a:cubicBezTo>
                <a:cubicBezTo>
                  <a:pt x="34" y="93"/>
                  <a:pt x="34" y="93"/>
                  <a:pt x="34" y="93"/>
                </a:cubicBezTo>
                <a:cubicBezTo>
                  <a:pt x="98" y="93"/>
                  <a:pt x="98" y="93"/>
                  <a:pt x="98" y="93"/>
                </a:cubicBezTo>
                <a:lnTo>
                  <a:pt x="98" y="75"/>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4"/>
          <p:cNvSpPr>
            <a:spLocks noEditPoints="1"/>
          </p:cNvSpPr>
          <p:nvPr/>
        </p:nvSpPr>
        <p:spPr bwMode="auto">
          <a:xfrm>
            <a:off x="4324350" y="4765676"/>
            <a:ext cx="322263" cy="323850"/>
          </a:xfrm>
          <a:custGeom>
            <a:avLst/>
            <a:gdLst>
              <a:gd name="T0" fmla="*/ 11 w 86"/>
              <a:gd name="T1" fmla="*/ 76 h 86"/>
              <a:gd name="T2" fmla="*/ 43 w 86"/>
              <a:gd name="T3" fmla="*/ 76 h 86"/>
              <a:gd name="T4" fmla="*/ 43 w 86"/>
              <a:gd name="T5" fmla="*/ 86 h 86"/>
              <a:gd name="T6" fmla="*/ 11 w 86"/>
              <a:gd name="T7" fmla="*/ 86 h 86"/>
              <a:gd name="T8" fmla="*/ 0 w 86"/>
              <a:gd name="T9" fmla="*/ 76 h 86"/>
              <a:gd name="T10" fmla="*/ 0 w 86"/>
              <a:gd name="T11" fmla="*/ 43 h 86"/>
              <a:gd name="T12" fmla="*/ 11 w 86"/>
              <a:gd name="T13" fmla="*/ 43 h 86"/>
              <a:gd name="T14" fmla="*/ 11 w 86"/>
              <a:gd name="T15" fmla="*/ 76 h 86"/>
              <a:gd name="T16" fmla="*/ 86 w 86"/>
              <a:gd name="T17" fmla="*/ 11 h 86"/>
              <a:gd name="T18" fmla="*/ 86 w 86"/>
              <a:gd name="T19" fmla="*/ 54 h 86"/>
              <a:gd name="T20" fmla="*/ 75 w 86"/>
              <a:gd name="T21" fmla="*/ 65 h 86"/>
              <a:gd name="T22" fmla="*/ 32 w 86"/>
              <a:gd name="T23" fmla="*/ 65 h 86"/>
              <a:gd name="T24" fmla="*/ 21 w 86"/>
              <a:gd name="T25" fmla="*/ 54 h 86"/>
              <a:gd name="T26" fmla="*/ 21 w 86"/>
              <a:gd name="T27" fmla="*/ 11 h 86"/>
              <a:gd name="T28" fmla="*/ 32 w 86"/>
              <a:gd name="T29" fmla="*/ 0 h 86"/>
              <a:gd name="T30" fmla="*/ 75 w 86"/>
              <a:gd name="T31" fmla="*/ 0 h 86"/>
              <a:gd name="T32" fmla="*/ 86 w 86"/>
              <a:gd name="T33" fmla="*/ 11 h 86"/>
              <a:gd name="T34" fmla="*/ 75 w 86"/>
              <a:gd name="T35" fmla="*/ 11 h 86"/>
              <a:gd name="T36" fmla="*/ 32 w 86"/>
              <a:gd name="T37" fmla="*/ 11 h 86"/>
              <a:gd name="T38" fmla="*/ 32 w 86"/>
              <a:gd name="T39" fmla="*/ 54 h 86"/>
              <a:gd name="T40" fmla="*/ 75 w 86"/>
              <a:gd name="T41" fmla="*/ 54 h 86"/>
              <a:gd name="T42" fmla="*/ 75 w 86"/>
              <a:gd name="T43" fmla="*/ 1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86">
                <a:moveTo>
                  <a:pt x="11" y="76"/>
                </a:moveTo>
                <a:cubicBezTo>
                  <a:pt x="43" y="76"/>
                  <a:pt x="43" y="76"/>
                  <a:pt x="43" y="76"/>
                </a:cubicBezTo>
                <a:cubicBezTo>
                  <a:pt x="43" y="86"/>
                  <a:pt x="43" y="86"/>
                  <a:pt x="43" y="86"/>
                </a:cubicBezTo>
                <a:cubicBezTo>
                  <a:pt x="11" y="86"/>
                  <a:pt x="11" y="86"/>
                  <a:pt x="11" y="86"/>
                </a:cubicBezTo>
                <a:cubicBezTo>
                  <a:pt x="4" y="86"/>
                  <a:pt x="0" y="82"/>
                  <a:pt x="0" y="76"/>
                </a:cubicBezTo>
                <a:cubicBezTo>
                  <a:pt x="0" y="43"/>
                  <a:pt x="0" y="43"/>
                  <a:pt x="0" y="43"/>
                </a:cubicBezTo>
                <a:cubicBezTo>
                  <a:pt x="11" y="43"/>
                  <a:pt x="11" y="43"/>
                  <a:pt x="11" y="43"/>
                </a:cubicBezTo>
                <a:lnTo>
                  <a:pt x="11" y="76"/>
                </a:lnTo>
                <a:close/>
                <a:moveTo>
                  <a:pt x="86" y="11"/>
                </a:moveTo>
                <a:cubicBezTo>
                  <a:pt x="86" y="54"/>
                  <a:pt x="86" y="54"/>
                  <a:pt x="86" y="54"/>
                </a:cubicBezTo>
                <a:cubicBezTo>
                  <a:pt x="86" y="60"/>
                  <a:pt x="81" y="65"/>
                  <a:pt x="75" y="65"/>
                </a:cubicBezTo>
                <a:cubicBezTo>
                  <a:pt x="32" y="65"/>
                  <a:pt x="32" y="65"/>
                  <a:pt x="32" y="65"/>
                </a:cubicBezTo>
                <a:cubicBezTo>
                  <a:pt x="26" y="65"/>
                  <a:pt x="21" y="60"/>
                  <a:pt x="21" y="54"/>
                </a:cubicBezTo>
                <a:cubicBezTo>
                  <a:pt x="21" y="11"/>
                  <a:pt x="21" y="11"/>
                  <a:pt x="21" y="11"/>
                </a:cubicBezTo>
                <a:cubicBezTo>
                  <a:pt x="21" y="5"/>
                  <a:pt x="26" y="0"/>
                  <a:pt x="32" y="0"/>
                </a:cubicBezTo>
                <a:cubicBezTo>
                  <a:pt x="75" y="0"/>
                  <a:pt x="75" y="0"/>
                  <a:pt x="75" y="0"/>
                </a:cubicBezTo>
                <a:cubicBezTo>
                  <a:pt x="81" y="0"/>
                  <a:pt x="86" y="5"/>
                  <a:pt x="86" y="11"/>
                </a:cubicBezTo>
                <a:close/>
                <a:moveTo>
                  <a:pt x="75" y="11"/>
                </a:moveTo>
                <a:cubicBezTo>
                  <a:pt x="32" y="11"/>
                  <a:pt x="32" y="11"/>
                  <a:pt x="32" y="11"/>
                </a:cubicBezTo>
                <a:cubicBezTo>
                  <a:pt x="32" y="54"/>
                  <a:pt x="32" y="54"/>
                  <a:pt x="32" y="54"/>
                </a:cubicBezTo>
                <a:cubicBezTo>
                  <a:pt x="75" y="54"/>
                  <a:pt x="75" y="54"/>
                  <a:pt x="75" y="54"/>
                </a:cubicBezTo>
                <a:lnTo>
                  <a:pt x="75" y="11"/>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5"/>
          <p:cNvSpPr>
            <a:spLocks noEditPoints="1"/>
          </p:cNvSpPr>
          <p:nvPr/>
        </p:nvSpPr>
        <p:spPr bwMode="auto">
          <a:xfrm>
            <a:off x="4929188" y="4765676"/>
            <a:ext cx="404813" cy="323850"/>
          </a:xfrm>
          <a:custGeom>
            <a:avLst/>
            <a:gdLst>
              <a:gd name="T0" fmla="*/ 108 w 108"/>
              <a:gd name="T1" fmla="*/ 32 h 86"/>
              <a:gd name="T2" fmla="*/ 103 w 108"/>
              <a:gd name="T3" fmla="*/ 81 h 86"/>
              <a:gd name="T4" fmla="*/ 98 w 108"/>
              <a:gd name="T5" fmla="*/ 86 h 86"/>
              <a:gd name="T6" fmla="*/ 10 w 108"/>
              <a:gd name="T7" fmla="*/ 86 h 86"/>
              <a:gd name="T8" fmla="*/ 4 w 108"/>
              <a:gd name="T9" fmla="*/ 81 h 86"/>
              <a:gd name="T10" fmla="*/ 0 w 108"/>
              <a:gd name="T11" fmla="*/ 32 h 86"/>
              <a:gd name="T12" fmla="*/ 5 w 108"/>
              <a:gd name="T13" fmla="*/ 27 h 86"/>
              <a:gd name="T14" fmla="*/ 103 w 108"/>
              <a:gd name="T15" fmla="*/ 27 h 86"/>
              <a:gd name="T16" fmla="*/ 108 w 108"/>
              <a:gd name="T17" fmla="*/ 32 h 86"/>
              <a:gd name="T18" fmla="*/ 100 w 108"/>
              <a:gd name="T19" fmla="*/ 19 h 86"/>
              <a:gd name="T20" fmla="*/ 9 w 108"/>
              <a:gd name="T21" fmla="*/ 19 h 86"/>
              <a:gd name="T22" fmla="*/ 10 w 108"/>
              <a:gd name="T23" fmla="*/ 5 h 86"/>
              <a:gd name="T24" fmla="*/ 17 w 108"/>
              <a:gd name="T25" fmla="*/ 0 h 86"/>
              <a:gd name="T26" fmla="*/ 34 w 108"/>
              <a:gd name="T27" fmla="*/ 0 h 86"/>
              <a:gd name="T28" fmla="*/ 44 w 108"/>
              <a:gd name="T29" fmla="*/ 4 h 86"/>
              <a:gd name="T30" fmla="*/ 47 w 108"/>
              <a:gd name="T31" fmla="*/ 7 h 86"/>
              <a:gd name="T32" fmla="*/ 56 w 108"/>
              <a:gd name="T33" fmla="*/ 11 h 86"/>
              <a:gd name="T34" fmla="*/ 93 w 108"/>
              <a:gd name="T35" fmla="*/ 11 h 86"/>
              <a:gd name="T36" fmla="*/ 99 w 108"/>
              <a:gd name="T37" fmla="*/ 15 h 86"/>
              <a:gd name="T38" fmla="*/ 100 w 108"/>
              <a:gd name="T39" fmla="*/ 1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8" h="86">
                <a:moveTo>
                  <a:pt x="108" y="32"/>
                </a:moveTo>
                <a:cubicBezTo>
                  <a:pt x="103" y="81"/>
                  <a:pt x="103" y="81"/>
                  <a:pt x="103" y="81"/>
                </a:cubicBezTo>
                <a:cubicBezTo>
                  <a:pt x="103" y="84"/>
                  <a:pt x="102" y="86"/>
                  <a:pt x="98" y="86"/>
                </a:cubicBezTo>
                <a:cubicBezTo>
                  <a:pt x="10" y="86"/>
                  <a:pt x="10" y="86"/>
                  <a:pt x="10" y="86"/>
                </a:cubicBezTo>
                <a:cubicBezTo>
                  <a:pt x="5" y="86"/>
                  <a:pt x="5" y="84"/>
                  <a:pt x="4" y="81"/>
                </a:cubicBezTo>
                <a:cubicBezTo>
                  <a:pt x="0" y="32"/>
                  <a:pt x="0" y="32"/>
                  <a:pt x="0" y="32"/>
                </a:cubicBezTo>
                <a:cubicBezTo>
                  <a:pt x="0" y="29"/>
                  <a:pt x="0" y="27"/>
                  <a:pt x="5" y="27"/>
                </a:cubicBezTo>
                <a:cubicBezTo>
                  <a:pt x="103" y="27"/>
                  <a:pt x="103" y="27"/>
                  <a:pt x="103" y="27"/>
                </a:cubicBezTo>
                <a:cubicBezTo>
                  <a:pt x="108" y="27"/>
                  <a:pt x="108" y="29"/>
                  <a:pt x="108" y="32"/>
                </a:cubicBezTo>
                <a:close/>
                <a:moveTo>
                  <a:pt x="100" y="19"/>
                </a:moveTo>
                <a:cubicBezTo>
                  <a:pt x="9" y="19"/>
                  <a:pt x="9" y="19"/>
                  <a:pt x="9" y="19"/>
                </a:cubicBezTo>
                <a:cubicBezTo>
                  <a:pt x="10" y="5"/>
                  <a:pt x="10" y="5"/>
                  <a:pt x="10" y="5"/>
                </a:cubicBezTo>
                <a:cubicBezTo>
                  <a:pt x="11" y="2"/>
                  <a:pt x="14" y="0"/>
                  <a:pt x="17" y="0"/>
                </a:cubicBezTo>
                <a:cubicBezTo>
                  <a:pt x="34" y="0"/>
                  <a:pt x="34" y="0"/>
                  <a:pt x="34" y="0"/>
                </a:cubicBezTo>
                <a:cubicBezTo>
                  <a:pt x="37" y="0"/>
                  <a:pt x="41" y="2"/>
                  <a:pt x="44" y="4"/>
                </a:cubicBezTo>
                <a:cubicBezTo>
                  <a:pt x="47" y="7"/>
                  <a:pt x="47" y="7"/>
                  <a:pt x="47" y="7"/>
                </a:cubicBezTo>
                <a:cubicBezTo>
                  <a:pt x="49" y="9"/>
                  <a:pt x="53" y="11"/>
                  <a:pt x="56" y="11"/>
                </a:cubicBezTo>
                <a:cubicBezTo>
                  <a:pt x="93" y="11"/>
                  <a:pt x="93" y="11"/>
                  <a:pt x="93" y="11"/>
                </a:cubicBezTo>
                <a:cubicBezTo>
                  <a:pt x="96" y="11"/>
                  <a:pt x="99" y="13"/>
                  <a:pt x="99" y="15"/>
                </a:cubicBezTo>
                <a:lnTo>
                  <a:pt x="100" y="19"/>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6"/>
          <p:cNvSpPr>
            <a:spLocks noEditPoints="1"/>
          </p:cNvSpPr>
          <p:nvPr/>
        </p:nvSpPr>
        <p:spPr bwMode="auto">
          <a:xfrm>
            <a:off x="5573713" y="4765676"/>
            <a:ext cx="406400" cy="323850"/>
          </a:xfrm>
          <a:custGeom>
            <a:avLst/>
            <a:gdLst>
              <a:gd name="T0" fmla="*/ 107 w 108"/>
              <a:gd name="T1" fmla="*/ 32 h 86"/>
              <a:gd name="T2" fmla="*/ 98 w 108"/>
              <a:gd name="T3" fmla="*/ 81 h 86"/>
              <a:gd name="T4" fmla="*/ 92 w 108"/>
              <a:gd name="T5" fmla="*/ 86 h 86"/>
              <a:gd name="T6" fmla="*/ 16 w 108"/>
              <a:gd name="T7" fmla="*/ 86 h 86"/>
              <a:gd name="T8" fmla="*/ 10 w 108"/>
              <a:gd name="T9" fmla="*/ 81 h 86"/>
              <a:gd name="T10" fmla="*/ 1 w 108"/>
              <a:gd name="T11" fmla="*/ 32 h 86"/>
              <a:gd name="T12" fmla="*/ 5 w 108"/>
              <a:gd name="T13" fmla="*/ 22 h 86"/>
              <a:gd name="T14" fmla="*/ 9 w 108"/>
              <a:gd name="T15" fmla="*/ 18 h 86"/>
              <a:gd name="T16" fmla="*/ 9 w 108"/>
              <a:gd name="T17" fmla="*/ 27 h 86"/>
              <a:gd name="T18" fmla="*/ 99 w 108"/>
              <a:gd name="T19" fmla="*/ 27 h 86"/>
              <a:gd name="T20" fmla="*/ 99 w 108"/>
              <a:gd name="T21" fmla="*/ 18 h 86"/>
              <a:gd name="T22" fmla="*/ 102 w 108"/>
              <a:gd name="T23" fmla="*/ 22 h 86"/>
              <a:gd name="T24" fmla="*/ 107 w 108"/>
              <a:gd name="T25" fmla="*/ 32 h 86"/>
              <a:gd name="T26" fmla="*/ 92 w 108"/>
              <a:gd name="T27" fmla="*/ 22 h 86"/>
              <a:gd name="T28" fmla="*/ 16 w 108"/>
              <a:gd name="T29" fmla="*/ 22 h 86"/>
              <a:gd name="T30" fmla="*/ 16 w 108"/>
              <a:gd name="T31" fmla="*/ 16 h 86"/>
              <a:gd name="T32" fmla="*/ 22 w 108"/>
              <a:gd name="T33" fmla="*/ 11 h 86"/>
              <a:gd name="T34" fmla="*/ 86 w 108"/>
              <a:gd name="T35" fmla="*/ 11 h 86"/>
              <a:gd name="T36" fmla="*/ 92 w 108"/>
              <a:gd name="T37" fmla="*/ 16 h 86"/>
              <a:gd name="T38" fmla="*/ 92 w 108"/>
              <a:gd name="T39" fmla="*/ 22 h 86"/>
              <a:gd name="T40" fmla="*/ 81 w 108"/>
              <a:gd name="T41" fmla="*/ 5 h 86"/>
              <a:gd name="T42" fmla="*/ 27 w 108"/>
              <a:gd name="T43" fmla="*/ 5 h 86"/>
              <a:gd name="T44" fmla="*/ 32 w 108"/>
              <a:gd name="T45" fmla="*/ 0 h 86"/>
              <a:gd name="T46" fmla="*/ 75 w 108"/>
              <a:gd name="T47" fmla="*/ 0 h 86"/>
              <a:gd name="T48" fmla="*/ 81 w 108"/>
              <a:gd name="T49" fmla="*/ 5 h 86"/>
              <a:gd name="T50" fmla="*/ 75 w 108"/>
              <a:gd name="T51" fmla="*/ 40 h 86"/>
              <a:gd name="T52" fmla="*/ 68 w 108"/>
              <a:gd name="T53" fmla="*/ 40 h 86"/>
              <a:gd name="T54" fmla="*/ 68 w 108"/>
              <a:gd name="T55" fmla="*/ 49 h 86"/>
              <a:gd name="T56" fmla="*/ 40 w 108"/>
              <a:gd name="T57" fmla="*/ 49 h 86"/>
              <a:gd name="T58" fmla="*/ 40 w 108"/>
              <a:gd name="T59" fmla="*/ 40 h 86"/>
              <a:gd name="T60" fmla="*/ 32 w 108"/>
              <a:gd name="T61" fmla="*/ 40 h 86"/>
              <a:gd name="T62" fmla="*/ 32 w 108"/>
              <a:gd name="T63" fmla="*/ 51 h 86"/>
              <a:gd name="T64" fmla="*/ 38 w 108"/>
              <a:gd name="T65" fmla="*/ 56 h 86"/>
              <a:gd name="T66" fmla="*/ 70 w 108"/>
              <a:gd name="T67" fmla="*/ 56 h 86"/>
              <a:gd name="T68" fmla="*/ 75 w 108"/>
              <a:gd name="T69" fmla="*/ 51 h 86"/>
              <a:gd name="T70" fmla="*/ 75 w 108"/>
              <a:gd name="T71" fmla="*/ 4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86">
                <a:moveTo>
                  <a:pt x="107" y="32"/>
                </a:moveTo>
                <a:cubicBezTo>
                  <a:pt x="105" y="39"/>
                  <a:pt x="99" y="76"/>
                  <a:pt x="98" y="81"/>
                </a:cubicBezTo>
                <a:cubicBezTo>
                  <a:pt x="97" y="86"/>
                  <a:pt x="92" y="86"/>
                  <a:pt x="92" y="86"/>
                </a:cubicBezTo>
                <a:cubicBezTo>
                  <a:pt x="16" y="86"/>
                  <a:pt x="16" y="86"/>
                  <a:pt x="16" y="86"/>
                </a:cubicBezTo>
                <a:cubicBezTo>
                  <a:pt x="16" y="86"/>
                  <a:pt x="11" y="86"/>
                  <a:pt x="10" y="81"/>
                </a:cubicBezTo>
                <a:cubicBezTo>
                  <a:pt x="9" y="76"/>
                  <a:pt x="3" y="39"/>
                  <a:pt x="1" y="32"/>
                </a:cubicBezTo>
                <a:cubicBezTo>
                  <a:pt x="0" y="26"/>
                  <a:pt x="2" y="25"/>
                  <a:pt x="5" y="22"/>
                </a:cubicBezTo>
                <a:cubicBezTo>
                  <a:pt x="9" y="18"/>
                  <a:pt x="9" y="18"/>
                  <a:pt x="9" y="18"/>
                </a:cubicBezTo>
                <a:cubicBezTo>
                  <a:pt x="9" y="27"/>
                  <a:pt x="9" y="27"/>
                  <a:pt x="9" y="27"/>
                </a:cubicBezTo>
                <a:cubicBezTo>
                  <a:pt x="99" y="27"/>
                  <a:pt x="99" y="27"/>
                  <a:pt x="99" y="27"/>
                </a:cubicBezTo>
                <a:cubicBezTo>
                  <a:pt x="99" y="18"/>
                  <a:pt x="99" y="18"/>
                  <a:pt x="99" y="18"/>
                </a:cubicBezTo>
                <a:cubicBezTo>
                  <a:pt x="99" y="18"/>
                  <a:pt x="99" y="18"/>
                  <a:pt x="102" y="22"/>
                </a:cubicBezTo>
                <a:cubicBezTo>
                  <a:pt x="106" y="25"/>
                  <a:pt x="108" y="26"/>
                  <a:pt x="107" y="32"/>
                </a:cubicBezTo>
                <a:close/>
                <a:moveTo>
                  <a:pt x="92" y="22"/>
                </a:moveTo>
                <a:cubicBezTo>
                  <a:pt x="16" y="22"/>
                  <a:pt x="16" y="22"/>
                  <a:pt x="16" y="22"/>
                </a:cubicBezTo>
                <a:cubicBezTo>
                  <a:pt x="16" y="16"/>
                  <a:pt x="16" y="16"/>
                  <a:pt x="16" y="16"/>
                </a:cubicBezTo>
                <a:cubicBezTo>
                  <a:pt x="16" y="11"/>
                  <a:pt x="22" y="11"/>
                  <a:pt x="22" y="11"/>
                </a:cubicBezTo>
                <a:cubicBezTo>
                  <a:pt x="86" y="11"/>
                  <a:pt x="86" y="11"/>
                  <a:pt x="86" y="11"/>
                </a:cubicBezTo>
                <a:cubicBezTo>
                  <a:pt x="86" y="11"/>
                  <a:pt x="92" y="11"/>
                  <a:pt x="92" y="16"/>
                </a:cubicBezTo>
                <a:lnTo>
                  <a:pt x="92" y="22"/>
                </a:lnTo>
                <a:close/>
                <a:moveTo>
                  <a:pt x="81" y="5"/>
                </a:moveTo>
                <a:cubicBezTo>
                  <a:pt x="27" y="5"/>
                  <a:pt x="27" y="5"/>
                  <a:pt x="27" y="5"/>
                </a:cubicBezTo>
                <a:cubicBezTo>
                  <a:pt x="27" y="0"/>
                  <a:pt x="32" y="0"/>
                  <a:pt x="32" y="0"/>
                </a:cubicBezTo>
                <a:cubicBezTo>
                  <a:pt x="75" y="0"/>
                  <a:pt x="75" y="0"/>
                  <a:pt x="75" y="0"/>
                </a:cubicBezTo>
                <a:cubicBezTo>
                  <a:pt x="75" y="0"/>
                  <a:pt x="81" y="0"/>
                  <a:pt x="81" y="5"/>
                </a:cubicBezTo>
                <a:close/>
                <a:moveTo>
                  <a:pt x="75" y="40"/>
                </a:moveTo>
                <a:cubicBezTo>
                  <a:pt x="68" y="40"/>
                  <a:pt x="68" y="40"/>
                  <a:pt x="68" y="40"/>
                </a:cubicBezTo>
                <a:cubicBezTo>
                  <a:pt x="68" y="49"/>
                  <a:pt x="68" y="49"/>
                  <a:pt x="68" y="49"/>
                </a:cubicBezTo>
                <a:cubicBezTo>
                  <a:pt x="40" y="49"/>
                  <a:pt x="40" y="49"/>
                  <a:pt x="40" y="49"/>
                </a:cubicBezTo>
                <a:cubicBezTo>
                  <a:pt x="40" y="40"/>
                  <a:pt x="40" y="40"/>
                  <a:pt x="40" y="40"/>
                </a:cubicBezTo>
                <a:cubicBezTo>
                  <a:pt x="32" y="40"/>
                  <a:pt x="32" y="40"/>
                  <a:pt x="32" y="40"/>
                </a:cubicBezTo>
                <a:cubicBezTo>
                  <a:pt x="32" y="51"/>
                  <a:pt x="32" y="51"/>
                  <a:pt x="32" y="51"/>
                </a:cubicBezTo>
                <a:cubicBezTo>
                  <a:pt x="32" y="51"/>
                  <a:pt x="32" y="56"/>
                  <a:pt x="38" y="56"/>
                </a:cubicBezTo>
                <a:cubicBezTo>
                  <a:pt x="70" y="56"/>
                  <a:pt x="70" y="56"/>
                  <a:pt x="70" y="56"/>
                </a:cubicBezTo>
                <a:cubicBezTo>
                  <a:pt x="75" y="56"/>
                  <a:pt x="75" y="51"/>
                  <a:pt x="75" y="51"/>
                </a:cubicBezTo>
                <a:lnTo>
                  <a:pt x="75" y="4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7"/>
          <p:cNvSpPr>
            <a:spLocks noEditPoints="1"/>
          </p:cNvSpPr>
          <p:nvPr/>
        </p:nvSpPr>
        <p:spPr bwMode="auto">
          <a:xfrm>
            <a:off x="6283325" y="4760913"/>
            <a:ext cx="282575" cy="331788"/>
          </a:xfrm>
          <a:custGeom>
            <a:avLst/>
            <a:gdLst>
              <a:gd name="T0" fmla="*/ 74 w 75"/>
              <a:gd name="T1" fmla="*/ 14 h 88"/>
              <a:gd name="T2" fmla="*/ 66 w 75"/>
              <a:gd name="T3" fmla="*/ 78 h 88"/>
              <a:gd name="T4" fmla="*/ 37 w 75"/>
              <a:gd name="T5" fmla="*/ 88 h 88"/>
              <a:gd name="T6" fmla="*/ 8 w 75"/>
              <a:gd name="T7" fmla="*/ 78 h 88"/>
              <a:gd name="T8" fmla="*/ 0 w 75"/>
              <a:gd name="T9" fmla="*/ 14 h 88"/>
              <a:gd name="T10" fmla="*/ 37 w 75"/>
              <a:gd name="T11" fmla="*/ 0 h 88"/>
              <a:gd name="T12" fmla="*/ 74 w 75"/>
              <a:gd name="T13" fmla="*/ 14 h 88"/>
              <a:gd name="T14" fmla="*/ 66 w 75"/>
              <a:gd name="T15" fmla="*/ 15 h 88"/>
              <a:gd name="T16" fmla="*/ 37 w 75"/>
              <a:gd name="T17" fmla="*/ 7 h 88"/>
              <a:gd name="T18" fmla="*/ 8 w 75"/>
              <a:gd name="T19" fmla="*/ 15 h 88"/>
              <a:gd name="T20" fmla="*/ 37 w 75"/>
              <a:gd name="T21" fmla="*/ 23 h 88"/>
              <a:gd name="T22" fmla="*/ 66 w 75"/>
              <a:gd name="T23" fmla="*/ 1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88">
                <a:moveTo>
                  <a:pt x="74" y="14"/>
                </a:moveTo>
                <a:cubicBezTo>
                  <a:pt x="66" y="78"/>
                  <a:pt x="66" y="78"/>
                  <a:pt x="66" y="78"/>
                </a:cubicBezTo>
                <a:cubicBezTo>
                  <a:pt x="66" y="80"/>
                  <a:pt x="54" y="88"/>
                  <a:pt x="37" y="88"/>
                </a:cubicBezTo>
                <a:cubicBezTo>
                  <a:pt x="20" y="88"/>
                  <a:pt x="8" y="80"/>
                  <a:pt x="8" y="78"/>
                </a:cubicBezTo>
                <a:cubicBezTo>
                  <a:pt x="0" y="14"/>
                  <a:pt x="0" y="14"/>
                  <a:pt x="0" y="14"/>
                </a:cubicBezTo>
                <a:cubicBezTo>
                  <a:pt x="0" y="7"/>
                  <a:pt x="14" y="0"/>
                  <a:pt x="37" y="0"/>
                </a:cubicBezTo>
                <a:cubicBezTo>
                  <a:pt x="60" y="0"/>
                  <a:pt x="75" y="7"/>
                  <a:pt x="74" y="14"/>
                </a:cubicBezTo>
                <a:close/>
                <a:moveTo>
                  <a:pt x="66" y="15"/>
                </a:moveTo>
                <a:cubicBezTo>
                  <a:pt x="66" y="13"/>
                  <a:pt x="54" y="7"/>
                  <a:pt x="37" y="7"/>
                </a:cubicBezTo>
                <a:cubicBezTo>
                  <a:pt x="20" y="7"/>
                  <a:pt x="8" y="13"/>
                  <a:pt x="8" y="15"/>
                </a:cubicBezTo>
                <a:cubicBezTo>
                  <a:pt x="8" y="17"/>
                  <a:pt x="20" y="23"/>
                  <a:pt x="37" y="23"/>
                </a:cubicBezTo>
                <a:cubicBezTo>
                  <a:pt x="54" y="23"/>
                  <a:pt x="66" y="17"/>
                  <a:pt x="66" y="1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8"/>
          <p:cNvSpPr>
            <a:spLocks noEditPoints="1"/>
          </p:cNvSpPr>
          <p:nvPr/>
        </p:nvSpPr>
        <p:spPr bwMode="auto">
          <a:xfrm>
            <a:off x="6861175" y="4754563"/>
            <a:ext cx="414338" cy="346075"/>
          </a:xfrm>
          <a:custGeom>
            <a:avLst/>
            <a:gdLst>
              <a:gd name="T0" fmla="*/ 109 w 110"/>
              <a:gd name="T1" fmla="*/ 70 h 92"/>
              <a:gd name="T2" fmla="*/ 106 w 110"/>
              <a:gd name="T3" fmla="*/ 87 h 92"/>
              <a:gd name="T4" fmla="*/ 99 w 110"/>
              <a:gd name="T5" fmla="*/ 92 h 92"/>
              <a:gd name="T6" fmla="*/ 11 w 110"/>
              <a:gd name="T7" fmla="*/ 92 h 92"/>
              <a:gd name="T8" fmla="*/ 4 w 110"/>
              <a:gd name="T9" fmla="*/ 87 h 92"/>
              <a:gd name="T10" fmla="*/ 1 w 110"/>
              <a:gd name="T11" fmla="*/ 70 h 92"/>
              <a:gd name="T12" fmla="*/ 5 w 110"/>
              <a:gd name="T13" fmla="*/ 63 h 92"/>
              <a:gd name="T14" fmla="*/ 22 w 110"/>
              <a:gd name="T15" fmla="*/ 51 h 92"/>
              <a:gd name="T16" fmla="*/ 32 w 110"/>
              <a:gd name="T17" fmla="*/ 51 h 92"/>
              <a:gd name="T18" fmla="*/ 14 w 110"/>
              <a:gd name="T19" fmla="*/ 65 h 92"/>
              <a:gd name="T20" fmla="*/ 33 w 110"/>
              <a:gd name="T21" fmla="*/ 65 h 92"/>
              <a:gd name="T22" fmla="*/ 34 w 110"/>
              <a:gd name="T23" fmla="*/ 66 h 92"/>
              <a:gd name="T24" fmla="*/ 39 w 110"/>
              <a:gd name="T25" fmla="*/ 78 h 92"/>
              <a:gd name="T26" fmla="*/ 71 w 110"/>
              <a:gd name="T27" fmla="*/ 78 h 92"/>
              <a:gd name="T28" fmla="*/ 76 w 110"/>
              <a:gd name="T29" fmla="*/ 66 h 92"/>
              <a:gd name="T30" fmla="*/ 77 w 110"/>
              <a:gd name="T31" fmla="*/ 65 h 92"/>
              <a:gd name="T32" fmla="*/ 96 w 110"/>
              <a:gd name="T33" fmla="*/ 65 h 92"/>
              <a:gd name="T34" fmla="*/ 78 w 110"/>
              <a:gd name="T35" fmla="*/ 51 h 92"/>
              <a:gd name="T36" fmla="*/ 88 w 110"/>
              <a:gd name="T37" fmla="*/ 51 h 92"/>
              <a:gd name="T38" fmla="*/ 105 w 110"/>
              <a:gd name="T39" fmla="*/ 63 h 92"/>
              <a:gd name="T40" fmla="*/ 109 w 110"/>
              <a:gd name="T41" fmla="*/ 70 h 92"/>
              <a:gd name="T42" fmla="*/ 84 w 110"/>
              <a:gd name="T43" fmla="*/ 28 h 92"/>
              <a:gd name="T44" fmla="*/ 68 w 110"/>
              <a:gd name="T45" fmla="*/ 28 h 92"/>
              <a:gd name="T46" fmla="*/ 68 w 110"/>
              <a:gd name="T47" fmla="*/ 54 h 92"/>
              <a:gd name="T48" fmla="*/ 42 w 110"/>
              <a:gd name="T49" fmla="*/ 54 h 92"/>
              <a:gd name="T50" fmla="*/ 42 w 110"/>
              <a:gd name="T51" fmla="*/ 28 h 92"/>
              <a:gd name="T52" fmla="*/ 26 w 110"/>
              <a:gd name="T53" fmla="*/ 28 h 92"/>
              <a:gd name="T54" fmla="*/ 55 w 110"/>
              <a:gd name="T55" fmla="*/ 0 h 92"/>
              <a:gd name="T56" fmla="*/ 84 w 110"/>
              <a:gd name="T57" fmla="*/ 2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0" h="92">
                <a:moveTo>
                  <a:pt x="109" y="70"/>
                </a:moveTo>
                <a:cubicBezTo>
                  <a:pt x="106" y="87"/>
                  <a:pt x="106" y="87"/>
                  <a:pt x="106" y="87"/>
                </a:cubicBezTo>
                <a:cubicBezTo>
                  <a:pt x="105" y="90"/>
                  <a:pt x="102" y="92"/>
                  <a:pt x="99" y="92"/>
                </a:cubicBezTo>
                <a:cubicBezTo>
                  <a:pt x="11" y="92"/>
                  <a:pt x="11" y="92"/>
                  <a:pt x="11" y="92"/>
                </a:cubicBezTo>
                <a:cubicBezTo>
                  <a:pt x="8" y="92"/>
                  <a:pt x="5" y="90"/>
                  <a:pt x="4" y="87"/>
                </a:cubicBezTo>
                <a:cubicBezTo>
                  <a:pt x="1" y="70"/>
                  <a:pt x="1" y="70"/>
                  <a:pt x="1" y="70"/>
                </a:cubicBezTo>
                <a:cubicBezTo>
                  <a:pt x="0" y="68"/>
                  <a:pt x="2" y="64"/>
                  <a:pt x="5" y="63"/>
                </a:cubicBezTo>
                <a:cubicBezTo>
                  <a:pt x="22" y="51"/>
                  <a:pt x="22" y="51"/>
                  <a:pt x="22" y="51"/>
                </a:cubicBezTo>
                <a:cubicBezTo>
                  <a:pt x="32" y="51"/>
                  <a:pt x="32" y="51"/>
                  <a:pt x="32" y="51"/>
                </a:cubicBezTo>
                <a:cubicBezTo>
                  <a:pt x="14" y="65"/>
                  <a:pt x="14" y="65"/>
                  <a:pt x="14" y="65"/>
                </a:cubicBezTo>
                <a:cubicBezTo>
                  <a:pt x="33" y="65"/>
                  <a:pt x="33" y="65"/>
                  <a:pt x="33" y="65"/>
                </a:cubicBezTo>
                <a:cubicBezTo>
                  <a:pt x="34" y="65"/>
                  <a:pt x="34" y="65"/>
                  <a:pt x="34" y="66"/>
                </a:cubicBezTo>
                <a:cubicBezTo>
                  <a:pt x="39" y="78"/>
                  <a:pt x="39" y="78"/>
                  <a:pt x="39" y="78"/>
                </a:cubicBezTo>
                <a:cubicBezTo>
                  <a:pt x="71" y="78"/>
                  <a:pt x="71" y="78"/>
                  <a:pt x="71" y="78"/>
                </a:cubicBezTo>
                <a:cubicBezTo>
                  <a:pt x="76" y="66"/>
                  <a:pt x="76" y="66"/>
                  <a:pt x="76" y="66"/>
                </a:cubicBezTo>
                <a:cubicBezTo>
                  <a:pt x="76" y="65"/>
                  <a:pt x="76" y="65"/>
                  <a:pt x="77" y="65"/>
                </a:cubicBezTo>
                <a:cubicBezTo>
                  <a:pt x="96" y="65"/>
                  <a:pt x="96" y="65"/>
                  <a:pt x="96" y="65"/>
                </a:cubicBezTo>
                <a:cubicBezTo>
                  <a:pt x="78" y="51"/>
                  <a:pt x="78" y="51"/>
                  <a:pt x="78" y="51"/>
                </a:cubicBezTo>
                <a:cubicBezTo>
                  <a:pt x="88" y="51"/>
                  <a:pt x="88" y="51"/>
                  <a:pt x="88" y="51"/>
                </a:cubicBezTo>
                <a:cubicBezTo>
                  <a:pt x="105" y="63"/>
                  <a:pt x="105" y="63"/>
                  <a:pt x="105" y="63"/>
                </a:cubicBezTo>
                <a:cubicBezTo>
                  <a:pt x="108" y="64"/>
                  <a:pt x="110" y="68"/>
                  <a:pt x="109" y="70"/>
                </a:cubicBezTo>
                <a:close/>
                <a:moveTo>
                  <a:pt x="84" y="28"/>
                </a:moveTo>
                <a:cubicBezTo>
                  <a:pt x="68" y="28"/>
                  <a:pt x="68" y="28"/>
                  <a:pt x="68" y="28"/>
                </a:cubicBezTo>
                <a:cubicBezTo>
                  <a:pt x="68" y="54"/>
                  <a:pt x="68" y="54"/>
                  <a:pt x="68" y="54"/>
                </a:cubicBezTo>
                <a:cubicBezTo>
                  <a:pt x="42" y="54"/>
                  <a:pt x="42" y="54"/>
                  <a:pt x="42" y="54"/>
                </a:cubicBezTo>
                <a:cubicBezTo>
                  <a:pt x="42" y="28"/>
                  <a:pt x="42" y="28"/>
                  <a:pt x="42" y="28"/>
                </a:cubicBezTo>
                <a:cubicBezTo>
                  <a:pt x="26" y="28"/>
                  <a:pt x="26" y="28"/>
                  <a:pt x="26" y="28"/>
                </a:cubicBezTo>
                <a:cubicBezTo>
                  <a:pt x="55" y="0"/>
                  <a:pt x="55" y="0"/>
                  <a:pt x="55" y="0"/>
                </a:cubicBezTo>
                <a:lnTo>
                  <a:pt x="84" y="2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9"/>
          <p:cNvSpPr>
            <a:spLocks noEditPoints="1"/>
          </p:cNvSpPr>
          <p:nvPr/>
        </p:nvSpPr>
        <p:spPr bwMode="auto">
          <a:xfrm>
            <a:off x="7507288" y="4754563"/>
            <a:ext cx="409575" cy="346075"/>
          </a:xfrm>
          <a:custGeom>
            <a:avLst/>
            <a:gdLst>
              <a:gd name="T0" fmla="*/ 108 w 109"/>
              <a:gd name="T1" fmla="*/ 70 h 92"/>
              <a:gd name="T2" fmla="*/ 105 w 109"/>
              <a:gd name="T3" fmla="*/ 87 h 92"/>
              <a:gd name="T4" fmla="*/ 99 w 109"/>
              <a:gd name="T5" fmla="*/ 92 h 92"/>
              <a:gd name="T6" fmla="*/ 11 w 109"/>
              <a:gd name="T7" fmla="*/ 92 h 92"/>
              <a:gd name="T8" fmla="*/ 4 w 109"/>
              <a:gd name="T9" fmla="*/ 87 h 92"/>
              <a:gd name="T10" fmla="*/ 1 w 109"/>
              <a:gd name="T11" fmla="*/ 70 h 92"/>
              <a:gd name="T12" fmla="*/ 4 w 109"/>
              <a:gd name="T13" fmla="*/ 63 h 92"/>
              <a:gd name="T14" fmla="*/ 21 w 109"/>
              <a:gd name="T15" fmla="*/ 51 h 92"/>
              <a:gd name="T16" fmla="*/ 32 w 109"/>
              <a:gd name="T17" fmla="*/ 51 h 92"/>
              <a:gd name="T18" fmla="*/ 14 w 109"/>
              <a:gd name="T19" fmla="*/ 65 h 92"/>
              <a:gd name="T20" fmla="*/ 33 w 109"/>
              <a:gd name="T21" fmla="*/ 65 h 92"/>
              <a:gd name="T22" fmla="*/ 34 w 109"/>
              <a:gd name="T23" fmla="*/ 66 h 92"/>
              <a:gd name="T24" fmla="*/ 38 w 109"/>
              <a:gd name="T25" fmla="*/ 78 h 92"/>
              <a:gd name="T26" fmla="*/ 71 w 109"/>
              <a:gd name="T27" fmla="*/ 78 h 92"/>
              <a:gd name="T28" fmla="*/ 75 w 109"/>
              <a:gd name="T29" fmla="*/ 66 h 92"/>
              <a:gd name="T30" fmla="*/ 76 w 109"/>
              <a:gd name="T31" fmla="*/ 65 h 92"/>
              <a:gd name="T32" fmla="*/ 95 w 109"/>
              <a:gd name="T33" fmla="*/ 65 h 92"/>
              <a:gd name="T34" fmla="*/ 77 w 109"/>
              <a:gd name="T35" fmla="*/ 51 h 92"/>
              <a:gd name="T36" fmla="*/ 88 w 109"/>
              <a:gd name="T37" fmla="*/ 51 h 92"/>
              <a:gd name="T38" fmla="*/ 105 w 109"/>
              <a:gd name="T39" fmla="*/ 63 h 92"/>
              <a:gd name="T40" fmla="*/ 108 w 109"/>
              <a:gd name="T41" fmla="*/ 70 h 92"/>
              <a:gd name="T42" fmla="*/ 55 w 109"/>
              <a:gd name="T43" fmla="*/ 54 h 92"/>
              <a:gd name="T44" fmla="*/ 25 w 109"/>
              <a:gd name="T45" fmla="*/ 27 h 92"/>
              <a:gd name="T46" fmla="*/ 42 w 109"/>
              <a:gd name="T47" fmla="*/ 27 h 92"/>
              <a:gd name="T48" fmla="*/ 42 w 109"/>
              <a:gd name="T49" fmla="*/ 0 h 92"/>
              <a:gd name="T50" fmla="*/ 68 w 109"/>
              <a:gd name="T51" fmla="*/ 0 h 92"/>
              <a:gd name="T52" fmla="*/ 68 w 109"/>
              <a:gd name="T53" fmla="*/ 27 h 92"/>
              <a:gd name="T54" fmla="*/ 84 w 109"/>
              <a:gd name="T55" fmla="*/ 27 h 92"/>
              <a:gd name="T56" fmla="*/ 55 w 109"/>
              <a:gd name="T57" fmla="*/ 5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 h="92">
                <a:moveTo>
                  <a:pt x="108" y="70"/>
                </a:moveTo>
                <a:cubicBezTo>
                  <a:pt x="105" y="87"/>
                  <a:pt x="105" y="87"/>
                  <a:pt x="105" y="87"/>
                </a:cubicBezTo>
                <a:cubicBezTo>
                  <a:pt x="105" y="90"/>
                  <a:pt x="102" y="92"/>
                  <a:pt x="99" y="92"/>
                </a:cubicBezTo>
                <a:cubicBezTo>
                  <a:pt x="11" y="92"/>
                  <a:pt x="11" y="92"/>
                  <a:pt x="11" y="92"/>
                </a:cubicBezTo>
                <a:cubicBezTo>
                  <a:pt x="8" y="92"/>
                  <a:pt x="5" y="90"/>
                  <a:pt x="4" y="87"/>
                </a:cubicBezTo>
                <a:cubicBezTo>
                  <a:pt x="1" y="70"/>
                  <a:pt x="1" y="70"/>
                  <a:pt x="1" y="70"/>
                </a:cubicBezTo>
                <a:cubicBezTo>
                  <a:pt x="0" y="68"/>
                  <a:pt x="1" y="64"/>
                  <a:pt x="4" y="63"/>
                </a:cubicBezTo>
                <a:cubicBezTo>
                  <a:pt x="21" y="51"/>
                  <a:pt x="21" y="51"/>
                  <a:pt x="21" y="51"/>
                </a:cubicBezTo>
                <a:cubicBezTo>
                  <a:pt x="32" y="51"/>
                  <a:pt x="32" y="51"/>
                  <a:pt x="32" y="51"/>
                </a:cubicBezTo>
                <a:cubicBezTo>
                  <a:pt x="14" y="65"/>
                  <a:pt x="14" y="65"/>
                  <a:pt x="14" y="65"/>
                </a:cubicBezTo>
                <a:cubicBezTo>
                  <a:pt x="33" y="65"/>
                  <a:pt x="33" y="65"/>
                  <a:pt x="33" y="65"/>
                </a:cubicBezTo>
                <a:cubicBezTo>
                  <a:pt x="33" y="65"/>
                  <a:pt x="34" y="65"/>
                  <a:pt x="34" y="66"/>
                </a:cubicBezTo>
                <a:cubicBezTo>
                  <a:pt x="38" y="78"/>
                  <a:pt x="38" y="78"/>
                  <a:pt x="38" y="78"/>
                </a:cubicBezTo>
                <a:cubicBezTo>
                  <a:pt x="71" y="78"/>
                  <a:pt x="71" y="78"/>
                  <a:pt x="71" y="78"/>
                </a:cubicBezTo>
                <a:cubicBezTo>
                  <a:pt x="75" y="66"/>
                  <a:pt x="75" y="66"/>
                  <a:pt x="75" y="66"/>
                </a:cubicBezTo>
                <a:cubicBezTo>
                  <a:pt x="75" y="65"/>
                  <a:pt x="76" y="65"/>
                  <a:pt x="76" y="65"/>
                </a:cubicBezTo>
                <a:cubicBezTo>
                  <a:pt x="95" y="65"/>
                  <a:pt x="95" y="65"/>
                  <a:pt x="95" y="65"/>
                </a:cubicBezTo>
                <a:cubicBezTo>
                  <a:pt x="77" y="51"/>
                  <a:pt x="77" y="51"/>
                  <a:pt x="77" y="51"/>
                </a:cubicBezTo>
                <a:cubicBezTo>
                  <a:pt x="88" y="51"/>
                  <a:pt x="88" y="51"/>
                  <a:pt x="88" y="51"/>
                </a:cubicBezTo>
                <a:cubicBezTo>
                  <a:pt x="105" y="63"/>
                  <a:pt x="105" y="63"/>
                  <a:pt x="105" y="63"/>
                </a:cubicBezTo>
                <a:cubicBezTo>
                  <a:pt x="108" y="64"/>
                  <a:pt x="109" y="68"/>
                  <a:pt x="108" y="70"/>
                </a:cubicBezTo>
                <a:close/>
                <a:moveTo>
                  <a:pt x="55" y="54"/>
                </a:moveTo>
                <a:cubicBezTo>
                  <a:pt x="25" y="27"/>
                  <a:pt x="25" y="27"/>
                  <a:pt x="25" y="27"/>
                </a:cubicBezTo>
                <a:cubicBezTo>
                  <a:pt x="42" y="27"/>
                  <a:pt x="42" y="27"/>
                  <a:pt x="42" y="27"/>
                </a:cubicBezTo>
                <a:cubicBezTo>
                  <a:pt x="42" y="0"/>
                  <a:pt x="42" y="0"/>
                  <a:pt x="42" y="0"/>
                </a:cubicBezTo>
                <a:cubicBezTo>
                  <a:pt x="68" y="0"/>
                  <a:pt x="68" y="0"/>
                  <a:pt x="68" y="0"/>
                </a:cubicBezTo>
                <a:cubicBezTo>
                  <a:pt x="68" y="27"/>
                  <a:pt x="68" y="27"/>
                  <a:pt x="68" y="27"/>
                </a:cubicBezTo>
                <a:cubicBezTo>
                  <a:pt x="84" y="27"/>
                  <a:pt x="84" y="27"/>
                  <a:pt x="84" y="27"/>
                </a:cubicBezTo>
                <a:lnTo>
                  <a:pt x="55" y="54"/>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80"/>
          <p:cNvSpPr>
            <a:spLocks noEditPoints="1"/>
          </p:cNvSpPr>
          <p:nvPr/>
        </p:nvSpPr>
        <p:spPr bwMode="auto">
          <a:xfrm>
            <a:off x="8175625" y="4776788"/>
            <a:ext cx="368300" cy="304800"/>
          </a:xfrm>
          <a:custGeom>
            <a:avLst/>
            <a:gdLst>
              <a:gd name="T0" fmla="*/ 97 w 98"/>
              <a:gd name="T1" fmla="*/ 55 h 81"/>
              <a:gd name="T2" fmla="*/ 94 w 98"/>
              <a:gd name="T3" fmla="*/ 75 h 81"/>
              <a:gd name="T4" fmla="*/ 87 w 98"/>
              <a:gd name="T5" fmla="*/ 81 h 81"/>
              <a:gd name="T6" fmla="*/ 11 w 98"/>
              <a:gd name="T7" fmla="*/ 81 h 81"/>
              <a:gd name="T8" fmla="*/ 4 w 98"/>
              <a:gd name="T9" fmla="*/ 75 h 81"/>
              <a:gd name="T10" fmla="*/ 0 w 98"/>
              <a:gd name="T11" fmla="*/ 55 h 81"/>
              <a:gd name="T12" fmla="*/ 2 w 98"/>
              <a:gd name="T13" fmla="*/ 45 h 81"/>
              <a:gd name="T14" fmla="*/ 19 w 98"/>
              <a:gd name="T15" fmla="*/ 5 h 81"/>
              <a:gd name="T16" fmla="*/ 27 w 98"/>
              <a:gd name="T17" fmla="*/ 0 h 81"/>
              <a:gd name="T18" fmla="*/ 38 w 98"/>
              <a:gd name="T19" fmla="*/ 0 h 81"/>
              <a:gd name="T20" fmla="*/ 36 w 98"/>
              <a:gd name="T21" fmla="*/ 22 h 81"/>
              <a:gd name="T22" fmla="*/ 21 w 98"/>
              <a:gd name="T23" fmla="*/ 22 h 81"/>
              <a:gd name="T24" fmla="*/ 49 w 98"/>
              <a:gd name="T25" fmla="*/ 44 h 81"/>
              <a:gd name="T26" fmla="*/ 76 w 98"/>
              <a:gd name="T27" fmla="*/ 22 h 81"/>
              <a:gd name="T28" fmla="*/ 62 w 98"/>
              <a:gd name="T29" fmla="*/ 22 h 81"/>
              <a:gd name="T30" fmla="*/ 60 w 98"/>
              <a:gd name="T31" fmla="*/ 0 h 81"/>
              <a:gd name="T32" fmla="*/ 71 w 98"/>
              <a:gd name="T33" fmla="*/ 0 h 81"/>
              <a:gd name="T34" fmla="*/ 79 w 98"/>
              <a:gd name="T35" fmla="*/ 5 h 81"/>
              <a:gd name="T36" fmla="*/ 96 w 98"/>
              <a:gd name="T37" fmla="*/ 45 h 81"/>
              <a:gd name="T38" fmla="*/ 97 w 98"/>
              <a:gd name="T39" fmla="*/ 55 h 81"/>
              <a:gd name="T40" fmla="*/ 84 w 98"/>
              <a:gd name="T41" fmla="*/ 54 h 81"/>
              <a:gd name="T42" fmla="*/ 14 w 98"/>
              <a:gd name="T43" fmla="*/ 54 h 81"/>
              <a:gd name="T44" fmla="*/ 9 w 98"/>
              <a:gd name="T45" fmla="*/ 60 h 81"/>
              <a:gd name="T46" fmla="*/ 11 w 98"/>
              <a:gd name="T47" fmla="*/ 68 h 81"/>
              <a:gd name="T48" fmla="*/ 17 w 98"/>
              <a:gd name="T49" fmla="*/ 73 h 81"/>
              <a:gd name="T50" fmla="*/ 81 w 98"/>
              <a:gd name="T51" fmla="*/ 73 h 81"/>
              <a:gd name="T52" fmla="*/ 87 w 98"/>
              <a:gd name="T53" fmla="*/ 68 h 81"/>
              <a:gd name="T54" fmla="*/ 88 w 98"/>
              <a:gd name="T55" fmla="*/ 60 h 81"/>
              <a:gd name="T56" fmla="*/ 84 w 98"/>
              <a:gd name="T57" fmla="*/ 5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81">
                <a:moveTo>
                  <a:pt x="97" y="55"/>
                </a:moveTo>
                <a:cubicBezTo>
                  <a:pt x="94" y="75"/>
                  <a:pt x="94" y="75"/>
                  <a:pt x="94" y="75"/>
                </a:cubicBezTo>
                <a:cubicBezTo>
                  <a:pt x="93" y="78"/>
                  <a:pt x="90" y="81"/>
                  <a:pt x="87" y="81"/>
                </a:cubicBezTo>
                <a:cubicBezTo>
                  <a:pt x="11" y="81"/>
                  <a:pt x="11" y="81"/>
                  <a:pt x="11" y="81"/>
                </a:cubicBezTo>
                <a:cubicBezTo>
                  <a:pt x="7" y="81"/>
                  <a:pt x="5" y="78"/>
                  <a:pt x="4" y="75"/>
                </a:cubicBezTo>
                <a:cubicBezTo>
                  <a:pt x="0" y="55"/>
                  <a:pt x="0" y="55"/>
                  <a:pt x="0" y="55"/>
                </a:cubicBezTo>
                <a:cubicBezTo>
                  <a:pt x="0" y="52"/>
                  <a:pt x="1" y="48"/>
                  <a:pt x="2" y="45"/>
                </a:cubicBezTo>
                <a:cubicBezTo>
                  <a:pt x="19" y="5"/>
                  <a:pt x="19" y="5"/>
                  <a:pt x="19" y="5"/>
                </a:cubicBezTo>
                <a:cubicBezTo>
                  <a:pt x="20" y="2"/>
                  <a:pt x="24" y="0"/>
                  <a:pt x="27" y="0"/>
                </a:cubicBezTo>
                <a:cubicBezTo>
                  <a:pt x="38" y="0"/>
                  <a:pt x="38" y="0"/>
                  <a:pt x="38" y="0"/>
                </a:cubicBezTo>
                <a:cubicBezTo>
                  <a:pt x="36" y="22"/>
                  <a:pt x="36" y="22"/>
                  <a:pt x="36" y="22"/>
                </a:cubicBezTo>
                <a:cubicBezTo>
                  <a:pt x="21" y="22"/>
                  <a:pt x="21" y="22"/>
                  <a:pt x="21" y="22"/>
                </a:cubicBezTo>
                <a:cubicBezTo>
                  <a:pt x="49" y="44"/>
                  <a:pt x="49" y="44"/>
                  <a:pt x="49" y="44"/>
                </a:cubicBezTo>
                <a:cubicBezTo>
                  <a:pt x="76" y="22"/>
                  <a:pt x="76" y="22"/>
                  <a:pt x="76" y="22"/>
                </a:cubicBezTo>
                <a:cubicBezTo>
                  <a:pt x="62" y="22"/>
                  <a:pt x="62" y="22"/>
                  <a:pt x="62" y="22"/>
                </a:cubicBezTo>
                <a:cubicBezTo>
                  <a:pt x="60" y="0"/>
                  <a:pt x="60" y="0"/>
                  <a:pt x="60" y="0"/>
                </a:cubicBezTo>
                <a:cubicBezTo>
                  <a:pt x="71" y="0"/>
                  <a:pt x="71" y="0"/>
                  <a:pt x="71" y="0"/>
                </a:cubicBezTo>
                <a:cubicBezTo>
                  <a:pt x="74" y="0"/>
                  <a:pt x="77" y="2"/>
                  <a:pt x="79" y="5"/>
                </a:cubicBezTo>
                <a:cubicBezTo>
                  <a:pt x="96" y="45"/>
                  <a:pt x="96" y="45"/>
                  <a:pt x="96" y="45"/>
                </a:cubicBezTo>
                <a:cubicBezTo>
                  <a:pt x="97" y="48"/>
                  <a:pt x="98" y="52"/>
                  <a:pt x="97" y="55"/>
                </a:cubicBezTo>
                <a:close/>
                <a:moveTo>
                  <a:pt x="84" y="54"/>
                </a:moveTo>
                <a:cubicBezTo>
                  <a:pt x="14" y="54"/>
                  <a:pt x="14" y="54"/>
                  <a:pt x="14" y="54"/>
                </a:cubicBezTo>
                <a:cubicBezTo>
                  <a:pt x="11" y="54"/>
                  <a:pt x="9" y="57"/>
                  <a:pt x="9" y="60"/>
                </a:cubicBezTo>
                <a:cubicBezTo>
                  <a:pt x="11" y="68"/>
                  <a:pt x="11" y="68"/>
                  <a:pt x="11" y="68"/>
                </a:cubicBezTo>
                <a:cubicBezTo>
                  <a:pt x="11" y="71"/>
                  <a:pt x="14" y="73"/>
                  <a:pt x="17" y="73"/>
                </a:cubicBezTo>
                <a:cubicBezTo>
                  <a:pt x="81" y="73"/>
                  <a:pt x="81" y="73"/>
                  <a:pt x="81" y="73"/>
                </a:cubicBezTo>
                <a:cubicBezTo>
                  <a:pt x="84" y="73"/>
                  <a:pt x="87" y="71"/>
                  <a:pt x="87" y="68"/>
                </a:cubicBezTo>
                <a:cubicBezTo>
                  <a:pt x="88" y="60"/>
                  <a:pt x="88" y="60"/>
                  <a:pt x="88" y="60"/>
                </a:cubicBezTo>
                <a:cubicBezTo>
                  <a:pt x="89" y="57"/>
                  <a:pt x="87" y="54"/>
                  <a:pt x="84" y="54"/>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p:cNvSpPr>
          <p:nvPr/>
        </p:nvSpPr>
        <p:spPr bwMode="auto">
          <a:xfrm>
            <a:off x="8802688" y="4795838"/>
            <a:ext cx="404813" cy="263525"/>
          </a:xfrm>
          <a:custGeom>
            <a:avLst/>
            <a:gdLst>
              <a:gd name="T0" fmla="*/ 108 w 108"/>
              <a:gd name="T1" fmla="*/ 45 h 70"/>
              <a:gd name="T2" fmla="*/ 82 w 108"/>
              <a:gd name="T3" fmla="*/ 70 h 70"/>
              <a:gd name="T4" fmla="*/ 19 w 108"/>
              <a:gd name="T5" fmla="*/ 70 h 70"/>
              <a:gd name="T6" fmla="*/ 0 w 108"/>
              <a:gd name="T7" fmla="*/ 51 h 70"/>
              <a:gd name="T8" fmla="*/ 19 w 108"/>
              <a:gd name="T9" fmla="*/ 32 h 70"/>
              <a:gd name="T10" fmla="*/ 22 w 108"/>
              <a:gd name="T11" fmla="*/ 32 h 70"/>
              <a:gd name="T12" fmla="*/ 21 w 108"/>
              <a:gd name="T13" fmla="*/ 28 h 70"/>
              <a:gd name="T14" fmla="*/ 50 w 108"/>
              <a:gd name="T15" fmla="*/ 0 h 70"/>
              <a:gd name="T16" fmla="*/ 77 w 108"/>
              <a:gd name="T17" fmla="*/ 20 h 70"/>
              <a:gd name="T18" fmla="*/ 82 w 108"/>
              <a:gd name="T19" fmla="*/ 20 h 70"/>
              <a:gd name="T20" fmla="*/ 108 w 108"/>
              <a:gd name="T21"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70">
                <a:moveTo>
                  <a:pt x="108" y="45"/>
                </a:moveTo>
                <a:cubicBezTo>
                  <a:pt x="108" y="59"/>
                  <a:pt x="96" y="70"/>
                  <a:pt x="82" y="70"/>
                </a:cubicBezTo>
                <a:cubicBezTo>
                  <a:pt x="19" y="70"/>
                  <a:pt x="19" y="70"/>
                  <a:pt x="19" y="70"/>
                </a:cubicBezTo>
                <a:cubicBezTo>
                  <a:pt x="8" y="70"/>
                  <a:pt x="0" y="62"/>
                  <a:pt x="0" y="51"/>
                </a:cubicBezTo>
                <a:cubicBezTo>
                  <a:pt x="0" y="41"/>
                  <a:pt x="8" y="32"/>
                  <a:pt x="19" y="32"/>
                </a:cubicBezTo>
                <a:cubicBezTo>
                  <a:pt x="20" y="32"/>
                  <a:pt x="21" y="32"/>
                  <a:pt x="22" y="32"/>
                </a:cubicBezTo>
                <a:cubicBezTo>
                  <a:pt x="21" y="31"/>
                  <a:pt x="21" y="29"/>
                  <a:pt x="21" y="28"/>
                </a:cubicBezTo>
                <a:cubicBezTo>
                  <a:pt x="21" y="12"/>
                  <a:pt x="34" y="0"/>
                  <a:pt x="50" y="0"/>
                </a:cubicBezTo>
                <a:cubicBezTo>
                  <a:pt x="63" y="0"/>
                  <a:pt x="74" y="8"/>
                  <a:pt x="77" y="20"/>
                </a:cubicBezTo>
                <a:cubicBezTo>
                  <a:pt x="79" y="20"/>
                  <a:pt x="80" y="20"/>
                  <a:pt x="82" y="20"/>
                </a:cubicBezTo>
                <a:cubicBezTo>
                  <a:pt x="96" y="20"/>
                  <a:pt x="108" y="31"/>
                  <a:pt x="108"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82"/>
          <p:cNvSpPr>
            <a:spLocks/>
          </p:cNvSpPr>
          <p:nvPr/>
        </p:nvSpPr>
        <p:spPr bwMode="auto">
          <a:xfrm>
            <a:off x="9448800" y="4795838"/>
            <a:ext cx="404813" cy="263525"/>
          </a:xfrm>
          <a:custGeom>
            <a:avLst/>
            <a:gdLst>
              <a:gd name="T0" fmla="*/ 108 w 108"/>
              <a:gd name="T1" fmla="*/ 45 h 70"/>
              <a:gd name="T2" fmla="*/ 82 w 108"/>
              <a:gd name="T3" fmla="*/ 70 h 70"/>
              <a:gd name="T4" fmla="*/ 61 w 108"/>
              <a:gd name="T5" fmla="*/ 70 h 70"/>
              <a:gd name="T6" fmla="*/ 61 w 108"/>
              <a:gd name="T7" fmla="*/ 50 h 70"/>
              <a:gd name="T8" fmla="*/ 73 w 108"/>
              <a:gd name="T9" fmla="*/ 50 h 70"/>
              <a:gd name="T10" fmla="*/ 54 w 108"/>
              <a:gd name="T11" fmla="*/ 25 h 70"/>
              <a:gd name="T12" fmla="*/ 35 w 108"/>
              <a:gd name="T13" fmla="*/ 50 h 70"/>
              <a:gd name="T14" fmla="*/ 46 w 108"/>
              <a:gd name="T15" fmla="*/ 50 h 70"/>
              <a:gd name="T16" fmla="*/ 46 w 108"/>
              <a:gd name="T17" fmla="*/ 70 h 70"/>
              <a:gd name="T18" fmla="*/ 19 w 108"/>
              <a:gd name="T19" fmla="*/ 70 h 70"/>
              <a:gd name="T20" fmla="*/ 0 w 108"/>
              <a:gd name="T21" fmla="*/ 51 h 70"/>
              <a:gd name="T22" fmla="*/ 19 w 108"/>
              <a:gd name="T23" fmla="*/ 32 h 70"/>
              <a:gd name="T24" fmla="*/ 22 w 108"/>
              <a:gd name="T25" fmla="*/ 32 h 70"/>
              <a:gd name="T26" fmla="*/ 21 w 108"/>
              <a:gd name="T27" fmla="*/ 28 h 70"/>
              <a:gd name="T28" fmla="*/ 50 w 108"/>
              <a:gd name="T29" fmla="*/ 0 h 70"/>
              <a:gd name="T30" fmla="*/ 78 w 108"/>
              <a:gd name="T31" fmla="*/ 20 h 70"/>
              <a:gd name="T32" fmla="*/ 82 w 108"/>
              <a:gd name="T33" fmla="*/ 20 h 70"/>
              <a:gd name="T34" fmla="*/ 108 w 108"/>
              <a:gd name="T35"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70">
                <a:moveTo>
                  <a:pt x="108" y="45"/>
                </a:moveTo>
                <a:cubicBezTo>
                  <a:pt x="108" y="59"/>
                  <a:pt x="96" y="70"/>
                  <a:pt x="82" y="70"/>
                </a:cubicBezTo>
                <a:cubicBezTo>
                  <a:pt x="61" y="70"/>
                  <a:pt x="61" y="70"/>
                  <a:pt x="61" y="70"/>
                </a:cubicBezTo>
                <a:cubicBezTo>
                  <a:pt x="61" y="50"/>
                  <a:pt x="61" y="50"/>
                  <a:pt x="61" y="50"/>
                </a:cubicBezTo>
                <a:cubicBezTo>
                  <a:pt x="73" y="50"/>
                  <a:pt x="73" y="50"/>
                  <a:pt x="73" y="50"/>
                </a:cubicBezTo>
                <a:cubicBezTo>
                  <a:pt x="54" y="25"/>
                  <a:pt x="54" y="25"/>
                  <a:pt x="54" y="25"/>
                </a:cubicBezTo>
                <a:cubicBezTo>
                  <a:pt x="35" y="50"/>
                  <a:pt x="35" y="50"/>
                  <a:pt x="35" y="50"/>
                </a:cubicBezTo>
                <a:cubicBezTo>
                  <a:pt x="46" y="50"/>
                  <a:pt x="46" y="50"/>
                  <a:pt x="46" y="50"/>
                </a:cubicBezTo>
                <a:cubicBezTo>
                  <a:pt x="46" y="70"/>
                  <a:pt x="46" y="70"/>
                  <a:pt x="46" y="70"/>
                </a:cubicBezTo>
                <a:cubicBezTo>
                  <a:pt x="19" y="70"/>
                  <a:pt x="19" y="70"/>
                  <a:pt x="19" y="70"/>
                </a:cubicBezTo>
                <a:cubicBezTo>
                  <a:pt x="9" y="70"/>
                  <a:pt x="0" y="62"/>
                  <a:pt x="0" y="51"/>
                </a:cubicBezTo>
                <a:cubicBezTo>
                  <a:pt x="0" y="41"/>
                  <a:pt x="9" y="32"/>
                  <a:pt x="19" y="32"/>
                </a:cubicBezTo>
                <a:cubicBezTo>
                  <a:pt x="20" y="32"/>
                  <a:pt x="21" y="32"/>
                  <a:pt x="22" y="32"/>
                </a:cubicBezTo>
                <a:cubicBezTo>
                  <a:pt x="22" y="31"/>
                  <a:pt x="21" y="30"/>
                  <a:pt x="21" y="28"/>
                </a:cubicBezTo>
                <a:cubicBezTo>
                  <a:pt x="21" y="13"/>
                  <a:pt x="34" y="0"/>
                  <a:pt x="50" y="0"/>
                </a:cubicBezTo>
                <a:cubicBezTo>
                  <a:pt x="63" y="0"/>
                  <a:pt x="74" y="9"/>
                  <a:pt x="78" y="20"/>
                </a:cubicBezTo>
                <a:cubicBezTo>
                  <a:pt x="79" y="20"/>
                  <a:pt x="81" y="20"/>
                  <a:pt x="82" y="20"/>
                </a:cubicBezTo>
                <a:cubicBezTo>
                  <a:pt x="96" y="20"/>
                  <a:pt x="108" y="31"/>
                  <a:pt x="108"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3"/>
          <p:cNvSpPr>
            <a:spLocks noEditPoints="1"/>
          </p:cNvSpPr>
          <p:nvPr/>
        </p:nvSpPr>
        <p:spPr bwMode="auto">
          <a:xfrm>
            <a:off x="10112375" y="4746626"/>
            <a:ext cx="365125" cy="360363"/>
          </a:xfrm>
          <a:custGeom>
            <a:avLst/>
            <a:gdLst>
              <a:gd name="T0" fmla="*/ 95 w 97"/>
              <a:gd name="T1" fmla="*/ 10 h 96"/>
              <a:gd name="T2" fmla="*/ 10 w 97"/>
              <a:gd name="T3" fmla="*/ 94 h 96"/>
              <a:gd name="T4" fmla="*/ 6 w 97"/>
              <a:gd name="T5" fmla="*/ 96 h 96"/>
              <a:gd name="T6" fmla="*/ 3 w 97"/>
              <a:gd name="T7" fmla="*/ 94 h 96"/>
              <a:gd name="T8" fmla="*/ 3 w 97"/>
              <a:gd name="T9" fmla="*/ 87 h 96"/>
              <a:gd name="T10" fmla="*/ 87 w 97"/>
              <a:gd name="T11" fmla="*/ 2 h 96"/>
              <a:gd name="T12" fmla="*/ 95 w 97"/>
              <a:gd name="T13" fmla="*/ 2 h 96"/>
              <a:gd name="T14" fmla="*/ 95 w 97"/>
              <a:gd name="T15" fmla="*/ 10 h 96"/>
              <a:gd name="T16" fmla="*/ 12 w 97"/>
              <a:gd name="T17" fmla="*/ 66 h 96"/>
              <a:gd name="T18" fmla="*/ 30 w 97"/>
              <a:gd name="T19" fmla="*/ 13 h 96"/>
              <a:gd name="T20" fmla="*/ 58 w 97"/>
              <a:gd name="T21" fmla="*/ 20 h 96"/>
              <a:gd name="T22" fmla="*/ 52 w 97"/>
              <a:gd name="T23" fmla="*/ 26 h 96"/>
              <a:gd name="T24" fmla="*/ 35 w 97"/>
              <a:gd name="T25" fmla="*/ 19 h 96"/>
              <a:gd name="T26" fmla="*/ 41 w 97"/>
              <a:gd name="T27" fmla="*/ 37 h 96"/>
              <a:gd name="T28" fmla="*/ 12 w 97"/>
              <a:gd name="T29" fmla="*/ 66 h 96"/>
              <a:gd name="T30" fmla="*/ 77 w 97"/>
              <a:gd name="T31" fmla="*/ 38 h 96"/>
              <a:gd name="T32" fmla="*/ 87 w 97"/>
              <a:gd name="T33" fmla="*/ 70 h 96"/>
              <a:gd name="T34" fmla="*/ 29 w 97"/>
              <a:gd name="T35" fmla="*/ 86 h 96"/>
              <a:gd name="T36" fmla="*/ 59 w 97"/>
              <a:gd name="T37" fmla="*/ 56 h 96"/>
              <a:gd name="T38" fmla="*/ 80 w 97"/>
              <a:gd name="T39" fmla="*/ 64 h 96"/>
              <a:gd name="T40" fmla="*/ 71 w 97"/>
              <a:gd name="T41" fmla="*/ 44 h 96"/>
              <a:gd name="T42" fmla="*/ 77 w 97"/>
              <a:gd name="T43" fmla="*/ 3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96">
                <a:moveTo>
                  <a:pt x="95" y="10"/>
                </a:moveTo>
                <a:cubicBezTo>
                  <a:pt x="10" y="94"/>
                  <a:pt x="10" y="94"/>
                  <a:pt x="10" y="94"/>
                </a:cubicBezTo>
                <a:cubicBezTo>
                  <a:pt x="9" y="95"/>
                  <a:pt x="8" y="96"/>
                  <a:pt x="6" y="96"/>
                </a:cubicBezTo>
                <a:cubicBezTo>
                  <a:pt x="5" y="96"/>
                  <a:pt x="4" y="95"/>
                  <a:pt x="3" y="94"/>
                </a:cubicBezTo>
                <a:cubicBezTo>
                  <a:pt x="0" y="92"/>
                  <a:pt x="0" y="89"/>
                  <a:pt x="3" y="87"/>
                </a:cubicBezTo>
                <a:cubicBezTo>
                  <a:pt x="87" y="2"/>
                  <a:pt x="87" y="2"/>
                  <a:pt x="87" y="2"/>
                </a:cubicBezTo>
                <a:cubicBezTo>
                  <a:pt x="89" y="0"/>
                  <a:pt x="92" y="0"/>
                  <a:pt x="95" y="2"/>
                </a:cubicBezTo>
                <a:cubicBezTo>
                  <a:pt x="97" y="4"/>
                  <a:pt x="97" y="8"/>
                  <a:pt x="95" y="10"/>
                </a:cubicBezTo>
                <a:close/>
                <a:moveTo>
                  <a:pt x="12" y="66"/>
                </a:moveTo>
                <a:cubicBezTo>
                  <a:pt x="6" y="44"/>
                  <a:pt x="25" y="17"/>
                  <a:pt x="30" y="13"/>
                </a:cubicBezTo>
                <a:cubicBezTo>
                  <a:pt x="34" y="8"/>
                  <a:pt x="46" y="11"/>
                  <a:pt x="58" y="20"/>
                </a:cubicBezTo>
                <a:cubicBezTo>
                  <a:pt x="52" y="26"/>
                  <a:pt x="52" y="26"/>
                  <a:pt x="52" y="26"/>
                </a:cubicBezTo>
                <a:cubicBezTo>
                  <a:pt x="44" y="20"/>
                  <a:pt x="36" y="18"/>
                  <a:pt x="35" y="19"/>
                </a:cubicBezTo>
                <a:cubicBezTo>
                  <a:pt x="34" y="21"/>
                  <a:pt x="35" y="28"/>
                  <a:pt x="41" y="37"/>
                </a:cubicBezTo>
                <a:lnTo>
                  <a:pt x="12" y="66"/>
                </a:lnTo>
                <a:close/>
                <a:moveTo>
                  <a:pt x="77" y="38"/>
                </a:moveTo>
                <a:cubicBezTo>
                  <a:pt x="87" y="52"/>
                  <a:pt x="92" y="65"/>
                  <a:pt x="87" y="70"/>
                </a:cubicBezTo>
                <a:cubicBezTo>
                  <a:pt x="81" y="75"/>
                  <a:pt x="52" y="95"/>
                  <a:pt x="29" y="86"/>
                </a:cubicBezTo>
                <a:cubicBezTo>
                  <a:pt x="59" y="56"/>
                  <a:pt x="59" y="56"/>
                  <a:pt x="59" y="56"/>
                </a:cubicBezTo>
                <a:cubicBezTo>
                  <a:pt x="70" y="63"/>
                  <a:pt x="78" y="66"/>
                  <a:pt x="80" y="64"/>
                </a:cubicBezTo>
                <a:cubicBezTo>
                  <a:pt x="81" y="63"/>
                  <a:pt x="79" y="54"/>
                  <a:pt x="71" y="44"/>
                </a:cubicBezTo>
                <a:lnTo>
                  <a:pt x="77" y="38"/>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4"/>
          <p:cNvSpPr>
            <a:spLocks noEditPoints="1"/>
          </p:cNvSpPr>
          <p:nvPr/>
        </p:nvSpPr>
        <p:spPr bwMode="auto">
          <a:xfrm>
            <a:off x="10706100" y="4735513"/>
            <a:ext cx="420688" cy="431800"/>
          </a:xfrm>
          <a:custGeom>
            <a:avLst/>
            <a:gdLst>
              <a:gd name="T0" fmla="*/ 72 w 112"/>
              <a:gd name="T1" fmla="*/ 43 h 115"/>
              <a:gd name="T2" fmla="*/ 89 w 112"/>
              <a:gd name="T3" fmla="*/ 83 h 115"/>
              <a:gd name="T4" fmla="*/ 23 w 112"/>
              <a:gd name="T5" fmla="*/ 92 h 115"/>
              <a:gd name="T6" fmla="*/ 32 w 112"/>
              <a:gd name="T7" fmla="*/ 26 h 115"/>
              <a:gd name="T8" fmla="*/ 72 w 112"/>
              <a:gd name="T9" fmla="*/ 43 h 115"/>
              <a:gd name="T10" fmla="*/ 66 w 112"/>
              <a:gd name="T11" fmla="*/ 48 h 115"/>
              <a:gd name="T12" fmla="*/ 38 w 112"/>
              <a:gd name="T13" fmla="*/ 33 h 115"/>
              <a:gd name="T14" fmla="*/ 53 w 112"/>
              <a:gd name="T15" fmla="*/ 62 h 115"/>
              <a:gd name="T16" fmla="*/ 82 w 112"/>
              <a:gd name="T17" fmla="*/ 77 h 115"/>
              <a:gd name="T18" fmla="*/ 66 w 112"/>
              <a:gd name="T19" fmla="*/ 48 h 115"/>
              <a:gd name="T20" fmla="*/ 62 w 112"/>
              <a:gd name="T21" fmla="*/ 14 h 115"/>
              <a:gd name="T22" fmla="*/ 67 w 112"/>
              <a:gd name="T23" fmla="*/ 4 h 115"/>
              <a:gd name="T24" fmla="*/ 75 w 112"/>
              <a:gd name="T25" fmla="*/ 2 h 115"/>
              <a:gd name="T26" fmla="*/ 77 w 112"/>
              <a:gd name="T27" fmla="*/ 9 h 115"/>
              <a:gd name="T28" fmla="*/ 71 w 112"/>
              <a:gd name="T29" fmla="*/ 19 h 115"/>
              <a:gd name="T30" fmla="*/ 66 w 112"/>
              <a:gd name="T31" fmla="*/ 22 h 115"/>
              <a:gd name="T32" fmla="*/ 64 w 112"/>
              <a:gd name="T33" fmla="*/ 21 h 115"/>
              <a:gd name="T34" fmla="*/ 62 w 112"/>
              <a:gd name="T35" fmla="*/ 14 h 115"/>
              <a:gd name="T36" fmla="*/ 79 w 112"/>
              <a:gd name="T37" fmla="*/ 33 h 115"/>
              <a:gd name="T38" fmla="*/ 79 w 112"/>
              <a:gd name="T39" fmla="*/ 26 h 115"/>
              <a:gd name="T40" fmla="*/ 90 w 112"/>
              <a:gd name="T41" fmla="*/ 15 h 115"/>
              <a:gd name="T42" fmla="*/ 97 w 112"/>
              <a:gd name="T43" fmla="*/ 15 h 115"/>
              <a:gd name="T44" fmla="*/ 97 w 112"/>
              <a:gd name="T45" fmla="*/ 23 h 115"/>
              <a:gd name="T46" fmla="*/ 87 w 112"/>
              <a:gd name="T47" fmla="*/ 33 h 115"/>
              <a:gd name="T48" fmla="*/ 83 w 112"/>
              <a:gd name="T49" fmla="*/ 35 h 115"/>
              <a:gd name="T50" fmla="*/ 79 w 112"/>
              <a:gd name="T51" fmla="*/ 33 h 115"/>
              <a:gd name="T52" fmla="*/ 109 w 112"/>
              <a:gd name="T53" fmla="*/ 45 h 115"/>
              <a:gd name="T54" fmla="*/ 98 w 112"/>
              <a:gd name="T55" fmla="*/ 51 h 115"/>
              <a:gd name="T56" fmla="*/ 96 w 112"/>
              <a:gd name="T57" fmla="*/ 52 h 115"/>
              <a:gd name="T58" fmla="*/ 91 w 112"/>
              <a:gd name="T59" fmla="*/ 49 h 115"/>
              <a:gd name="T60" fmla="*/ 93 w 112"/>
              <a:gd name="T61" fmla="*/ 41 h 115"/>
              <a:gd name="T62" fmla="*/ 104 w 112"/>
              <a:gd name="T63" fmla="*/ 36 h 115"/>
              <a:gd name="T64" fmla="*/ 111 w 112"/>
              <a:gd name="T65" fmla="*/ 38 h 115"/>
              <a:gd name="T66" fmla="*/ 109 w 112"/>
              <a:gd name="T6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115">
                <a:moveTo>
                  <a:pt x="72" y="43"/>
                </a:moveTo>
                <a:cubicBezTo>
                  <a:pt x="87" y="59"/>
                  <a:pt x="95" y="77"/>
                  <a:pt x="89" y="83"/>
                </a:cubicBezTo>
                <a:cubicBezTo>
                  <a:pt x="83" y="89"/>
                  <a:pt x="46" y="115"/>
                  <a:pt x="23" y="92"/>
                </a:cubicBezTo>
                <a:cubicBezTo>
                  <a:pt x="0" y="69"/>
                  <a:pt x="26" y="32"/>
                  <a:pt x="32" y="26"/>
                </a:cubicBezTo>
                <a:cubicBezTo>
                  <a:pt x="38" y="19"/>
                  <a:pt x="56" y="27"/>
                  <a:pt x="72" y="43"/>
                </a:cubicBezTo>
                <a:close/>
                <a:moveTo>
                  <a:pt x="66" y="48"/>
                </a:moveTo>
                <a:cubicBezTo>
                  <a:pt x="53" y="35"/>
                  <a:pt x="39" y="31"/>
                  <a:pt x="38" y="33"/>
                </a:cubicBezTo>
                <a:cubicBezTo>
                  <a:pt x="36" y="34"/>
                  <a:pt x="40" y="48"/>
                  <a:pt x="53" y="62"/>
                </a:cubicBezTo>
                <a:cubicBezTo>
                  <a:pt x="67" y="75"/>
                  <a:pt x="81" y="79"/>
                  <a:pt x="82" y="77"/>
                </a:cubicBezTo>
                <a:cubicBezTo>
                  <a:pt x="84" y="76"/>
                  <a:pt x="80" y="62"/>
                  <a:pt x="66" y="48"/>
                </a:cubicBezTo>
                <a:close/>
                <a:moveTo>
                  <a:pt x="62" y="14"/>
                </a:moveTo>
                <a:cubicBezTo>
                  <a:pt x="67" y="4"/>
                  <a:pt x="67" y="4"/>
                  <a:pt x="67" y="4"/>
                </a:cubicBezTo>
                <a:cubicBezTo>
                  <a:pt x="69" y="1"/>
                  <a:pt x="72" y="0"/>
                  <a:pt x="75" y="2"/>
                </a:cubicBezTo>
                <a:cubicBezTo>
                  <a:pt x="77" y="3"/>
                  <a:pt x="78" y="6"/>
                  <a:pt x="77" y="9"/>
                </a:cubicBezTo>
                <a:cubicBezTo>
                  <a:pt x="71" y="19"/>
                  <a:pt x="71" y="19"/>
                  <a:pt x="71" y="19"/>
                </a:cubicBezTo>
                <a:cubicBezTo>
                  <a:pt x="70" y="21"/>
                  <a:pt x="68" y="22"/>
                  <a:pt x="66" y="22"/>
                </a:cubicBezTo>
                <a:cubicBezTo>
                  <a:pt x="65" y="22"/>
                  <a:pt x="65" y="22"/>
                  <a:pt x="64" y="21"/>
                </a:cubicBezTo>
                <a:cubicBezTo>
                  <a:pt x="61" y="20"/>
                  <a:pt x="60" y="17"/>
                  <a:pt x="62" y="14"/>
                </a:cubicBezTo>
                <a:close/>
                <a:moveTo>
                  <a:pt x="79" y="33"/>
                </a:moveTo>
                <a:cubicBezTo>
                  <a:pt x="77" y="31"/>
                  <a:pt x="77" y="28"/>
                  <a:pt x="79" y="26"/>
                </a:cubicBezTo>
                <a:cubicBezTo>
                  <a:pt x="90" y="15"/>
                  <a:pt x="90" y="15"/>
                  <a:pt x="90" y="15"/>
                </a:cubicBezTo>
                <a:cubicBezTo>
                  <a:pt x="92" y="13"/>
                  <a:pt x="95" y="13"/>
                  <a:pt x="97" y="15"/>
                </a:cubicBezTo>
                <a:cubicBezTo>
                  <a:pt x="99" y="17"/>
                  <a:pt x="99" y="21"/>
                  <a:pt x="97" y="23"/>
                </a:cubicBezTo>
                <a:cubicBezTo>
                  <a:pt x="87" y="33"/>
                  <a:pt x="87" y="33"/>
                  <a:pt x="87" y="33"/>
                </a:cubicBezTo>
                <a:cubicBezTo>
                  <a:pt x="86" y="34"/>
                  <a:pt x="84" y="35"/>
                  <a:pt x="83" y="35"/>
                </a:cubicBezTo>
                <a:cubicBezTo>
                  <a:pt x="82" y="35"/>
                  <a:pt x="80" y="34"/>
                  <a:pt x="79" y="33"/>
                </a:cubicBezTo>
                <a:close/>
                <a:moveTo>
                  <a:pt x="109" y="45"/>
                </a:moveTo>
                <a:cubicBezTo>
                  <a:pt x="98" y="51"/>
                  <a:pt x="98" y="51"/>
                  <a:pt x="98" y="51"/>
                </a:cubicBezTo>
                <a:cubicBezTo>
                  <a:pt x="98" y="51"/>
                  <a:pt x="97" y="52"/>
                  <a:pt x="96" y="52"/>
                </a:cubicBezTo>
                <a:cubicBezTo>
                  <a:pt x="94" y="52"/>
                  <a:pt x="92" y="51"/>
                  <a:pt x="91" y="49"/>
                </a:cubicBezTo>
                <a:cubicBezTo>
                  <a:pt x="90" y="46"/>
                  <a:pt x="90" y="43"/>
                  <a:pt x="93" y="41"/>
                </a:cubicBezTo>
                <a:cubicBezTo>
                  <a:pt x="104" y="36"/>
                  <a:pt x="104" y="36"/>
                  <a:pt x="104" y="36"/>
                </a:cubicBezTo>
                <a:cubicBezTo>
                  <a:pt x="106" y="34"/>
                  <a:pt x="109" y="35"/>
                  <a:pt x="111" y="38"/>
                </a:cubicBezTo>
                <a:cubicBezTo>
                  <a:pt x="112" y="40"/>
                  <a:pt x="111" y="44"/>
                  <a:pt x="109" y="45"/>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91676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Freeform 5"/>
          <p:cNvSpPr>
            <a:spLocks noEditPoints="1"/>
          </p:cNvSpPr>
          <p:nvPr/>
        </p:nvSpPr>
        <p:spPr bwMode="auto">
          <a:xfrm>
            <a:off x="1239838" y="490538"/>
            <a:ext cx="404812" cy="557213"/>
          </a:xfrm>
          <a:custGeom>
            <a:avLst/>
            <a:gdLst>
              <a:gd name="T0" fmla="*/ 32 w 128"/>
              <a:gd name="T1" fmla="*/ 104 h 176"/>
              <a:gd name="T2" fmla="*/ 28 w 128"/>
              <a:gd name="T3" fmla="*/ 108 h 176"/>
              <a:gd name="T4" fmla="*/ 29 w 128"/>
              <a:gd name="T5" fmla="*/ 111 h 176"/>
              <a:gd name="T6" fmla="*/ 61 w 128"/>
              <a:gd name="T7" fmla="*/ 143 h 176"/>
              <a:gd name="T8" fmla="*/ 64 w 128"/>
              <a:gd name="T9" fmla="*/ 144 h 176"/>
              <a:gd name="T10" fmla="*/ 67 w 128"/>
              <a:gd name="T11" fmla="*/ 143 h 176"/>
              <a:gd name="T12" fmla="*/ 99 w 128"/>
              <a:gd name="T13" fmla="*/ 111 h 176"/>
              <a:gd name="T14" fmla="*/ 100 w 128"/>
              <a:gd name="T15" fmla="*/ 108 h 176"/>
              <a:gd name="T16" fmla="*/ 96 w 128"/>
              <a:gd name="T17" fmla="*/ 104 h 176"/>
              <a:gd name="T18" fmla="*/ 93 w 128"/>
              <a:gd name="T19" fmla="*/ 105 h 176"/>
              <a:gd name="T20" fmla="*/ 68 w 128"/>
              <a:gd name="T21" fmla="*/ 130 h 176"/>
              <a:gd name="T22" fmla="*/ 68 w 128"/>
              <a:gd name="T23" fmla="*/ 4 h 176"/>
              <a:gd name="T24" fmla="*/ 64 w 128"/>
              <a:gd name="T25" fmla="*/ 0 h 176"/>
              <a:gd name="T26" fmla="*/ 60 w 128"/>
              <a:gd name="T27" fmla="*/ 4 h 176"/>
              <a:gd name="T28" fmla="*/ 60 w 128"/>
              <a:gd name="T29" fmla="*/ 130 h 176"/>
              <a:gd name="T30" fmla="*/ 35 w 128"/>
              <a:gd name="T31" fmla="*/ 105 h 176"/>
              <a:gd name="T32" fmla="*/ 32 w 128"/>
              <a:gd name="T33" fmla="*/ 104 h 176"/>
              <a:gd name="T34" fmla="*/ 124 w 128"/>
              <a:gd name="T35" fmla="*/ 56 h 176"/>
              <a:gd name="T36" fmla="*/ 80 w 128"/>
              <a:gd name="T37" fmla="*/ 56 h 176"/>
              <a:gd name="T38" fmla="*/ 76 w 128"/>
              <a:gd name="T39" fmla="*/ 60 h 176"/>
              <a:gd name="T40" fmla="*/ 80 w 128"/>
              <a:gd name="T41" fmla="*/ 64 h 176"/>
              <a:gd name="T42" fmla="*/ 120 w 128"/>
              <a:gd name="T43" fmla="*/ 64 h 176"/>
              <a:gd name="T44" fmla="*/ 120 w 128"/>
              <a:gd name="T45" fmla="*/ 168 h 176"/>
              <a:gd name="T46" fmla="*/ 8 w 128"/>
              <a:gd name="T47" fmla="*/ 168 h 176"/>
              <a:gd name="T48" fmla="*/ 8 w 128"/>
              <a:gd name="T49" fmla="*/ 64 h 176"/>
              <a:gd name="T50" fmla="*/ 48 w 128"/>
              <a:gd name="T51" fmla="*/ 64 h 176"/>
              <a:gd name="T52" fmla="*/ 52 w 128"/>
              <a:gd name="T53" fmla="*/ 60 h 176"/>
              <a:gd name="T54" fmla="*/ 48 w 128"/>
              <a:gd name="T55" fmla="*/ 56 h 176"/>
              <a:gd name="T56" fmla="*/ 4 w 128"/>
              <a:gd name="T57" fmla="*/ 56 h 176"/>
              <a:gd name="T58" fmla="*/ 0 w 128"/>
              <a:gd name="T59" fmla="*/ 60 h 176"/>
              <a:gd name="T60" fmla="*/ 0 w 128"/>
              <a:gd name="T61" fmla="*/ 172 h 176"/>
              <a:gd name="T62" fmla="*/ 4 w 128"/>
              <a:gd name="T63" fmla="*/ 176 h 176"/>
              <a:gd name="T64" fmla="*/ 124 w 128"/>
              <a:gd name="T65" fmla="*/ 176 h 176"/>
              <a:gd name="T66" fmla="*/ 128 w 128"/>
              <a:gd name="T67" fmla="*/ 172 h 176"/>
              <a:gd name="T68" fmla="*/ 128 w 128"/>
              <a:gd name="T69" fmla="*/ 60 h 176"/>
              <a:gd name="T70" fmla="*/ 124 w 128"/>
              <a:gd name="T71"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76">
                <a:moveTo>
                  <a:pt x="32" y="104"/>
                </a:moveTo>
                <a:cubicBezTo>
                  <a:pt x="30" y="104"/>
                  <a:pt x="28" y="106"/>
                  <a:pt x="28" y="108"/>
                </a:cubicBezTo>
                <a:cubicBezTo>
                  <a:pt x="28" y="109"/>
                  <a:pt x="28" y="110"/>
                  <a:pt x="29" y="111"/>
                </a:cubicBezTo>
                <a:cubicBezTo>
                  <a:pt x="61" y="143"/>
                  <a:pt x="61" y="143"/>
                  <a:pt x="61" y="143"/>
                </a:cubicBezTo>
                <a:cubicBezTo>
                  <a:pt x="62" y="144"/>
                  <a:pt x="63" y="144"/>
                  <a:pt x="64" y="144"/>
                </a:cubicBezTo>
                <a:cubicBezTo>
                  <a:pt x="65" y="144"/>
                  <a:pt x="66" y="144"/>
                  <a:pt x="67" y="143"/>
                </a:cubicBezTo>
                <a:cubicBezTo>
                  <a:pt x="99" y="111"/>
                  <a:pt x="99" y="111"/>
                  <a:pt x="99" y="111"/>
                </a:cubicBezTo>
                <a:cubicBezTo>
                  <a:pt x="100" y="110"/>
                  <a:pt x="100" y="109"/>
                  <a:pt x="100" y="108"/>
                </a:cubicBezTo>
                <a:cubicBezTo>
                  <a:pt x="100" y="106"/>
                  <a:pt x="98" y="104"/>
                  <a:pt x="96" y="104"/>
                </a:cubicBezTo>
                <a:cubicBezTo>
                  <a:pt x="95" y="104"/>
                  <a:pt x="94" y="104"/>
                  <a:pt x="93" y="105"/>
                </a:cubicBezTo>
                <a:cubicBezTo>
                  <a:pt x="68" y="130"/>
                  <a:pt x="68" y="130"/>
                  <a:pt x="68" y="130"/>
                </a:cubicBezTo>
                <a:cubicBezTo>
                  <a:pt x="68" y="4"/>
                  <a:pt x="68" y="4"/>
                  <a:pt x="68" y="4"/>
                </a:cubicBezTo>
                <a:cubicBezTo>
                  <a:pt x="68" y="2"/>
                  <a:pt x="66" y="0"/>
                  <a:pt x="64" y="0"/>
                </a:cubicBezTo>
                <a:cubicBezTo>
                  <a:pt x="62" y="0"/>
                  <a:pt x="60" y="2"/>
                  <a:pt x="60" y="4"/>
                </a:cubicBezTo>
                <a:cubicBezTo>
                  <a:pt x="60" y="130"/>
                  <a:pt x="60" y="130"/>
                  <a:pt x="60" y="130"/>
                </a:cubicBezTo>
                <a:cubicBezTo>
                  <a:pt x="35" y="105"/>
                  <a:pt x="35" y="105"/>
                  <a:pt x="35" y="105"/>
                </a:cubicBezTo>
                <a:cubicBezTo>
                  <a:pt x="34" y="104"/>
                  <a:pt x="33" y="104"/>
                  <a:pt x="32" y="104"/>
                </a:cubicBezTo>
                <a:moveTo>
                  <a:pt x="124" y="56"/>
                </a:moveTo>
                <a:cubicBezTo>
                  <a:pt x="80" y="56"/>
                  <a:pt x="80" y="56"/>
                  <a:pt x="80" y="56"/>
                </a:cubicBezTo>
                <a:cubicBezTo>
                  <a:pt x="78" y="56"/>
                  <a:pt x="76" y="58"/>
                  <a:pt x="76" y="60"/>
                </a:cubicBezTo>
                <a:cubicBezTo>
                  <a:pt x="76" y="62"/>
                  <a:pt x="78" y="64"/>
                  <a:pt x="80" y="64"/>
                </a:cubicBezTo>
                <a:cubicBezTo>
                  <a:pt x="120" y="64"/>
                  <a:pt x="120" y="64"/>
                  <a:pt x="120" y="64"/>
                </a:cubicBezTo>
                <a:cubicBezTo>
                  <a:pt x="120" y="168"/>
                  <a:pt x="120" y="168"/>
                  <a:pt x="120" y="168"/>
                </a:cubicBezTo>
                <a:cubicBezTo>
                  <a:pt x="8" y="168"/>
                  <a:pt x="8" y="168"/>
                  <a:pt x="8" y="168"/>
                </a:cubicBezTo>
                <a:cubicBezTo>
                  <a:pt x="8" y="64"/>
                  <a:pt x="8" y="64"/>
                  <a:pt x="8" y="64"/>
                </a:cubicBezTo>
                <a:cubicBezTo>
                  <a:pt x="48" y="64"/>
                  <a:pt x="48" y="64"/>
                  <a:pt x="48" y="64"/>
                </a:cubicBezTo>
                <a:cubicBezTo>
                  <a:pt x="50" y="64"/>
                  <a:pt x="52" y="62"/>
                  <a:pt x="52" y="60"/>
                </a:cubicBezTo>
                <a:cubicBezTo>
                  <a:pt x="52" y="58"/>
                  <a:pt x="50" y="56"/>
                  <a:pt x="48" y="56"/>
                </a:cubicBezTo>
                <a:cubicBezTo>
                  <a:pt x="4" y="56"/>
                  <a:pt x="4" y="56"/>
                  <a:pt x="4" y="56"/>
                </a:cubicBezTo>
                <a:cubicBezTo>
                  <a:pt x="2" y="56"/>
                  <a:pt x="0" y="58"/>
                  <a:pt x="0" y="60"/>
                </a:cubicBezTo>
                <a:cubicBezTo>
                  <a:pt x="0" y="172"/>
                  <a:pt x="0" y="172"/>
                  <a:pt x="0" y="172"/>
                </a:cubicBezTo>
                <a:cubicBezTo>
                  <a:pt x="0" y="174"/>
                  <a:pt x="2" y="176"/>
                  <a:pt x="4" y="176"/>
                </a:cubicBezTo>
                <a:cubicBezTo>
                  <a:pt x="124" y="176"/>
                  <a:pt x="124" y="176"/>
                  <a:pt x="124" y="176"/>
                </a:cubicBezTo>
                <a:cubicBezTo>
                  <a:pt x="126" y="176"/>
                  <a:pt x="128" y="174"/>
                  <a:pt x="128" y="172"/>
                </a:cubicBezTo>
                <a:cubicBezTo>
                  <a:pt x="128" y="60"/>
                  <a:pt x="128" y="60"/>
                  <a:pt x="128" y="60"/>
                </a:cubicBezTo>
                <a:cubicBezTo>
                  <a:pt x="128" y="58"/>
                  <a:pt x="126" y="56"/>
                  <a:pt x="124" y="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p:nvSpPr>
        <p:spPr bwMode="auto">
          <a:xfrm>
            <a:off x="2303463" y="490538"/>
            <a:ext cx="404812" cy="557213"/>
          </a:xfrm>
          <a:custGeom>
            <a:avLst/>
            <a:gdLst>
              <a:gd name="T0" fmla="*/ 124 w 128"/>
              <a:gd name="T1" fmla="*/ 56 h 176"/>
              <a:gd name="T2" fmla="*/ 80 w 128"/>
              <a:gd name="T3" fmla="*/ 56 h 176"/>
              <a:gd name="T4" fmla="*/ 76 w 128"/>
              <a:gd name="T5" fmla="*/ 60 h 176"/>
              <a:gd name="T6" fmla="*/ 80 w 128"/>
              <a:gd name="T7" fmla="*/ 64 h 176"/>
              <a:gd name="T8" fmla="*/ 120 w 128"/>
              <a:gd name="T9" fmla="*/ 64 h 176"/>
              <a:gd name="T10" fmla="*/ 120 w 128"/>
              <a:gd name="T11" fmla="*/ 168 h 176"/>
              <a:gd name="T12" fmla="*/ 8 w 128"/>
              <a:gd name="T13" fmla="*/ 168 h 176"/>
              <a:gd name="T14" fmla="*/ 8 w 128"/>
              <a:gd name="T15" fmla="*/ 64 h 176"/>
              <a:gd name="T16" fmla="*/ 48 w 128"/>
              <a:gd name="T17" fmla="*/ 64 h 176"/>
              <a:gd name="T18" fmla="*/ 52 w 128"/>
              <a:gd name="T19" fmla="*/ 60 h 176"/>
              <a:gd name="T20" fmla="*/ 48 w 128"/>
              <a:gd name="T21" fmla="*/ 56 h 176"/>
              <a:gd name="T22" fmla="*/ 4 w 128"/>
              <a:gd name="T23" fmla="*/ 56 h 176"/>
              <a:gd name="T24" fmla="*/ 0 w 128"/>
              <a:gd name="T25" fmla="*/ 60 h 176"/>
              <a:gd name="T26" fmla="*/ 0 w 128"/>
              <a:gd name="T27" fmla="*/ 172 h 176"/>
              <a:gd name="T28" fmla="*/ 4 w 128"/>
              <a:gd name="T29" fmla="*/ 176 h 176"/>
              <a:gd name="T30" fmla="*/ 124 w 128"/>
              <a:gd name="T31" fmla="*/ 176 h 176"/>
              <a:gd name="T32" fmla="*/ 128 w 128"/>
              <a:gd name="T33" fmla="*/ 172 h 176"/>
              <a:gd name="T34" fmla="*/ 128 w 128"/>
              <a:gd name="T35" fmla="*/ 60 h 176"/>
              <a:gd name="T36" fmla="*/ 124 w 128"/>
              <a:gd name="T37" fmla="*/ 56 h 176"/>
              <a:gd name="T38" fmla="*/ 32 w 128"/>
              <a:gd name="T39" fmla="*/ 40 h 176"/>
              <a:gd name="T40" fmla="*/ 35 w 128"/>
              <a:gd name="T41" fmla="*/ 39 h 176"/>
              <a:gd name="T42" fmla="*/ 60 w 128"/>
              <a:gd name="T43" fmla="*/ 14 h 176"/>
              <a:gd name="T44" fmla="*/ 60 w 128"/>
              <a:gd name="T45" fmla="*/ 140 h 176"/>
              <a:gd name="T46" fmla="*/ 64 w 128"/>
              <a:gd name="T47" fmla="*/ 144 h 176"/>
              <a:gd name="T48" fmla="*/ 68 w 128"/>
              <a:gd name="T49" fmla="*/ 140 h 176"/>
              <a:gd name="T50" fmla="*/ 68 w 128"/>
              <a:gd name="T51" fmla="*/ 14 h 176"/>
              <a:gd name="T52" fmla="*/ 93 w 128"/>
              <a:gd name="T53" fmla="*/ 39 h 176"/>
              <a:gd name="T54" fmla="*/ 96 w 128"/>
              <a:gd name="T55" fmla="*/ 40 h 176"/>
              <a:gd name="T56" fmla="*/ 100 w 128"/>
              <a:gd name="T57" fmla="*/ 36 h 176"/>
              <a:gd name="T58" fmla="*/ 99 w 128"/>
              <a:gd name="T59" fmla="*/ 33 h 176"/>
              <a:gd name="T60" fmla="*/ 67 w 128"/>
              <a:gd name="T61" fmla="*/ 1 h 176"/>
              <a:gd name="T62" fmla="*/ 64 w 128"/>
              <a:gd name="T63" fmla="*/ 0 h 176"/>
              <a:gd name="T64" fmla="*/ 61 w 128"/>
              <a:gd name="T65" fmla="*/ 1 h 176"/>
              <a:gd name="T66" fmla="*/ 29 w 128"/>
              <a:gd name="T67" fmla="*/ 33 h 176"/>
              <a:gd name="T68" fmla="*/ 28 w 128"/>
              <a:gd name="T69" fmla="*/ 36 h 176"/>
              <a:gd name="T70" fmla="*/ 32 w 128"/>
              <a:gd name="T71"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76">
                <a:moveTo>
                  <a:pt x="124" y="56"/>
                </a:moveTo>
                <a:cubicBezTo>
                  <a:pt x="80" y="56"/>
                  <a:pt x="80" y="56"/>
                  <a:pt x="80" y="56"/>
                </a:cubicBezTo>
                <a:cubicBezTo>
                  <a:pt x="78" y="56"/>
                  <a:pt x="76" y="58"/>
                  <a:pt x="76" y="60"/>
                </a:cubicBezTo>
                <a:cubicBezTo>
                  <a:pt x="76" y="62"/>
                  <a:pt x="78" y="64"/>
                  <a:pt x="80" y="64"/>
                </a:cubicBezTo>
                <a:cubicBezTo>
                  <a:pt x="120" y="64"/>
                  <a:pt x="120" y="64"/>
                  <a:pt x="120" y="64"/>
                </a:cubicBezTo>
                <a:cubicBezTo>
                  <a:pt x="120" y="168"/>
                  <a:pt x="120" y="168"/>
                  <a:pt x="120" y="168"/>
                </a:cubicBezTo>
                <a:cubicBezTo>
                  <a:pt x="8" y="168"/>
                  <a:pt x="8" y="168"/>
                  <a:pt x="8" y="168"/>
                </a:cubicBezTo>
                <a:cubicBezTo>
                  <a:pt x="8" y="64"/>
                  <a:pt x="8" y="64"/>
                  <a:pt x="8" y="64"/>
                </a:cubicBezTo>
                <a:cubicBezTo>
                  <a:pt x="48" y="64"/>
                  <a:pt x="48" y="64"/>
                  <a:pt x="48" y="64"/>
                </a:cubicBezTo>
                <a:cubicBezTo>
                  <a:pt x="50" y="64"/>
                  <a:pt x="52" y="62"/>
                  <a:pt x="52" y="60"/>
                </a:cubicBezTo>
                <a:cubicBezTo>
                  <a:pt x="52" y="58"/>
                  <a:pt x="50" y="56"/>
                  <a:pt x="48" y="56"/>
                </a:cubicBezTo>
                <a:cubicBezTo>
                  <a:pt x="4" y="56"/>
                  <a:pt x="4" y="56"/>
                  <a:pt x="4" y="56"/>
                </a:cubicBezTo>
                <a:cubicBezTo>
                  <a:pt x="2" y="56"/>
                  <a:pt x="0" y="58"/>
                  <a:pt x="0" y="60"/>
                </a:cubicBezTo>
                <a:cubicBezTo>
                  <a:pt x="0" y="172"/>
                  <a:pt x="0" y="172"/>
                  <a:pt x="0" y="172"/>
                </a:cubicBezTo>
                <a:cubicBezTo>
                  <a:pt x="0" y="174"/>
                  <a:pt x="2" y="176"/>
                  <a:pt x="4" y="176"/>
                </a:cubicBezTo>
                <a:cubicBezTo>
                  <a:pt x="124" y="176"/>
                  <a:pt x="124" y="176"/>
                  <a:pt x="124" y="176"/>
                </a:cubicBezTo>
                <a:cubicBezTo>
                  <a:pt x="126" y="176"/>
                  <a:pt x="128" y="174"/>
                  <a:pt x="128" y="172"/>
                </a:cubicBezTo>
                <a:cubicBezTo>
                  <a:pt x="128" y="60"/>
                  <a:pt x="128" y="60"/>
                  <a:pt x="128" y="60"/>
                </a:cubicBezTo>
                <a:cubicBezTo>
                  <a:pt x="128" y="58"/>
                  <a:pt x="126" y="56"/>
                  <a:pt x="124" y="56"/>
                </a:cubicBezTo>
                <a:moveTo>
                  <a:pt x="32" y="40"/>
                </a:moveTo>
                <a:cubicBezTo>
                  <a:pt x="33" y="40"/>
                  <a:pt x="34" y="40"/>
                  <a:pt x="35" y="39"/>
                </a:cubicBezTo>
                <a:cubicBezTo>
                  <a:pt x="60" y="14"/>
                  <a:pt x="60" y="14"/>
                  <a:pt x="60" y="14"/>
                </a:cubicBezTo>
                <a:cubicBezTo>
                  <a:pt x="60" y="140"/>
                  <a:pt x="60" y="140"/>
                  <a:pt x="60" y="140"/>
                </a:cubicBezTo>
                <a:cubicBezTo>
                  <a:pt x="60" y="142"/>
                  <a:pt x="62" y="144"/>
                  <a:pt x="64" y="144"/>
                </a:cubicBezTo>
                <a:cubicBezTo>
                  <a:pt x="66" y="144"/>
                  <a:pt x="68" y="142"/>
                  <a:pt x="68" y="140"/>
                </a:cubicBezTo>
                <a:cubicBezTo>
                  <a:pt x="68" y="14"/>
                  <a:pt x="68" y="14"/>
                  <a:pt x="68" y="14"/>
                </a:cubicBezTo>
                <a:cubicBezTo>
                  <a:pt x="93" y="39"/>
                  <a:pt x="93" y="39"/>
                  <a:pt x="93" y="39"/>
                </a:cubicBezTo>
                <a:cubicBezTo>
                  <a:pt x="94" y="40"/>
                  <a:pt x="95" y="40"/>
                  <a:pt x="96" y="40"/>
                </a:cubicBezTo>
                <a:cubicBezTo>
                  <a:pt x="98" y="40"/>
                  <a:pt x="100" y="38"/>
                  <a:pt x="100" y="36"/>
                </a:cubicBezTo>
                <a:cubicBezTo>
                  <a:pt x="100" y="35"/>
                  <a:pt x="100" y="34"/>
                  <a:pt x="99" y="33"/>
                </a:cubicBezTo>
                <a:cubicBezTo>
                  <a:pt x="67" y="1"/>
                  <a:pt x="67" y="1"/>
                  <a:pt x="67" y="1"/>
                </a:cubicBezTo>
                <a:cubicBezTo>
                  <a:pt x="66" y="0"/>
                  <a:pt x="65" y="0"/>
                  <a:pt x="64" y="0"/>
                </a:cubicBezTo>
                <a:cubicBezTo>
                  <a:pt x="63" y="0"/>
                  <a:pt x="62" y="0"/>
                  <a:pt x="61" y="1"/>
                </a:cubicBezTo>
                <a:cubicBezTo>
                  <a:pt x="29" y="33"/>
                  <a:pt x="29" y="33"/>
                  <a:pt x="29" y="33"/>
                </a:cubicBezTo>
                <a:cubicBezTo>
                  <a:pt x="28" y="34"/>
                  <a:pt x="28" y="35"/>
                  <a:pt x="28" y="36"/>
                </a:cubicBezTo>
                <a:cubicBezTo>
                  <a:pt x="28" y="38"/>
                  <a:pt x="30" y="40"/>
                  <a:pt x="3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p:nvSpPr>
        <p:spPr bwMode="auto">
          <a:xfrm>
            <a:off x="3290888" y="490538"/>
            <a:ext cx="555625" cy="557213"/>
          </a:xfrm>
          <a:custGeom>
            <a:avLst/>
            <a:gdLst>
              <a:gd name="T0" fmla="*/ 96 w 176"/>
              <a:gd name="T1" fmla="*/ 112 h 176"/>
              <a:gd name="T2" fmla="*/ 80 w 176"/>
              <a:gd name="T3" fmla="*/ 96 h 176"/>
              <a:gd name="T4" fmla="*/ 85 w 176"/>
              <a:gd name="T5" fmla="*/ 101 h 176"/>
              <a:gd name="T6" fmla="*/ 91 w 176"/>
              <a:gd name="T7" fmla="*/ 107 h 176"/>
              <a:gd name="T8" fmla="*/ 85 w 176"/>
              <a:gd name="T9" fmla="*/ 101 h 176"/>
              <a:gd name="T10" fmla="*/ 120 w 176"/>
              <a:gd name="T11" fmla="*/ 104 h 176"/>
              <a:gd name="T12" fmla="*/ 76 w 176"/>
              <a:gd name="T13" fmla="*/ 134 h 176"/>
              <a:gd name="T14" fmla="*/ 88 w 176"/>
              <a:gd name="T15" fmla="*/ 144 h 176"/>
              <a:gd name="T16" fmla="*/ 123 w 176"/>
              <a:gd name="T17" fmla="*/ 84 h 176"/>
              <a:gd name="T18" fmla="*/ 58 w 176"/>
              <a:gd name="T19" fmla="*/ 116 h 176"/>
              <a:gd name="T20" fmla="*/ 88 w 176"/>
              <a:gd name="T21" fmla="*/ 72 h 176"/>
              <a:gd name="T22" fmla="*/ 108 w 176"/>
              <a:gd name="T23" fmla="*/ 69 h 176"/>
              <a:gd name="T24" fmla="*/ 48 w 176"/>
              <a:gd name="T25" fmla="*/ 104 h 176"/>
              <a:gd name="T26" fmla="*/ 58 w 176"/>
              <a:gd name="T27" fmla="*/ 116 h 176"/>
              <a:gd name="T28" fmla="*/ 16 w 176"/>
              <a:gd name="T29" fmla="*/ 20 h 176"/>
              <a:gd name="T30" fmla="*/ 24 w 176"/>
              <a:gd name="T31" fmla="*/ 20 h 176"/>
              <a:gd name="T32" fmla="*/ 160 w 176"/>
              <a:gd name="T33" fmla="*/ 0 h 176"/>
              <a:gd name="T34" fmla="*/ 0 w 176"/>
              <a:gd name="T35" fmla="*/ 16 h 176"/>
              <a:gd name="T36" fmla="*/ 16 w 176"/>
              <a:gd name="T37" fmla="*/ 176 h 176"/>
              <a:gd name="T38" fmla="*/ 176 w 176"/>
              <a:gd name="T39" fmla="*/ 160 h 176"/>
              <a:gd name="T40" fmla="*/ 160 w 176"/>
              <a:gd name="T41" fmla="*/ 0 h 176"/>
              <a:gd name="T42" fmla="*/ 160 w 176"/>
              <a:gd name="T43" fmla="*/ 168 h 176"/>
              <a:gd name="T44" fmla="*/ 8 w 176"/>
              <a:gd name="T45" fmla="*/ 160 h 176"/>
              <a:gd name="T46" fmla="*/ 168 w 176"/>
              <a:gd name="T47" fmla="*/ 40 h 176"/>
              <a:gd name="T48" fmla="*/ 168 w 176"/>
              <a:gd name="T49" fmla="*/ 32 h 176"/>
              <a:gd name="T50" fmla="*/ 8 w 176"/>
              <a:gd name="T51" fmla="*/ 16 h 176"/>
              <a:gd name="T52" fmla="*/ 160 w 176"/>
              <a:gd name="T53" fmla="*/ 8 h 176"/>
              <a:gd name="T54" fmla="*/ 168 w 176"/>
              <a:gd name="T55" fmla="*/ 32 h 176"/>
              <a:gd name="T56" fmla="*/ 68 w 176"/>
              <a:gd name="T57" fmla="*/ 16 h 176"/>
              <a:gd name="T58" fmla="*/ 68 w 176"/>
              <a:gd name="T59" fmla="*/ 24 h 176"/>
              <a:gd name="T60" fmla="*/ 160 w 176"/>
              <a:gd name="T61" fmla="*/ 20 h 176"/>
              <a:gd name="T62" fmla="*/ 36 w 176"/>
              <a:gd name="T63" fmla="*/ 16 h 176"/>
              <a:gd name="T64" fmla="*/ 36 w 176"/>
              <a:gd name="T65" fmla="*/ 24 h 176"/>
              <a:gd name="T66" fmla="*/ 36 w 176"/>
              <a:gd name="T67" fmla="*/ 16 h 176"/>
              <a:gd name="T68" fmla="*/ 48 w 176"/>
              <a:gd name="T69" fmla="*/ 20 h 176"/>
              <a:gd name="T70" fmla="*/ 56 w 176"/>
              <a:gd name="T71" fmla="*/ 2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50" y="142"/>
                </a:moveTo>
                <a:cubicBezTo>
                  <a:pt x="96" y="112"/>
                  <a:pt x="96" y="112"/>
                  <a:pt x="96" y="112"/>
                </a:cubicBezTo>
                <a:cubicBezTo>
                  <a:pt x="126" y="66"/>
                  <a:pt x="126" y="66"/>
                  <a:pt x="126" y="66"/>
                </a:cubicBezTo>
                <a:cubicBezTo>
                  <a:pt x="80" y="96"/>
                  <a:pt x="80" y="96"/>
                  <a:pt x="80" y="96"/>
                </a:cubicBezTo>
                <a:lnTo>
                  <a:pt x="50" y="142"/>
                </a:lnTo>
                <a:close/>
                <a:moveTo>
                  <a:pt x="85" y="101"/>
                </a:moveTo>
                <a:cubicBezTo>
                  <a:pt x="87" y="100"/>
                  <a:pt x="89" y="100"/>
                  <a:pt x="91" y="101"/>
                </a:cubicBezTo>
                <a:cubicBezTo>
                  <a:pt x="92" y="103"/>
                  <a:pt x="92" y="105"/>
                  <a:pt x="91" y="107"/>
                </a:cubicBezTo>
                <a:cubicBezTo>
                  <a:pt x="89" y="108"/>
                  <a:pt x="87" y="108"/>
                  <a:pt x="85" y="107"/>
                </a:cubicBezTo>
                <a:cubicBezTo>
                  <a:pt x="84" y="105"/>
                  <a:pt x="84" y="103"/>
                  <a:pt x="85" y="101"/>
                </a:cubicBezTo>
                <a:moveTo>
                  <a:pt x="118" y="92"/>
                </a:moveTo>
                <a:cubicBezTo>
                  <a:pt x="119" y="96"/>
                  <a:pt x="120" y="100"/>
                  <a:pt x="120" y="104"/>
                </a:cubicBezTo>
                <a:cubicBezTo>
                  <a:pt x="120" y="122"/>
                  <a:pt x="106" y="136"/>
                  <a:pt x="88" y="136"/>
                </a:cubicBezTo>
                <a:cubicBezTo>
                  <a:pt x="84" y="136"/>
                  <a:pt x="80" y="135"/>
                  <a:pt x="76" y="134"/>
                </a:cubicBezTo>
                <a:cubicBezTo>
                  <a:pt x="68" y="139"/>
                  <a:pt x="68" y="139"/>
                  <a:pt x="68" y="139"/>
                </a:cubicBezTo>
                <a:cubicBezTo>
                  <a:pt x="74" y="142"/>
                  <a:pt x="81" y="144"/>
                  <a:pt x="88" y="144"/>
                </a:cubicBezTo>
                <a:cubicBezTo>
                  <a:pt x="110" y="144"/>
                  <a:pt x="128" y="126"/>
                  <a:pt x="128" y="104"/>
                </a:cubicBezTo>
                <a:cubicBezTo>
                  <a:pt x="128" y="97"/>
                  <a:pt x="126" y="90"/>
                  <a:pt x="123" y="84"/>
                </a:cubicBezTo>
                <a:lnTo>
                  <a:pt x="118" y="92"/>
                </a:lnTo>
                <a:close/>
                <a:moveTo>
                  <a:pt x="58" y="116"/>
                </a:moveTo>
                <a:cubicBezTo>
                  <a:pt x="57" y="112"/>
                  <a:pt x="56" y="108"/>
                  <a:pt x="56" y="104"/>
                </a:cubicBezTo>
                <a:cubicBezTo>
                  <a:pt x="56" y="86"/>
                  <a:pt x="70" y="72"/>
                  <a:pt x="88" y="72"/>
                </a:cubicBezTo>
                <a:cubicBezTo>
                  <a:pt x="92" y="72"/>
                  <a:pt x="96" y="73"/>
                  <a:pt x="100" y="74"/>
                </a:cubicBezTo>
                <a:cubicBezTo>
                  <a:pt x="108" y="69"/>
                  <a:pt x="108" y="69"/>
                  <a:pt x="108" y="69"/>
                </a:cubicBezTo>
                <a:cubicBezTo>
                  <a:pt x="102" y="66"/>
                  <a:pt x="95" y="64"/>
                  <a:pt x="88" y="64"/>
                </a:cubicBezTo>
                <a:cubicBezTo>
                  <a:pt x="66" y="64"/>
                  <a:pt x="48" y="82"/>
                  <a:pt x="48" y="104"/>
                </a:cubicBezTo>
                <a:cubicBezTo>
                  <a:pt x="48" y="111"/>
                  <a:pt x="50" y="118"/>
                  <a:pt x="53" y="124"/>
                </a:cubicBezTo>
                <a:lnTo>
                  <a:pt x="58" y="116"/>
                </a:lnTo>
                <a:close/>
                <a:moveTo>
                  <a:pt x="20" y="16"/>
                </a:moveTo>
                <a:cubicBezTo>
                  <a:pt x="18" y="16"/>
                  <a:pt x="16" y="18"/>
                  <a:pt x="16" y="20"/>
                </a:cubicBezTo>
                <a:cubicBezTo>
                  <a:pt x="16" y="22"/>
                  <a:pt x="18" y="24"/>
                  <a:pt x="20" y="24"/>
                </a:cubicBezTo>
                <a:cubicBezTo>
                  <a:pt x="22" y="24"/>
                  <a:pt x="24" y="22"/>
                  <a:pt x="24" y="20"/>
                </a:cubicBezTo>
                <a:cubicBezTo>
                  <a:pt x="24" y="18"/>
                  <a:pt x="22" y="16"/>
                  <a:pt x="20" y="1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40"/>
                  <a:pt x="8" y="40"/>
                  <a:pt x="8" y="40"/>
                </a:cubicBezTo>
                <a:cubicBezTo>
                  <a:pt x="168" y="40"/>
                  <a:pt x="168" y="40"/>
                  <a:pt x="168" y="40"/>
                </a:cubicBezTo>
                <a:lnTo>
                  <a:pt x="168" y="160"/>
                </a:lnTo>
                <a:close/>
                <a:moveTo>
                  <a:pt x="168" y="32"/>
                </a:moveTo>
                <a:cubicBezTo>
                  <a:pt x="8" y="32"/>
                  <a:pt x="8" y="32"/>
                  <a:pt x="8" y="32"/>
                </a:cubicBezTo>
                <a:cubicBezTo>
                  <a:pt x="8" y="16"/>
                  <a:pt x="8" y="16"/>
                  <a:pt x="8" y="16"/>
                </a:cubicBezTo>
                <a:cubicBezTo>
                  <a:pt x="8" y="12"/>
                  <a:pt x="12" y="8"/>
                  <a:pt x="16" y="8"/>
                </a:cubicBezTo>
                <a:cubicBezTo>
                  <a:pt x="160" y="8"/>
                  <a:pt x="160" y="8"/>
                  <a:pt x="160" y="8"/>
                </a:cubicBezTo>
                <a:cubicBezTo>
                  <a:pt x="164" y="8"/>
                  <a:pt x="168" y="12"/>
                  <a:pt x="168" y="16"/>
                </a:cubicBezTo>
                <a:lnTo>
                  <a:pt x="168" y="32"/>
                </a:lnTo>
                <a:close/>
                <a:moveTo>
                  <a:pt x="156" y="16"/>
                </a:moveTo>
                <a:cubicBezTo>
                  <a:pt x="68" y="16"/>
                  <a:pt x="68" y="16"/>
                  <a:pt x="68" y="16"/>
                </a:cubicBezTo>
                <a:cubicBezTo>
                  <a:pt x="66" y="16"/>
                  <a:pt x="64" y="18"/>
                  <a:pt x="64" y="20"/>
                </a:cubicBezTo>
                <a:cubicBezTo>
                  <a:pt x="64" y="22"/>
                  <a:pt x="66" y="24"/>
                  <a:pt x="68" y="24"/>
                </a:cubicBezTo>
                <a:cubicBezTo>
                  <a:pt x="156" y="24"/>
                  <a:pt x="156" y="24"/>
                  <a:pt x="156" y="24"/>
                </a:cubicBezTo>
                <a:cubicBezTo>
                  <a:pt x="158" y="24"/>
                  <a:pt x="160" y="22"/>
                  <a:pt x="160" y="20"/>
                </a:cubicBezTo>
                <a:cubicBezTo>
                  <a:pt x="160" y="18"/>
                  <a:pt x="158" y="16"/>
                  <a:pt x="156" y="16"/>
                </a:cubicBezTo>
                <a:moveTo>
                  <a:pt x="36" y="16"/>
                </a:moveTo>
                <a:cubicBezTo>
                  <a:pt x="34" y="16"/>
                  <a:pt x="32" y="18"/>
                  <a:pt x="32" y="20"/>
                </a:cubicBezTo>
                <a:cubicBezTo>
                  <a:pt x="32" y="22"/>
                  <a:pt x="34" y="24"/>
                  <a:pt x="36" y="24"/>
                </a:cubicBezTo>
                <a:cubicBezTo>
                  <a:pt x="38" y="24"/>
                  <a:pt x="40" y="22"/>
                  <a:pt x="40" y="20"/>
                </a:cubicBezTo>
                <a:cubicBezTo>
                  <a:pt x="40" y="18"/>
                  <a:pt x="38" y="16"/>
                  <a:pt x="36" y="16"/>
                </a:cubicBezTo>
                <a:moveTo>
                  <a:pt x="52" y="16"/>
                </a:moveTo>
                <a:cubicBezTo>
                  <a:pt x="50" y="16"/>
                  <a:pt x="48" y="18"/>
                  <a:pt x="48" y="20"/>
                </a:cubicBezTo>
                <a:cubicBezTo>
                  <a:pt x="48" y="22"/>
                  <a:pt x="50" y="24"/>
                  <a:pt x="52" y="24"/>
                </a:cubicBezTo>
                <a:cubicBezTo>
                  <a:pt x="54" y="24"/>
                  <a:pt x="56" y="22"/>
                  <a:pt x="56" y="20"/>
                </a:cubicBezTo>
                <a:cubicBezTo>
                  <a:pt x="56" y="18"/>
                  <a:pt x="54" y="16"/>
                  <a:pt x="52"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p:nvSpPr>
        <p:spPr bwMode="auto">
          <a:xfrm>
            <a:off x="4352925" y="490538"/>
            <a:ext cx="557212" cy="557213"/>
          </a:xfrm>
          <a:custGeom>
            <a:avLst/>
            <a:gdLst>
              <a:gd name="T0" fmla="*/ 20 w 176"/>
              <a:gd name="T1" fmla="*/ 16 h 176"/>
              <a:gd name="T2" fmla="*/ 16 w 176"/>
              <a:gd name="T3" fmla="*/ 20 h 176"/>
              <a:gd name="T4" fmla="*/ 20 w 176"/>
              <a:gd name="T5" fmla="*/ 24 h 176"/>
              <a:gd name="T6" fmla="*/ 24 w 176"/>
              <a:gd name="T7" fmla="*/ 20 h 176"/>
              <a:gd name="T8" fmla="*/ 20 w 176"/>
              <a:gd name="T9" fmla="*/ 16 h 176"/>
              <a:gd name="T10" fmla="*/ 36 w 176"/>
              <a:gd name="T11" fmla="*/ 16 h 176"/>
              <a:gd name="T12" fmla="*/ 32 w 176"/>
              <a:gd name="T13" fmla="*/ 20 h 176"/>
              <a:gd name="T14" fmla="*/ 36 w 176"/>
              <a:gd name="T15" fmla="*/ 24 h 176"/>
              <a:gd name="T16" fmla="*/ 40 w 176"/>
              <a:gd name="T17" fmla="*/ 20 h 176"/>
              <a:gd name="T18" fmla="*/ 36 w 176"/>
              <a:gd name="T19" fmla="*/ 16 h 176"/>
              <a:gd name="T20" fmla="*/ 52 w 176"/>
              <a:gd name="T21" fmla="*/ 16 h 176"/>
              <a:gd name="T22" fmla="*/ 48 w 176"/>
              <a:gd name="T23" fmla="*/ 20 h 176"/>
              <a:gd name="T24" fmla="*/ 52 w 176"/>
              <a:gd name="T25" fmla="*/ 24 h 176"/>
              <a:gd name="T26" fmla="*/ 56 w 176"/>
              <a:gd name="T27" fmla="*/ 20 h 176"/>
              <a:gd name="T28" fmla="*/ 52 w 176"/>
              <a:gd name="T29" fmla="*/ 16 h 176"/>
              <a:gd name="T30" fmla="*/ 160 w 176"/>
              <a:gd name="T31" fmla="*/ 0 h 176"/>
              <a:gd name="T32" fmla="*/ 16 w 176"/>
              <a:gd name="T33" fmla="*/ 0 h 176"/>
              <a:gd name="T34" fmla="*/ 0 w 176"/>
              <a:gd name="T35" fmla="*/ 16 h 176"/>
              <a:gd name="T36" fmla="*/ 0 w 176"/>
              <a:gd name="T37" fmla="*/ 160 h 176"/>
              <a:gd name="T38" fmla="*/ 16 w 176"/>
              <a:gd name="T39" fmla="*/ 176 h 176"/>
              <a:gd name="T40" fmla="*/ 160 w 176"/>
              <a:gd name="T41" fmla="*/ 176 h 176"/>
              <a:gd name="T42" fmla="*/ 176 w 176"/>
              <a:gd name="T43" fmla="*/ 160 h 176"/>
              <a:gd name="T44" fmla="*/ 176 w 176"/>
              <a:gd name="T45" fmla="*/ 16 h 176"/>
              <a:gd name="T46" fmla="*/ 160 w 176"/>
              <a:gd name="T47" fmla="*/ 0 h 176"/>
              <a:gd name="T48" fmla="*/ 168 w 176"/>
              <a:gd name="T49" fmla="*/ 160 h 176"/>
              <a:gd name="T50" fmla="*/ 160 w 176"/>
              <a:gd name="T51" fmla="*/ 168 h 176"/>
              <a:gd name="T52" fmla="*/ 16 w 176"/>
              <a:gd name="T53" fmla="*/ 168 h 176"/>
              <a:gd name="T54" fmla="*/ 8 w 176"/>
              <a:gd name="T55" fmla="*/ 160 h 176"/>
              <a:gd name="T56" fmla="*/ 8 w 176"/>
              <a:gd name="T57" fmla="*/ 40 h 176"/>
              <a:gd name="T58" fmla="*/ 168 w 176"/>
              <a:gd name="T59" fmla="*/ 40 h 176"/>
              <a:gd name="T60" fmla="*/ 168 w 176"/>
              <a:gd name="T61" fmla="*/ 160 h 176"/>
              <a:gd name="T62" fmla="*/ 168 w 176"/>
              <a:gd name="T63" fmla="*/ 32 h 176"/>
              <a:gd name="T64" fmla="*/ 8 w 176"/>
              <a:gd name="T65" fmla="*/ 32 h 176"/>
              <a:gd name="T66" fmla="*/ 8 w 176"/>
              <a:gd name="T67" fmla="*/ 16 h 176"/>
              <a:gd name="T68" fmla="*/ 16 w 176"/>
              <a:gd name="T69" fmla="*/ 8 h 176"/>
              <a:gd name="T70" fmla="*/ 160 w 176"/>
              <a:gd name="T71" fmla="*/ 8 h 176"/>
              <a:gd name="T72" fmla="*/ 168 w 176"/>
              <a:gd name="T73" fmla="*/ 16 h 176"/>
              <a:gd name="T74" fmla="*/ 168 w 176"/>
              <a:gd name="T75" fmla="*/ 32 h 176"/>
              <a:gd name="T76" fmla="*/ 156 w 176"/>
              <a:gd name="T77" fmla="*/ 16 h 176"/>
              <a:gd name="T78" fmla="*/ 68 w 176"/>
              <a:gd name="T79" fmla="*/ 16 h 176"/>
              <a:gd name="T80" fmla="*/ 64 w 176"/>
              <a:gd name="T81" fmla="*/ 20 h 176"/>
              <a:gd name="T82" fmla="*/ 68 w 176"/>
              <a:gd name="T83" fmla="*/ 24 h 176"/>
              <a:gd name="T84" fmla="*/ 156 w 176"/>
              <a:gd name="T85" fmla="*/ 24 h 176"/>
              <a:gd name="T86" fmla="*/ 160 w 176"/>
              <a:gd name="T87" fmla="*/ 20 h 176"/>
              <a:gd name="T88" fmla="*/ 156 w 176"/>
              <a:gd name="T89"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20" y="16"/>
                </a:moveTo>
                <a:cubicBezTo>
                  <a:pt x="18" y="16"/>
                  <a:pt x="16" y="18"/>
                  <a:pt x="16" y="20"/>
                </a:cubicBezTo>
                <a:cubicBezTo>
                  <a:pt x="16" y="22"/>
                  <a:pt x="18" y="24"/>
                  <a:pt x="20" y="24"/>
                </a:cubicBezTo>
                <a:cubicBezTo>
                  <a:pt x="22" y="24"/>
                  <a:pt x="24" y="22"/>
                  <a:pt x="24" y="20"/>
                </a:cubicBezTo>
                <a:cubicBezTo>
                  <a:pt x="24" y="18"/>
                  <a:pt x="22" y="16"/>
                  <a:pt x="20" y="16"/>
                </a:cubicBezTo>
                <a:moveTo>
                  <a:pt x="36" y="16"/>
                </a:moveTo>
                <a:cubicBezTo>
                  <a:pt x="34" y="16"/>
                  <a:pt x="32" y="18"/>
                  <a:pt x="32" y="20"/>
                </a:cubicBezTo>
                <a:cubicBezTo>
                  <a:pt x="32" y="22"/>
                  <a:pt x="34" y="24"/>
                  <a:pt x="36" y="24"/>
                </a:cubicBezTo>
                <a:cubicBezTo>
                  <a:pt x="38" y="24"/>
                  <a:pt x="40" y="22"/>
                  <a:pt x="40" y="20"/>
                </a:cubicBezTo>
                <a:cubicBezTo>
                  <a:pt x="40" y="18"/>
                  <a:pt x="38" y="16"/>
                  <a:pt x="36" y="16"/>
                </a:cubicBezTo>
                <a:moveTo>
                  <a:pt x="52" y="16"/>
                </a:moveTo>
                <a:cubicBezTo>
                  <a:pt x="50" y="16"/>
                  <a:pt x="48" y="18"/>
                  <a:pt x="48" y="20"/>
                </a:cubicBezTo>
                <a:cubicBezTo>
                  <a:pt x="48" y="22"/>
                  <a:pt x="50" y="24"/>
                  <a:pt x="52" y="24"/>
                </a:cubicBezTo>
                <a:cubicBezTo>
                  <a:pt x="54" y="24"/>
                  <a:pt x="56" y="22"/>
                  <a:pt x="56" y="20"/>
                </a:cubicBezTo>
                <a:cubicBezTo>
                  <a:pt x="56" y="18"/>
                  <a:pt x="54" y="16"/>
                  <a:pt x="52" y="1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40"/>
                  <a:pt x="8" y="40"/>
                  <a:pt x="8" y="40"/>
                </a:cubicBezTo>
                <a:cubicBezTo>
                  <a:pt x="168" y="40"/>
                  <a:pt x="168" y="40"/>
                  <a:pt x="168" y="40"/>
                </a:cubicBezTo>
                <a:lnTo>
                  <a:pt x="168" y="160"/>
                </a:lnTo>
                <a:close/>
                <a:moveTo>
                  <a:pt x="168" y="32"/>
                </a:moveTo>
                <a:cubicBezTo>
                  <a:pt x="8" y="32"/>
                  <a:pt x="8" y="32"/>
                  <a:pt x="8" y="32"/>
                </a:cubicBezTo>
                <a:cubicBezTo>
                  <a:pt x="8" y="16"/>
                  <a:pt x="8" y="16"/>
                  <a:pt x="8" y="16"/>
                </a:cubicBezTo>
                <a:cubicBezTo>
                  <a:pt x="8" y="12"/>
                  <a:pt x="12" y="8"/>
                  <a:pt x="16" y="8"/>
                </a:cubicBezTo>
                <a:cubicBezTo>
                  <a:pt x="160" y="8"/>
                  <a:pt x="160" y="8"/>
                  <a:pt x="160" y="8"/>
                </a:cubicBezTo>
                <a:cubicBezTo>
                  <a:pt x="164" y="8"/>
                  <a:pt x="168" y="12"/>
                  <a:pt x="168" y="16"/>
                </a:cubicBezTo>
                <a:lnTo>
                  <a:pt x="168" y="32"/>
                </a:lnTo>
                <a:close/>
                <a:moveTo>
                  <a:pt x="156" y="16"/>
                </a:moveTo>
                <a:cubicBezTo>
                  <a:pt x="68" y="16"/>
                  <a:pt x="68" y="16"/>
                  <a:pt x="68" y="16"/>
                </a:cubicBezTo>
                <a:cubicBezTo>
                  <a:pt x="66" y="16"/>
                  <a:pt x="64" y="18"/>
                  <a:pt x="64" y="20"/>
                </a:cubicBezTo>
                <a:cubicBezTo>
                  <a:pt x="64" y="22"/>
                  <a:pt x="66" y="24"/>
                  <a:pt x="68" y="24"/>
                </a:cubicBezTo>
                <a:cubicBezTo>
                  <a:pt x="156" y="24"/>
                  <a:pt x="156" y="24"/>
                  <a:pt x="156" y="24"/>
                </a:cubicBezTo>
                <a:cubicBezTo>
                  <a:pt x="158" y="24"/>
                  <a:pt x="160" y="22"/>
                  <a:pt x="160" y="20"/>
                </a:cubicBezTo>
                <a:cubicBezTo>
                  <a:pt x="160" y="18"/>
                  <a:pt x="158" y="16"/>
                  <a:pt x="156"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noEditPoints="1"/>
          </p:cNvSpPr>
          <p:nvPr/>
        </p:nvSpPr>
        <p:spPr bwMode="auto">
          <a:xfrm>
            <a:off x="5416550" y="490538"/>
            <a:ext cx="557212" cy="557213"/>
          </a:xfrm>
          <a:custGeom>
            <a:avLst/>
            <a:gdLst>
              <a:gd name="T0" fmla="*/ 16 w 176"/>
              <a:gd name="T1" fmla="*/ 32 h 176"/>
              <a:gd name="T2" fmla="*/ 0 w 176"/>
              <a:gd name="T3" fmla="*/ 160 h 176"/>
              <a:gd name="T4" fmla="*/ 128 w 176"/>
              <a:gd name="T5" fmla="*/ 176 h 176"/>
              <a:gd name="T6" fmla="*/ 144 w 176"/>
              <a:gd name="T7" fmla="*/ 48 h 176"/>
              <a:gd name="T8" fmla="*/ 136 w 176"/>
              <a:gd name="T9" fmla="*/ 160 h 176"/>
              <a:gd name="T10" fmla="*/ 16 w 176"/>
              <a:gd name="T11" fmla="*/ 168 h 176"/>
              <a:gd name="T12" fmla="*/ 8 w 176"/>
              <a:gd name="T13" fmla="*/ 72 h 176"/>
              <a:gd name="T14" fmla="*/ 136 w 176"/>
              <a:gd name="T15" fmla="*/ 160 h 176"/>
              <a:gd name="T16" fmla="*/ 8 w 176"/>
              <a:gd name="T17" fmla="*/ 64 h 176"/>
              <a:gd name="T18" fmla="*/ 16 w 176"/>
              <a:gd name="T19" fmla="*/ 40 h 176"/>
              <a:gd name="T20" fmla="*/ 136 w 176"/>
              <a:gd name="T21" fmla="*/ 48 h 176"/>
              <a:gd name="T22" fmla="*/ 36 w 176"/>
              <a:gd name="T23" fmla="*/ 48 h 176"/>
              <a:gd name="T24" fmla="*/ 36 w 176"/>
              <a:gd name="T25" fmla="*/ 56 h 176"/>
              <a:gd name="T26" fmla="*/ 36 w 176"/>
              <a:gd name="T27" fmla="*/ 48 h 176"/>
              <a:gd name="T28" fmla="*/ 16 w 176"/>
              <a:gd name="T29" fmla="*/ 52 h 176"/>
              <a:gd name="T30" fmla="*/ 24 w 176"/>
              <a:gd name="T31" fmla="*/ 52 h 176"/>
              <a:gd name="T32" fmla="*/ 160 w 176"/>
              <a:gd name="T33" fmla="*/ 0 h 176"/>
              <a:gd name="T34" fmla="*/ 32 w 176"/>
              <a:gd name="T35" fmla="*/ 16 h 176"/>
              <a:gd name="T36" fmla="*/ 36 w 176"/>
              <a:gd name="T37" fmla="*/ 24 h 176"/>
              <a:gd name="T38" fmla="*/ 40 w 176"/>
              <a:gd name="T39" fmla="*/ 16 h 176"/>
              <a:gd name="T40" fmla="*/ 160 w 176"/>
              <a:gd name="T41" fmla="*/ 8 h 176"/>
              <a:gd name="T42" fmla="*/ 168 w 176"/>
              <a:gd name="T43" fmla="*/ 128 h 176"/>
              <a:gd name="T44" fmla="*/ 156 w 176"/>
              <a:gd name="T45" fmla="*/ 136 h 176"/>
              <a:gd name="T46" fmla="*/ 156 w 176"/>
              <a:gd name="T47" fmla="*/ 144 h 176"/>
              <a:gd name="T48" fmla="*/ 176 w 176"/>
              <a:gd name="T49" fmla="*/ 128 h 176"/>
              <a:gd name="T50" fmla="*/ 160 w 176"/>
              <a:gd name="T51" fmla="*/ 0 h 176"/>
              <a:gd name="T52" fmla="*/ 48 w 176"/>
              <a:gd name="T53" fmla="*/ 52 h 176"/>
              <a:gd name="T54" fmla="*/ 56 w 176"/>
              <a:gd name="T55" fmla="*/ 52 h 176"/>
              <a:gd name="T56" fmla="*/ 124 w 176"/>
              <a:gd name="T57" fmla="*/ 48 h 176"/>
              <a:gd name="T58" fmla="*/ 64 w 176"/>
              <a:gd name="T59" fmla="*/ 52 h 176"/>
              <a:gd name="T60" fmla="*/ 124 w 176"/>
              <a:gd name="T61" fmla="*/ 56 h 176"/>
              <a:gd name="T62" fmla="*/ 124 w 176"/>
              <a:gd name="T6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28" y="32"/>
                </a:moveTo>
                <a:cubicBezTo>
                  <a:pt x="16" y="32"/>
                  <a:pt x="16" y="32"/>
                  <a:pt x="16" y="32"/>
                </a:cubicBezTo>
                <a:cubicBezTo>
                  <a:pt x="7" y="32"/>
                  <a:pt x="0" y="39"/>
                  <a:pt x="0" y="48"/>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8"/>
                  <a:pt x="144" y="48"/>
                  <a:pt x="144" y="48"/>
                </a:cubicBezTo>
                <a:cubicBezTo>
                  <a:pt x="144" y="39"/>
                  <a:pt x="137" y="32"/>
                  <a:pt x="128" y="32"/>
                </a:cubicBezTo>
                <a:moveTo>
                  <a:pt x="136" y="160"/>
                </a:moveTo>
                <a:cubicBezTo>
                  <a:pt x="136" y="164"/>
                  <a:pt x="132" y="168"/>
                  <a:pt x="128" y="168"/>
                </a:cubicBezTo>
                <a:cubicBezTo>
                  <a:pt x="16" y="168"/>
                  <a:pt x="16" y="168"/>
                  <a:pt x="16" y="168"/>
                </a:cubicBezTo>
                <a:cubicBezTo>
                  <a:pt x="12" y="168"/>
                  <a:pt x="8" y="164"/>
                  <a:pt x="8" y="160"/>
                </a:cubicBezTo>
                <a:cubicBezTo>
                  <a:pt x="8" y="72"/>
                  <a:pt x="8" y="72"/>
                  <a:pt x="8" y="72"/>
                </a:cubicBezTo>
                <a:cubicBezTo>
                  <a:pt x="136" y="72"/>
                  <a:pt x="136" y="72"/>
                  <a:pt x="136" y="72"/>
                </a:cubicBezTo>
                <a:lnTo>
                  <a:pt x="136" y="160"/>
                </a:lnTo>
                <a:close/>
                <a:moveTo>
                  <a:pt x="136" y="64"/>
                </a:moveTo>
                <a:cubicBezTo>
                  <a:pt x="8" y="64"/>
                  <a:pt x="8" y="64"/>
                  <a:pt x="8" y="64"/>
                </a:cubicBezTo>
                <a:cubicBezTo>
                  <a:pt x="8" y="48"/>
                  <a:pt x="8" y="48"/>
                  <a:pt x="8" y="48"/>
                </a:cubicBezTo>
                <a:cubicBezTo>
                  <a:pt x="8" y="44"/>
                  <a:pt x="12" y="40"/>
                  <a:pt x="16" y="40"/>
                </a:cubicBezTo>
                <a:cubicBezTo>
                  <a:pt x="128" y="40"/>
                  <a:pt x="128" y="40"/>
                  <a:pt x="128" y="40"/>
                </a:cubicBezTo>
                <a:cubicBezTo>
                  <a:pt x="132" y="40"/>
                  <a:pt x="136" y="44"/>
                  <a:pt x="136" y="48"/>
                </a:cubicBezTo>
                <a:lnTo>
                  <a:pt x="136" y="64"/>
                </a:lnTo>
                <a:close/>
                <a:moveTo>
                  <a:pt x="36" y="48"/>
                </a:moveTo>
                <a:cubicBezTo>
                  <a:pt x="34" y="48"/>
                  <a:pt x="32" y="50"/>
                  <a:pt x="32" y="52"/>
                </a:cubicBezTo>
                <a:cubicBezTo>
                  <a:pt x="32" y="54"/>
                  <a:pt x="34" y="56"/>
                  <a:pt x="36" y="56"/>
                </a:cubicBezTo>
                <a:cubicBezTo>
                  <a:pt x="38" y="56"/>
                  <a:pt x="40" y="54"/>
                  <a:pt x="40" y="52"/>
                </a:cubicBezTo>
                <a:cubicBezTo>
                  <a:pt x="40" y="50"/>
                  <a:pt x="38" y="48"/>
                  <a:pt x="36" y="48"/>
                </a:cubicBezTo>
                <a:moveTo>
                  <a:pt x="20" y="48"/>
                </a:moveTo>
                <a:cubicBezTo>
                  <a:pt x="18" y="48"/>
                  <a:pt x="16" y="50"/>
                  <a:pt x="16" y="52"/>
                </a:cubicBezTo>
                <a:cubicBezTo>
                  <a:pt x="16" y="54"/>
                  <a:pt x="18" y="56"/>
                  <a:pt x="20" y="56"/>
                </a:cubicBezTo>
                <a:cubicBezTo>
                  <a:pt x="22" y="56"/>
                  <a:pt x="24" y="54"/>
                  <a:pt x="24" y="52"/>
                </a:cubicBezTo>
                <a:cubicBezTo>
                  <a:pt x="24" y="50"/>
                  <a:pt x="22" y="48"/>
                  <a:pt x="20" y="48"/>
                </a:cubicBezTo>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128"/>
                  <a:pt x="168" y="128"/>
                  <a:pt x="168" y="128"/>
                </a:cubicBezTo>
                <a:cubicBezTo>
                  <a:pt x="168" y="132"/>
                  <a:pt x="164" y="136"/>
                  <a:pt x="160" y="136"/>
                </a:cubicBezTo>
                <a:cubicBezTo>
                  <a:pt x="156" y="136"/>
                  <a:pt x="156" y="136"/>
                  <a:pt x="156" y="136"/>
                </a:cubicBezTo>
                <a:cubicBezTo>
                  <a:pt x="154" y="136"/>
                  <a:pt x="152" y="138"/>
                  <a:pt x="152" y="140"/>
                </a:cubicBezTo>
                <a:cubicBezTo>
                  <a:pt x="152" y="142"/>
                  <a:pt x="154" y="144"/>
                  <a:pt x="156" y="144"/>
                </a:cubicBezTo>
                <a:cubicBezTo>
                  <a:pt x="160" y="144"/>
                  <a:pt x="160" y="144"/>
                  <a:pt x="160" y="144"/>
                </a:cubicBezTo>
                <a:cubicBezTo>
                  <a:pt x="169" y="144"/>
                  <a:pt x="176" y="137"/>
                  <a:pt x="176" y="128"/>
                </a:cubicBezTo>
                <a:cubicBezTo>
                  <a:pt x="176" y="16"/>
                  <a:pt x="176" y="16"/>
                  <a:pt x="176" y="16"/>
                </a:cubicBezTo>
                <a:cubicBezTo>
                  <a:pt x="176" y="7"/>
                  <a:pt x="169" y="0"/>
                  <a:pt x="160" y="0"/>
                </a:cubicBezTo>
                <a:moveTo>
                  <a:pt x="52" y="48"/>
                </a:moveTo>
                <a:cubicBezTo>
                  <a:pt x="50" y="48"/>
                  <a:pt x="48" y="50"/>
                  <a:pt x="48" y="52"/>
                </a:cubicBezTo>
                <a:cubicBezTo>
                  <a:pt x="48" y="54"/>
                  <a:pt x="50" y="56"/>
                  <a:pt x="52" y="56"/>
                </a:cubicBezTo>
                <a:cubicBezTo>
                  <a:pt x="54" y="56"/>
                  <a:pt x="56" y="54"/>
                  <a:pt x="56" y="52"/>
                </a:cubicBezTo>
                <a:cubicBezTo>
                  <a:pt x="56" y="50"/>
                  <a:pt x="54" y="48"/>
                  <a:pt x="52" y="48"/>
                </a:cubicBezTo>
                <a:moveTo>
                  <a:pt x="124" y="48"/>
                </a:moveTo>
                <a:cubicBezTo>
                  <a:pt x="68" y="48"/>
                  <a:pt x="68" y="48"/>
                  <a:pt x="68" y="48"/>
                </a:cubicBezTo>
                <a:cubicBezTo>
                  <a:pt x="66" y="48"/>
                  <a:pt x="64" y="50"/>
                  <a:pt x="64" y="52"/>
                </a:cubicBezTo>
                <a:cubicBezTo>
                  <a:pt x="64" y="54"/>
                  <a:pt x="66" y="56"/>
                  <a:pt x="68" y="56"/>
                </a:cubicBezTo>
                <a:cubicBezTo>
                  <a:pt x="124" y="56"/>
                  <a:pt x="124" y="56"/>
                  <a:pt x="124" y="56"/>
                </a:cubicBezTo>
                <a:cubicBezTo>
                  <a:pt x="126" y="56"/>
                  <a:pt x="128" y="54"/>
                  <a:pt x="128" y="52"/>
                </a:cubicBezTo>
                <a:cubicBezTo>
                  <a:pt x="128" y="50"/>
                  <a:pt x="126" y="48"/>
                  <a:pt x="124" y="4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noEditPoints="1"/>
          </p:cNvSpPr>
          <p:nvPr/>
        </p:nvSpPr>
        <p:spPr bwMode="auto">
          <a:xfrm>
            <a:off x="6480175" y="566738"/>
            <a:ext cx="557212" cy="404813"/>
          </a:xfrm>
          <a:custGeom>
            <a:avLst/>
            <a:gdLst>
              <a:gd name="T0" fmla="*/ 160 w 176"/>
              <a:gd name="T1" fmla="*/ 0 h 128"/>
              <a:gd name="T2" fmla="*/ 16 w 176"/>
              <a:gd name="T3" fmla="*/ 0 h 128"/>
              <a:gd name="T4" fmla="*/ 0 w 176"/>
              <a:gd name="T5" fmla="*/ 16 h 128"/>
              <a:gd name="T6" fmla="*/ 0 w 176"/>
              <a:gd name="T7" fmla="*/ 112 h 128"/>
              <a:gd name="T8" fmla="*/ 16 w 176"/>
              <a:gd name="T9" fmla="*/ 128 h 128"/>
              <a:gd name="T10" fmla="*/ 160 w 176"/>
              <a:gd name="T11" fmla="*/ 128 h 128"/>
              <a:gd name="T12" fmla="*/ 176 w 176"/>
              <a:gd name="T13" fmla="*/ 112 h 128"/>
              <a:gd name="T14" fmla="*/ 176 w 176"/>
              <a:gd name="T15" fmla="*/ 16 h 128"/>
              <a:gd name="T16" fmla="*/ 160 w 176"/>
              <a:gd name="T17" fmla="*/ 0 h 128"/>
              <a:gd name="T18" fmla="*/ 16 w 176"/>
              <a:gd name="T19" fmla="*/ 8 h 128"/>
              <a:gd name="T20" fmla="*/ 160 w 176"/>
              <a:gd name="T21" fmla="*/ 8 h 128"/>
              <a:gd name="T22" fmla="*/ 163 w 176"/>
              <a:gd name="T23" fmla="*/ 8 h 128"/>
              <a:gd name="T24" fmla="*/ 93 w 176"/>
              <a:gd name="T25" fmla="*/ 78 h 128"/>
              <a:gd name="T26" fmla="*/ 88 w 176"/>
              <a:gd name="T27" fmla="*/ 80 h 128"/>
              <a:gd name="T28" fmla="*/ 83 w 176"/>
              <a:gd name="T29" fmla="*/ 78 h 128"/>
              <a:gd name="T30" fmla="*/ 13 w 176"/>
              <a:gd name="T31" fmla="*/ 8 h 128"/>
              <a:gd name="T32" fmla="*/ 16 w 176"/>
              <a:gd name="T33" fmla="*/ 8 h 128"/>
              <a:gd name="T34" fmla="*/ 8 w 176"/>
              <a:gd name="T35" fmla="*/ 112 h 128"/>
              <a:gd name="T36" fmla="*/ 8 w 176"/>
              <a:gd name="T37" fmla="*/ 16 h 128"/>
              <a:gd name="T38" fmla="*/ 8 w 176"/>
              <a:gd name="T39" fmla="*/ 15 h 128"/>
              <a:gd name="T40" fmla="*/ 58 w 176"/>
              <a:gd name="T41" fmla="*/ 64 h 128"/>
              <a:gd name="T42" fmla="*/ 8 w 176"/>
              <a:gd name="T43" fmla="*/ 113 h 128"/>
              <a:gd name="T44" fmla="*/ 8 w 176"/>
              <a:gd name="T45" fmla="*/ 112 h 128"/>
              <a:gd name="T46" fmla="*/ 160 w 176"/>
              <a:gd name="T47" fmla="*/ 120 h 128"/>
              <a:gd name="T48" fmla="*/ 16 w 176"/>
              <a:gd name="T49" fmla="*/ 120 h 128"/>
              <a:gd name="T50" fmla="*/ 13 w 176"/>
              <a:gd name="T51" fmla="*/ 120 h 128"/>
              <a:gd name="T52" fmla="*/ 63 w 176"/>
              <a:gd name="T53" fmla="*/ 70 h 128"/>
              <a:gd name="T54" fmla="*/ 77 w 176"/>
              <a:gd name="T55" fmla="*/ 83 h 128"/>
              <a:gd name="T56" fmla="*/ 88 w 176"/>
              <a:gd name="T57" fmla="*/ 88 h 128"/>
              <a:gd name="T58" fmla="*/ 99 w 176"/>
              <a:gd name="T59" fmla="*/ 83 h 128"/>
              <a:gd name="T60" fmla="*/ 113 w 176"/>
              <a:gd name="T61" fmla="*/ 70 h 128"/>
              <a:gd name="T62" fmla="*/ 163 w 176"/>
              <a:gd name="T63" fmla="*/ 120 h 128"/>
              <a:gd name="T64" fmla="*/ 160 w 176"/>
              <a:gd name="T65" fmla="*/ 120 h 128"/>
              <a:gd name="T66" fmla="*/ 168 w 176"/>
              <a:gd name="T67" fmla="*/ 112 h 128"/>
              <a:gd name="T68" fmla="*/ 168 w 176"/>
              <a:gd name="T69" fmla="*/ 113 h 128"/>
              <a:gd name="T70" fmla="*/ 118 w 176"/>
              <a:gd name="T71" fmla="*/ 64 h 128"/>
              <a:gd name="T72" fmla="*/ 168 w 176"/>
              <a:gd name="T73" fmla="*/ 15 h 128"/>
              <a:gd name="T74" fmla="*/ 168 w 176"/>
              <a:gd name="T75" fmla="*/ 16 h 128"/>
              <a:gd name="T76" fmla="*/ 168 w 176"/>
              <a:gd name="T77"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 h="128">
                <a:moveTo>
                  <a:pt x="160" y="0"/>
                </a:moveTo>
                <a:cubicBezTo>
                  <a:pt x="16" y="0"/>
                  <a:pt x="16" y="0"/>
                  <a:pt x="16" y="0"/>
                </a:cubicBezTo>
                <a:cubicBezTo>
                  <a:pt x="7" y="0"/>
                  <a:pt x="0" y="7"/>
                  <a:pt x="0" y="16"/>
                </a:cubicBezTo>
                <a:cubicBezTo>
                  <a:pt x="0" y="112"/>
                  <a:pt x="0" y="112"/>
                  <a:pt x="0" y="112"/>
                </a:cubicBezTo>
                <a:cubicBezTo>
                  <a:pt x="0" y="121"/>
                  <a:pt x="7" y="128"/>
                  <a:pt x="16" y="128"/>
                </a:cubicBezTo>
                <a:cubicBezTo>
                  <a:pt x="160" y="128"/>
                  <a:pt x="160" y="128"/>
                  <a:pt x="160" y="128"/>
                </a:cubicBezTo>
                <a:cubicBezTo>
                  <a:pt x="169" y="128"/>
                  <a:pt x="176" y="121"/>
                  <a:pt x="176" y="112"/>
                </a:cubicBezTo>
                <a:cubicBezTo>
                  <a:pt x="176" y="16"/>
                  <a:pt x="176" y="16"/>
                  <a:pt x="176" y="16"/>
                </a:cubicBezTo>
                <a:cubicBezTo>
                  <a:pt x="176" y="7"/>
                  <a:pt x="169" y="0"/>
                  <a:pt x="160" y="0"/>
                </a:cubicBezTo>
                <a:moveTo>
                  <a:pt x="16" y="8"/>
                </a:moveTo>
                <a:cubicBezTo>
                  <a:pt x="160" y="8"/>
                  <a:pt x="160" y="8"/>
                  <a:pt x="160" y="8"/>
                </a:cubicBezTo>
                <a:cubicBezTo>
                  <a:pt x="161" y="8"/>
                  <a:pt x="162" y="8"/>
                  <a:pt x="163" y="8"/>
                </a:cubicBezTo>
                <a:cubicBezTo>
                  <a:pt x="93" y="78"/>
                  <a:pt x="93" y="78"/>
                  <a:pt x="93" y="78"/>
                </a:cubicBezTo>
                <a:cubicBezTo>
                  <a:pt x="92" y="79"/>
                  <a:pt x="90" y="80"/>
                  <a:pt x="88" y="80"/>
                </a:cubicBezTo>
                <a:cubicBezTo>
                  <a:pt x="86" y="80"/>
                  <a:pt x="84" y="79"/>
                  <a:pt x="83" y="78"/>
                </a:cubicBezTo>
                <a:cubicBezTo>
                  <a:pt x="13" y="8"/>
                  <a:pt x="13" y="8"/>
                  <a:pt x="13" y="8"/>
                </a:cubicBezTo>
                <a:cubicBezTo>
                  <a:pt x="14" y="8"/>
                  <a:pt x="15" y="8"/>
                  <a:pt x="16" y="8"/>
                </a:cubicBezTo>
                <a:moveTo>
                  <a:pt x="8" y="112"/>
                </a:moveTo>
                <a:cubicBezTo>
                  <a:pt x="8" y="16"/>
                  <a:pt x="8" y="16"/>
                  <a:pt x="8" y="16"/>
                </a:cubicBezTo>
                <a:cubicBezTo>
                  <a:pt x="8" y="16"/>
                  <a:pt x="8" y="15"/>
                  <a:pt x="8" y="15"/>
                </a:cubicBezTo>
                <a:cubicBezTo>
                  <a:pt x="58" y="64"/>
                  <a:pt x="58" y="64"/>
                  <a:pt x="58" y="64"/>
                </a:cubicBezTo>
                <a:cubicBezTo>
                  <a:pt x="8" y="113"/>
                  <a:pt x="8" y="113"/>
                  <a:pt x="8" y="113"/>
                </a:cubicBezTo>
                <a:cubicBezTo>
                  <a:pt x="8" y="113"/>
                  <a:pt x="8" y="112"/>
                  <a:pt x="8" y="112"/>
                </a:cubicBezTo>
                <a:moveTo>
                  <a:pt x="160" y="120"/>
                </a:moveTo>
                <a:cubicBezTo>
                  <a:pt x="16" y="120"/>
                  <a:pt x="16" y="120"/>
                  <a:pt x="16" y="120"/>
                </a:cubicBezTo>
                <a:cubicBezTo>
                  <a:pt x="15" y="120"/>
                  <a:pt x="14" y="120"/>
                  <a:pt x="13" y="120"/>
                </a:cubicBezTo>
                <a:cubicBezTo>
                  <a:pt x="63" y="70"/>
                  <a:pt x="63" y="70"/>
                  <a:pt x="63" y="70"/>
                </a:cubicBezTo>
                <a:cubicBezTo>
                  <a:pt x="77" y="83"/>
                  <a:pt x="77" y="83"/>
                  <a:pt x="77" y="83"/>
                </a:cubicBezTo>
                <a:cubicBezTo>
                  <a:pt x="80" y="86"/>
                  <a:pt x="84" y="88"/>
                  <a:pt x="88" y="88"/>
                </a:cubicBezTo>
                <a:cubicBezTo>
                  <a:pt x="92" y="88"/>
                  <a:pt x="96" y="86"/>
                  <a:pt x="99" y="83"/>
                </a:cubicBezTo>
                <a:cubicBezTo>
                  <a:pt x="113" y="70"/>
                  <a:pt x="113" y="70"/>
                  <a:pt x="113" y="70"/>
                </a:cubicBezTo>
                <a:cubicBezTo>
                  <a:pt x="163" y="120"/>
                  <a:pt x="163" y="120"/>
                  <a:pt x="163" y="120"/>
                </a:cubicBezTo>
                <a:cubicBezTo>
                  <a:pt x="162" y="120"/>
                  <a:pt x="161" y="120"/>
                  <a:pt x="160" y="120"/>
                </a:cubicBezTo>
                <a:moveTo>
                  <a:pt x="168" y="112"/>
                </a:moveTo>
                <a:cubicBezTo>
                  <a:pt x="168" y="112"/>
                  <a:pt x="168" y="113"/>
                  <a:pt x="168" y="113"/>
                </a:cubicBezTo>
                <a:cubicBezTo>
                  <a:pt x="118" y="64"/>
                  <a:pt x="118" y="64"/>
                  <a:pt x="118" y="64"/>
                </a:cubicBezTo>
                <a:cubicBezTo>
                  <a:pt x="168" y="15"/>
                  <a:pt x="168" y="15"/>
                  <a:pt x="168" y="15"/>
                </a:cubicBezTo>
                <a:cubicBezTo>
                  <a:pt x="168" y="15"/>
                  <a:pt x="168" y="16"/>
                  <a:pt x="168" y="16"/>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p:nvSpPr>
        <p:spPr bwMode="auto">
          <a:xfrm>
            <a:off x="7543800" y="554038"/>
            <a:ext cx="557212" cy="430213"/>
          </a:xfrm>
          <a:custGeom>
            <a:avLst/>
            <a:gdLst>
              <a:gd name="T0" fmla="*/ 160 w 176"/>
              <a:gd name="T1" fmla="*/ 0 h 136"/>
              <a:gd name="T2" fmla="*/ 48 w 176"/>
              <a:gd name="T3" fmla="*/ 0 h 136"/>
              <a:gd name="T4" fmla="*/ 32 w 176"/>
              <a:gd name="T5" fmla="*/ 16 h 136"/>
              <a:gd name="T6" fmla="*/ 32 w 176"/>
              <a:gd name="T7" fmla="*/ 20 h 136"/>
              <a:gd name="T8" fmla="*/ 36 w 176"/>
              <a:gd name="T9" fmla="*/ 24 h 136"/>
              <a:gd name="T10" fmla="*/ 40 w 176"/>
              <a:gd name="T11" fmla="*/ 20 h 136"/>
              <a:gd name="T12" fmla="*/ 40 w 176"/>
              <a:gd name="T13" fmla="*/ 16 h 136"/>
              <a:gd name="T14" fmla="*/ 48 w 176"/>
              <a:gd name="T15" fmla="*/ 8 h 136"/>
              <a:gd name="T16" fmla="*/ 160 w 176"/>
              <a:gd name="T17" fmla="*/ 8 h 136"/>
              <a:gd name="T18" fmla="*/ 168 w 176"/>
              <a:gd name="T19" fmla="*/ 16 h 136"/>
              <a:gd name="T20" fmla="*/ 168 w 176"/>
              <a:gd name="T21" fmla="*/ 88 h 136"/>
              <a:gd name="T22" fmla="*/ 160 w 176"/>
              <a:gd name="T23" fmla="*/ 96 h 136"/>
              <a:gd name="T24" fmla="*/ 156 w 176"/>
              <a:gd name="T25" fmla="*/ 96 h 136"/>
              <a:gd name="T26" fmla="*/ 152 w 176"/>
              <a:gd name="T27" fmla="*/ 100 h 136"/>
              <a:gd name="T28" fmla="*/ 156 w 176"/>
              <a:gd name="T29" fmla="*/ 104 h 136"/>
              <a:gd name="T30" fmla="*/ 160 w 176"/>
              <a:gd name="T31" fmla="*/ 104 h 136"/>
              <a:gd name="T32" fmla="*/ 176 w 176"/>
              <a:gd name="T33" fmla="*/ 88 h 136"/>
              <a:gd name="T34" fmla="*/ 176 w 176"/>
              <a:gd name="T35" fmla="*/ 16 h 136"/>
              <a:gd name="T36" fmla="*/ 160 w 176"/>
              <a:gd name="T37" fmla="*/ 0 h 136"/>
              <a:gd name="T38" fmla="*/ 128 w 176"/>
              <a:gd name="T39" fmla="*/ 32 h 136"/>
              <a:gd name="T40" fmla="*/ 16 w 176"/>
              <a:gd name="T41" fmla="*/ 32 h 136"/>
              <a:gd name="T42" fmla="*/ 0 w 176"/>
              <a:gd name="T43" fmla="*/ 48 h 136"/>
              <a:gd name="T44" fmla="*/ 0 w 176"/>
              <a:gd name="T45" fmla="*/ 120 h 136"/>
              <a:gd name="T46" fmla="*/ 16 w 176"/>
              <a:gd name="T47" fmla="*/ 136 h 136"/>
              <a:gd name="T48" fmla="*/ 128 w 176"/>
              <a:gd name="T49" fmla="*/ 136 h 136"/>
              <a:gd name="T50" fmla="*/ 144 w 176"/>
              <a:gd name="T51" fmla="*/ 120 h 136"/>
              <a:gd name="T52" fmla="*/ 144 w 176"/>
              <a:gd name="T53" fmla="*/ 48 h 136"/>
              <a:gd name="T54" fmla="*/ 128 w 176"/>
              <a:gd name="T55" fmla="*/ 32 h 136"/>
              <a:gd name="T56" fmla="*/ 16 w 176"/>
              <a:gd name="T57" fmla="*/ 40 h 136"/>
              <a:gd name="T58" fmla="*/ 128 w 176"/>
              <a:gd name="T59" fmla="*/ 40 h 136"/>
              <a:gd name="T60" fmla="*/ 133 w 176"/>
              <a:gd name="T61" fmla="*/ 42 h 136"/>
              <a:gd name="T62" fmla="*/ 77 w 176"/>
              <a:gd name="T63" fmla="*/ 98 h 136"/>
              <a:gd name="T64" fmla="*/ 72 w 176"/>
              <a:gd name="T65" fmla="*/ 100 h 136"/>
              <a:gd name="T66" fmla="*/ 67 w 176"/>
              <a:gd name="T67" fmla="*/ 98 h 136"/>
              <a:gd name="T68" fmla="*/ 11 w 176"/>
              <a:gd name="T69" fmla="*/ 42 h 136"/>
              <a:gd name="T70" fmla="*/ 16 w 176"/>
              <a:gd name="T71" fmla="*/ 40 h 136"/>
              <a:gd name="T72" fmla="*/ 8 w 176"/>
              <a:gd name="T73" fmla="*/ 50 h 136"/>
              <a:gd name="T74" fmla="*/ 42 w 176"/>
              <a:gd name="T75" fmla="*/ 84 h 136"/>
              <a:gd name="T76" fmla="*/ 8 w 176"/>
              <a:gd name="T77" fmla="*/ 118 h 136"/>
              <a:gd name="T78" fmla="*/ 8 w 176"/>
              <a:gd name="T79" fmla="*/ 50 h 136"/>
              <a:gd name="T80" fmla="*/ 128 w 176"/>
              <a:gd name="T81" fmla="*/ 128 h 136"/>
              <a:gd name="T82" fmla="*/ 16 w 176"/>
              <a:gd name="T83" fmla="*/ 128 h 136"/>
              <a:gd name="T84" fmla="*/ 11 w 176"/>
              <a:gd name="T85" fmla="*/ 126 h 136"/>
              <a:gd name="T86" fmla="*/ 47 w 176"/>
              <a:gd name="T87" fmla="*/ 90 h 136"/>
              <a:gd name="T88" fmla="*/ 61 w 176"/>
              <a:gd name="T89" fmla="*/ 103 h 136"/>
              <a:gd name="T90" fmla="*/ 72 w 176"/>
              <a:gd name="T91" fmla="*/ 108 h 136"/>
              <a:gd name="T92" fmla="*/ 83 w 176"/>
              <a:gd name="T93" fmla="*/ 103 h 136"/>
              <a:gd name="T94" fmla="*/ 97 w 176"/>
              <a:gd name="T95" fmla="*/ 90 h 136"/>
              <a:gd name="T96" fmla="*/ 133 w 176"/>
              <a:gd name="T97" fmla="*/ 126 h 136"/>
              <a:gd name="T98" fmla="*/ 128 w 176"/>
              <a:gd name="T99" fmla="*/ 128 h 136"/>
              <a:gd name="T100" fmla="*/ 136 w 176"/>
              <a:gd name="T101" fmla="*/ 118 h 136"/>
              <a:gd name="T102" fmla="*/ 102 w 176"/>
              <a:gd name="T103" fmla="*/ 84 h 136"/>
              <a:gd name="T104" fmla="*/ 136 w 176"/>
              <a:gd name="T105" fmla="*/ 50 h 136"/>
              <a:gd name="T106" fmla="*/ 136 w 176"/>
              <a:gd name="T107" fmla="*/ 11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36">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88"/>
                  <a:pt x="168" y="88"/>
                  <a:pt x="168" y="88"/>
                </a:cubicBezTo>
                <a:cubicBezTo>
                  <a:pt x="168" y="92"/>
                  <a:pt x="164" y="96"/>
                  <a:pt x="160" y="96"/>
                </a:cubicBezTo>
                <a:cubicBezTo>
                  <a:pt x="156" y="96"/>
                  <a:pt x="156" y="96"/>
                  <a:pt x="156" y="96"/>
                </a:cubicBezTo>
                <a:cubicBezTo>
                  <a:pt x="154" y="96"/>
                  <a:pt x="152" y="98"/>
                  <a:pt x="152" y="100"/>
                </a:cubicBezTo>
                <a:cubicBezTo>
                  <a:pt x="152" y="102"/>
                  <a:pt x="154" y="104"/>
                  <a:pt x="156" y="104"/>
                </a:cubicBezTo>
                <a:cubicBezTo>
                  <a:pt x="160" y="104"/>
                  <a:pt x="160" y="104"/>
                  <a:pt x="160" y="104"/>
                </a:cubicBezTo>
                <a:cubicBezTo>
                  <a:pt x="169" y="104"/>
                  <a:pt x="176" y="97"/>
                  <a:pt x="176" y="88"/>
                </a:cubicBezTo>
                <a:cubicBezTo>
                  <a:pt x="176" y="16"/>
                  <a:pt x="176" y="16"/>
                  <a:pt x="176" y="16"/>
                </a:cubicBezTo>
                <a:cubicBezTo>
                  <a:pt x="176" y="7"/>
                  <a:pt x="169" y="0"/>
                  <a:pt x="160" y="0"/>
                </a:cubicBezTo>
                <a:moveTo>
                  <a:pt x="128" y="32"/>
                </a:moveTo>
                <a:cubicBezTo>
                  <a:pt x="16" y="32"/>
                  <a:pt x="16" y="32"/>
                  <a:pt x="16" y="32"/>
                </a:cubicBezTo>
                <a:cubicBezTo>
                  <a:pt x="7" y="32"/>
                  <a:pt x="0" y="39"/>
                  <a:pt x="0" y="48"/>
                </a:cubicBezTo>
                <a:cubicBezTo>
                  <a:pt x="0" y="120"/>
                  <a:pt x="0" y="120"/>
                  <a:pt x="0" y="120"/>
                </a:cubicBezTo>
                <a:cubicBezTo>
                  <a:pt x="0" y="129"/>
                  <a:pt x="7" y="136"/>
                  <a:pt x="16" y="136"/>
                </a:cubicBezTo>
                <a:cubicBezTo>
                  <a:pt x="128" y="136"/>
                  <a:pt x="128" y="136"/>
                  <a:pt x="128" y="136"/>
                </a:cubicBezTo>
                <a:cubicBezTo>
                  <a:pt x="137" y="136"/>
                  <a:pt x="144" y="129"/>
                  <a:pt x="144" y="120"/>
                </a:cubicBezTo>
                <a:cubicBezTo>
                  <a:pt x="144" y="48"/>
                  <a:pt x="144" y="48"/>
                  <a:pt x="144" y="48"/>
                </a:cubicBezTo>
                <a:cubicBezTo>
                  <a:pt x="144" y="39"/>
                  <a:pt x="137" y="32"/>
                  <a:pt x="128" y="32"/>
                </a:cubicBezTo>
                <a:moveTo>
                  <a:pt x="16" y="40"/>
                </a:moveTo>
                <a:cubicBezTo>
                  <a:pt x="128" y="40"/>
                  <a:pt x="128" y="40"/>
                  <a:pt x="128" y="40"/>
                </a:cubicBezTo>
                <a:cubicBezTo>
                  <a:pt x="130" y="40"/>
                  <a:pt x="132" y="41"/>
                  <a:pt x="133" y="42"/>
                </a:cubicBezTo>
                <a:cubicBezTo>
                  <a:pt x="77" y="98"/>
                  <a:pt x="77" y="98"/>
                  <a:pt x="77" y="98"/>
                </a:cubicBezTo>
                <a:cubicBezTo>
                  <a:pt x="76" y="99"/>
                  <a:pt x="74" y="100"/>
                  <a:pt x="72" y="100"/>
                </a:cubicBezTo>
                <a:cubicBezTo>
                  <a:pt x="70" y="100"/>
                  <a:pt x="68" y="99"/>
                  <a:pt x="67" y="98"/>
                </a:cubicBezTo>
                <a:cubicBezTo>
                  <a:pt x="11" y="42"/>
                  <a:pt x="11" y="42"/>
                  <a:pt x="11" y="42"/>
                </a:cubicBezTo>
                <a:cubicBezTo>
                  <a:pt x="12" y="41"/>
                  <a:pt x="14" y="40"/>
                  <a:pt x="16" y="40"/>
                </a:cubicBezTo>
                <a:moveTo>
                  <a:pt x="8" y="50"/>
                </a:moveTo>
                <a:cubicBezTo>
                  <a:pt x="42" y="84"/>
                  <a:pt x="42" y="84"/>
                  <a:pt x="42" y="84"/>
                </a:cubicBezTo>
                <a:cubicBezTo>
                  <a:pt x="8" y="118"/>
                  <a:pt x="8" y="118"/>
                  <a:pt x="8" y="118"/>
                </a:cubicBezTo>
                <a:lnTo>
                  <a:pt x="8" y="50"/>
                </a:lnTo>
                <a:close/>
                <a:moveTo>
                  <a:pt x="128" y="128"/>
                </a:moveTo>
                <a:cubicBezTo>
                  <a:pt x="16" y="128"/>
                  <a:pt x="16" y="128"/>
                  <a:pt x="16" y="128"/>
                </a:cubicBezTo>
                <a:cubicBezTo>
                  <a:pt x="14" y="128"/>
                  <a:pt x="12" y="127"/>
                  <a:pt x="11" y="126"/>
                </a:cubicBezTo>
                <a:cubicBezTo>
                  <a:pt x="47" y="90"/>
                  <a:pt x="47" y="90"/>
                  <a:pt x="47" y="90"/>
                </a:cubicBezTo>
                <a:cubicBezTo>
                  <a:pt x="61" y="103"/>
                  <a:pt x="61" y="103"/>
                  <a:pt x="61" y="103"/>
                </a:cubicBezTo>
                <a:cubicBezTo>
                  <a:pt x="64" y="106"/>
                  <a:pt x="68" y="108"/>
                  <a:pt x="72" y="108"/>
                </a:cubicBezTo>
                <a:cubicBezTo>
                  <a:pt x="76" y="108"/>
                  <a:pt x="80" y="106"/>
                  <a:pt x="83" y="103"/>
                </a:cubicBezTo>
                <a:cubicBezTo>
                  <a:pt x="97" y="90"/>
                  <a:pt x="97" y="90"/>
                  <a:pt x="97" y="90"/>
                </a:cubicBezTo>
                <a:cubicBezTo>
                  <a:pt x="133" y="126"/>
                  <a:pt x="133" y="126"/>
                  <a:pt x="133" y="126"/>
                </a:cubicBezTo>
                <a:cubicBezTo>
                  <a:pt x="132" y="127"/>
                  <a:pt x="130" y="128"/>
                  <a:pt x="128" y="128"/>
                </a:cubicBezTo>
                <a:moveTo>
                  <a:pt x="136" y="118"/>
                </a:moveTo>
                <a:cubicBezTo>
                  <a:pt x="102" y="84"/>
                  <a:pt x="102" y="84"/>
                  <a:pt x="102" y="84"/>
                </a:cubicBezTo>
                <a:cubicBezTo>
                  <a:pt x="136" y="50"/>
                  <a:pt x="136" y="50"/>
                  <a:pt x="136" y="50"/>
                </a:cubicBezTo>
                <a:lnTo>
                  <a:pt x="136" y="11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p:nvSpPr>
        <p:spPr bwMode="auto">
          <a:xfrm>
            <a:off x="8607425" y="541338"/>
            <a:ext cx="555625" cy="455613"/>
          </a:xfrm>
          <a:custGeom>
            <a:avLst/>
            <a:gdLst>
              <a:gd name="T0" fmla="*/ 176 w 176"/>
              <a:gd name="T1" fmla="*/ 82 h 144"/>
              <a:gd name="T2" fmla="*/ 176 w 176"/>
              <a:gd name="T3" fmla="*/ 82 h 144"/>
              <a:gd name="T4" fmla="*/ 136 w 176"/>
              <a:gd name="T5" fmla="*/ 2 h 144"/>
              <a:gd name="T6" fmla="*/ 136 w 176"/>
              <a:gd name="T7" fmla="*/ 2 h 144"/>
              <a:gd name="T8" fmla="*/ 132 w 176"/>
              <a:gd name="T9" fmla="*/ 0 h 144"/>
              <a:gd name="T10" fmla="*/ 44 w 176"/>
              <a:gd name="T11" fmla="*/ 0 h 144"/>
              <a:gd name="T12" fmla="*/ 40 w 176"/>
              <a:gd name="T13" fmla="*/ 2 h 144"/>
              <a:gd name="T14" fmla="*/ 40 w 176"/>
              <a:gd name="T15" fmla="*/ 2 h 144"/>
              <a:gd name="T16" fmla="*/ 0 w 176"/>
              <a:gd name="T17" fmla="*/ 82 h 144"/>
              <a:gd name="T18" fmla="*/ 0 w 176"/>
              <a:gd name="T19" fmla="*/ 82 h 144"/>
              <a:gd name="T20" fmla="*/ 0 w 176"/>
              <a:gd name="T21" fmla="*/ 84 h 144"/>
              <a:gd name="T22" fmla="*/ 0 w 176"/>
              <a:gd name="T23" fmla="*/ 140 h 144"/>
              <a:gd name="T24" fmla="*/ 4 w 176"/>
              <a:gd name="T25" fmla="*/ 144 h 144"/>
              <a:gd name="T26" fmla="*/ 172 w 176"/>
              <a:gd name="T27" fmla="*/ 144 h 144"/>
              <a:gd name="T28" fmla="*/ 176 w 176"/>
              <a:gd name="T29" fmla="*/ 140 h 144"/>
              <a:gd name="T30" fmla="*/ 176 w 176"/>
              <a:gd name="T31" fmla="*/ 84 h 144"/>
              <a:gd name="T32" fmla="*/ 176 w 176"/>
              <a:gd name="T33" fmla="*/ 82 h 144"/>
              <a:gd name="T34" fmla="*/ 46 w 176"/>
              <a:gd name="T35" fmla="*/ 8 h 144"/>
              <a:gd name="T36" fmla="*/ 130 w 176"/>
              <a:gd name="T37" fmla="*/ 8 h 144"/>
              <a:gd name="T38" fmla="*/ 166 w 176"/>
              <a:gd name="T39" fmla="*/ 80 h 144"/>
              <a:gd name="T40" fmla="*/ 116 w 176"/>
              <a:gd name="T41" fmla="*/ 80 h 144"/>
              <a:gd name="T42" fmla="*/ 112 w 176"/>
              <a:gd name="T43" fmla="*/ 84 h 144"/>
              <a:gd name="T44" fmla="*/ 88 w 176"/>
              <a:gd name="T45" fmla="*/ 108 h 144"/>
              <a:gd name="T46" fmla="*/ 64 w 176"/>
              <a:gd name="T47" fmla="*/ 84 h 144"/>
              <a:gd name="T48" fmla="*/ 60 w 176"/>
              <a:gd name="T49" fmla="*/ 80 h 144"/>
              <a:gd name="T50" fmla="*/ 10 w 176"/>
              <a:gd name="T51" fmla="*/ 80 h 144"/>
              <a:gd name="T52" fmla="*/ 46 w 176"/>
              <a:gd name="T53" fmla="*/ 8 h 144"/>
              <a:gd name="T54" fmla="*/ 168 w 176"/>
              <a:gd name="T55" fmla="*/ 136 h 144"/>
              <a:gd name="T56" fmla="*/ 8 w 176"/>
              <a:gd name="T57" fmla="*/ 136 h 144"/>
              <a:gd name="T58" fmla="*/ 8 w 176"/>
              <a:gd name="T59" fmla="*/ 88 h 144"/>
              <a:gd name="T60" fmla="*/ 56 w 176"/>
              <a:gd name="T61" fmla="*/ 88 h 144"/>
              <a:gd name="T62" fmla="*/ 88 w 176"/>
              <a:gd name="T63" fmla="*/ 116 h 144"/>
              <a:gd name="T64" fmla="*/ 120 w 176"/>
              <a:gd name="T65" fmla="*/ 88 h 144"/>
              <a:gd name="T66" fmla="*/ 168 w 176"/>
              <a:gd name="T67" fmla="*/ 88 h 144"/>
              <a:gd name="T68" fmla="*/ 168 w 176"/>
              <a:gd name="T69"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44">
                <a:moveTo>
                  <a:pt x="176" y="82"/>
                </a:moveTo>
                <a:cubicBezTo>
                  <a:pt x="176" y="82"/>
                  <a:pt x="176" y="82"/>
                  <a:pt x="176" y="82"/>
                </a:cubicBezTo>
                <a:cubicBezTo>
                  <a:pt x="136" y="2"/>
                  <a:pt x="136" y="2"/>
                  <a:pt x="136" y="2"/>
                </a:cubicBezTo>
                <a:cubicBezTo>
                  <a:pt x="136" y="2"/>
                  <a:pt x="136" y="2"/>
                  <a:pt x="136" y="2"/>
                </a:cubicBezTo>
                <a:cubicBezTo>
                  <a:pt x="135" y="1"/>
                  <a:pt x="134" y="0"/>
                  <a:pt x="132" y="0"/>
                </a:cubicBezTo>
                <a:cubicBezTo>
                  <a:pt x="44" y="0"/>
                  <a:pt x="44" y="0"/>
                  <a:pt x="44" y="0"/>
                </a:cubicBezTo>
                <a:cubicBezTo>
                  <a:pt x="42" y="0"/>
                  <a:pt x="41" y="1"/>
                  <a:pt x="40" y="2"/>
                </a:cubicBezTo>
                <a:cubicBezTo>
                  <a:pt x="40" y="2"/>
                  <a:pt x="40" y="2"/>
                  <a:pt x="40" y="2"/>
                </a:cubicBezTo>
                <a:cubicBezTo>
                  <a:pt x="0" y="82"/>
                  <a:pt x="0" y="82"/>
                  <a:pt x="0" y="82"/>
                </a:cubicBezTo>
                <a:cubicBezTo>
                  <a:pt x="0" y="82"/>
                  <a:pt x="0" y="82"/>
                  <a:pt x="0" y="82"/>
                </a:cubicBezTo>
                <a:cubicBezTo>
                  <a:pt x="0" y="83"/>
                  <a:pt x="0" y="83"/>
                  <a:pt x="0" y="84"/>
                </a:cubicBezTo>
                <a:cubicBezTo>
                  <a:pt x="0" y="140"/>
                  <a:pt x="0" y="140"/>
                  <a:pt x="0" y="140"/>
                </a:cubicBezTo>
                <a:cubicBezTo>
                  <a:pt x="0" y="142"/>
                  <a:pt x="2" y="144"/>
                  <a:pt x="4" y="144"/>
                </a:cubicBezTo>
                <a:cubicBezTo>
                  <a:pt x="172" y="144"/>
                  <a:pt x="172" y="144"/>
                  <a:pt x="172" y="144"/>
                </a:cubicBezTo>
                <a:cubicBezTo>
                  <a:pt x="174" y="144"/>
                  <a:pt x="176" y="142"/>
                  <a:pt x="176" y="140"/>
                </a:cubicBezTo>
                <a:cubicBezTo>
                  <a:pt x="176" y="84"/>
                  <a:pt x="176" y="84"/>
                  <a:pt x="176" y="84"/>
                </a:cubicBezTo>
                <a:cubicBezTo>
                  <a:pt x="176" y="83"/>
                  <a:pt x="176" y="83"/>
                  <a:pt x="176" y="82"/>
                </a:cubicBezTo>
                <a:moveTo>
                  <a:pt x="46" y="8"/>
                </a:moveTo>
                <a:cubicBezTo>
                  <a:pt x="130" y="8"/>
                  <a:pt x="130" y="8"/>
                  <a:pt x="130" y="8"/>
                </a:cubicBezTo>
                <a:cubicBezTo>
                  <a:pt x="166" y="80"/>
                  <a:pt x="166" y="80"/>
                  <a:pt x="166" y="80"/>
                </a:cubicBezTo>
                <a:cubicBezTo>
                  <a:pt x="116" y="80"/>
                  <a:pt x="116" y="80"/>
                  <a:pt x="116" y="80"/>
                </a:cubicBezTo>
                <a:cubicBezTo>
                  <a:pt x="114" y="80"/>
                  <a:pt x="112" y="82"/>
                  <a:pt x="112" y="84"/>
                </a:cubicBezTo>
                <a:cubicBezTo>
                  <a:pt x="112" y="97"/>
                  <a:pt x="101" y="108"/>
                  <a:pt x="88" y="108"/>
                </a:cubicBezTo>
                <a:cubicBezTo>
                  <a:pt x="75" y="108"/>
                  <a:pt x="64" y="97"/>
                  <a:pt x="64" y="84"/>
                </a:cubicBezTo>
                <a:cubicBezTo>
                  <a:pt x="64" y="82"/>
                  <a:pt x="62" y="80"/>
                  <a:pt x="60" y="80"/>
                </a:cubicBezTo>
                <a:cubicBezTo>
                  <a:pt x="10" y="80"/>
                  <a:pt x="10" y="80"/>
                  <a:pt x="10" y="80"/>
                </a:cubicBezTo>
                <a:lnTo>
                  <a:pt x="46" y="8"/>
                </a:lnTo>
                <a:close/>
                <a:moveTo>
                  <a:pt x="168" y="136"/>
                </a:moveTo>
                <a:cubicBezTo>
                  <a:pt x="8" y="136"/>
                  <a:pt x="8" y="136"/>
                  <a:pt x="8" y="136"/>
                </a:cubicBezTo>
                <a:cubicBezTo>
                  <a:pt x="8" y="88"/>
                  <a:pt x="8" y="88"/>
                  <a:pt x="8" y="88"/>
                </a:cubicBezTo>
                <a:cubicBezTo>
                  <a:pt x="56" y="88"/>
                  <a:pt x="56" y="88"/>
                  <a:pt x="56" y="88"/>
                </a:cubicBezTo>
                <a:cubicBezTo>
                  <a:pt x="58" y="104"/>
                  <a:pt x="72" y="116"/>
                  <a:pt x="88" y="116"/>
                </a:cubicBezTo>
                <a:cubicBezTo>
                  <a:pt x="104" y="116"/>
                  <a:pt x="118" y="104"/>
                  <a:pt x="120" y="88"/>
                </a:cubicBezTo>
                <a:cubicBezTo>
                  <a:pt x="168" y="88"/>
                  <a:pt x="168" y="88"/>
                  <a:pt x="168" y="88"/>
                </a:cubicBezTo>
                <a:lnTo>
                  <a:pt x="168"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9669463" y="515938"/>
            <a:ext cx="557212" cy="506413"/>
          </a:xfrm>
          <a:custGeom>
            <a:avLst/>
            <a:gdLst>
              <a:gd name="T0" fmla="*/ 64 w 176"/>
              <a:gd name="T1" fmla="*/ 64 h 160"/>
              <a:gd name="T2" fmla="*/ 60 w 176"/>
              <a:gd name="T3" fmla="*/ 68 h 160"/>
              <a:gd name="T4" fmla="*/ 61 w 176"/>
              <a:gd name="T5" fmla="*/ 71 h 160"/>
              <a:gd name="T6" fmla="*/ 85 w 176"/>
              <a:gd name="T7" fmla="*/ 95 h 160"/>
              <a:gd name="T8" fmla="*/ 88 w 176"/>
              <a:gd name="T9" fmla="*/ 96 h 160"/>
              <a:gd name="T10" fmla="*/ 91 w 176"/>
              <a:gd name="T11" fmla="*/ 95 h 160"/>
              <a:gd name="T12" fmla="*/ 115 w 176"/>
              <a:gd name="T13" fmla="*/ 71 h 160"/>
              <a:gd name="T14" fmla="*/ 116 w 176"/>
              <a:gd name="T15" fmla="*/ 68 h 160"/>
              <a:gd name="T16" fmla="*/ 112 w 176"/>
              <a:gd name="T17" fmla="*/ 64 h 160"/>
              <a:gd name="T18" fmla="*/ 109 w 176"/>
              <a:gd name="T19" fmla="*/ 65 h 160"/>
              <a:gd name="T20" fmla="*/ 92 w 176"/>
              <a:gd name="T21" fmla="*/ 82 h 160"/>
              <a:gd name="T22" fmla="*/ 92 w 176"/>
              <a:gd name="T23" fmla="*/ 4 h 160"/>
              <a:gd name="T24" fmla="*/ 88 w 176"/>
              <a:gd name="T25" fmla="*/ 0 h 160"/>
              <a:gd name="T26" fmla="*/ 84 w 176"/>
              <a:gd name="T27" fmla="*/ 4 h 160"/>
              <a:gd name="T28" fmla="*/ 84 w 176"/>
              <a:gd name="T29" fmla="*/ 82 h 160"/>
              <a:gd name="T30" fmla="*/ 67 w 176"/>
              <a:gd name="T31" fmla="*/ 65 h 160"/>
              <a:gd name="T32" fmla="*/ 64 w 176"/>
              <a:gd name="T33" fmla="*/ 64 h 160"/>
              <a:gd name="T34" fmla="*/ 176 w 176"/>
              <a:gd name="T35" fmla="*/ 98 h 160"/>
              <a:gd name="T36" fmla="*/ 176 w 176"/>
              <a:gd name="T37" fmla="*/ 98 h 160"/>
              <a:gd name="T38" fmla="*/ 136 w 176"/>
              <a:gd name="T39" fmla="*/ 18 h 160"/>
              <a:gd name="T40" fmla="*/ 136 w 176"/>
              <a:gd name="T41" fmla="*/ 18 h 160"/>
              <a:gd name="T42" fmla="*/ 132 w 176"/>
              <a:gd name="T43" fmla="*/ 16 h 160"/>
              <a:gd name="T44" fmla="*/ 104 w 176"/>
              <a:gd name="T45" fmla="*/ 16 h 160"/>
              <a:gd name="T46" fmla="*/ 100 w 176"/>
              <a:gd name="T47" fmla="*/ 20 h 160"/>
              <a:gd name="T48" fmla="*/ 104 w 176"/>
              <a:gd name="T49" fmla="*/ 24 h 160"/>
              <a:gd name="T50" fmla="*/ 130 w 176"/>
              <a:gd name="T51" fmla="*/ 24 h 160"/>
              <a:gd name="T52" fmla="*/ 166 w 176"/>
              <a:gd name="T53" fmla="*/ 96 h 160"/>
              <a:gd name="T54" fmla="*/ 116 w 176"/>
              <a:gd name="T55" fmla="*/ 96 h 160"/>
              <a:gd name="T56" fmla="*/ 112 w 176"/>
              <a:gd name="T57" fmla="*/ 100 h 160"/>
              <a:gd name="T58" fmla="*/ 88 w 176"/>
              <a:gd name="T59" fmla="*/ 124 h 160"/>
              <a:gd name="T60" fmla="*/ 64 w 176"/>
              <a:gd name="T61" fmla="*/ 100 h 160"/>
              <a:gd name="T62" fmla="*/ 60 w 176"/>
              <a:gd name="T63" fmla="*/ 96 h 160"/>
              <a:gd name="T64" fmla="*/ 10 w 176"/>
              <a:gd name="T65" fmla="*/ 96 h 160"/>
              <a:gd name="T66" fmla="*/ 46 w 176"/>
              <a:gd name="T67" fmla="*/ 24 h 160"/>
              <a:gd name="T68" fmla="*/ 72 w 176"/>
              <a:gd name="T69" fmla="*/ 24 h 160"/>
              <a:gd name="T70" fmla="*/ 76 w 176"/>
              <a:gd name="T71" fmla="*/ 20 h 160"/>
              <a:gd name="T72" fmla="*/ 72 w 176"/>
              <a:gd name="T73" fmla="*/ 16 h 160"/>
              <a:gd name="T74" fmla="*/ 44 w 176"/>
              <a:gd name="T75" fmla="*/ 16 h 160"/>
              <a:gd name="T76" fmla="*/ 40 w 176"/>
              <a:gd name="T77" fmla="*/ 18 h 160"/>
              <a:gd name="T78" fmla="*/ 40 w 176"/>
              <a:gd name="T79" fmla="*/ 18 h 160"/>
              <a:gd name="T80" fmla="*/ 0 w 176"/>
              <a:gd name="T81" fmla="*/ 98 h 160"/>
              <a:gd name="T82" fmla="*/ 0 w 176"/>
              <a:gd name="T83" fmla="*/ 98 h 160"/>
              <a:gd name="T84" fmla="*/ 0 w 176"/>
              <a:gd name="T85" fmla="*/ 100 h 160"/>
              <a:gd name="T86" fmla="*/ 0 w 176"/>
              <a:gd name="T87" fmla="*/ 156 h 160"/>
              <a:gd name="T88" fmla="*/ 4 w 176"/>
              <a:gd name="T89" fmla="*/ 160 h 160"/>
              <a:gd name="T90" fmla="*/ 172 w 176"/>
              <a:gd name="T91" fmla="*/ 160 h 160"/>
              <a:gd name="T92" fmla="*/ 176 w 176"/>
              <a:gd name="T93" fmla="*/ 156 h 160"/>
              <a:gd name="T94" fmla="*/ 176 w 176"/>
              <a:gd name="T95" fmla="*/ 100 h 160"/>
              <a:gd name="T96" fmla="*/ 176 w 176"/>
              <a:gd name="T97" fmla="*/ 98 h 160"/>
              <a:gd name="T98" fmla="*/ 168 w 176"/>
              <a:gd name="T99" fmla="*/ 152 h 160"/>
              <a:gd name="T100" fmla="*/ 8 w 176"/>
              <a:gd name="T101" fmla="*/ 152 h 160"/>
              <a:gd name="T102" fmla="*/ 8 w 176"/>
              <a:gd name="T103" fmla="*/ 104 h 160"/>
              <a:gd name="T104" fmla="*/ 56 w 176"/>
              <a:gd name="T105" fmla="*/ 104 h 160"/>
              <a:gd name="T106" fmla="*/ 88 w 176"/>
              <a:gd name="T107" fmla="*/ 132 h 160"/>
              <a:gd name="T108" fmla="*/ 120 w 176"/>
              <a:gd name="T109" fmla="*/ 104 h 160"/>
              <a:gd name="T110" fmla="*/ 168 w 176"/>
              <a:gd name="T111" fmla="*/ 104 h 160"/>
              <a:gd name="T112" fmla="*/ 168 w 176"/>
              <a:gd name="T113"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60">
                <a:moveTo>
                  <a:pt x="64" y="64"/>
                </a:moveTo>
                <a:cubicBezTo>
                  <a:pt x="62" y="64"/>
                  <a:pt x="60" y="66"/>
                  <a:pt x="60" y="68"/>
                </a:cubicBezTo>
                <a:cubicBezTo>
                  <a:pt x="60" y="69"/>
                  <a:pt x="60" y="70"/>
                  <a:pt x="61" y="71"/>
                </a:cubicBezTo>
                <a:cubicBezTo>
                  <a:pt x="85" y="95"/>
                  <a:pt x="85" y="95"/>
                  <a:pt x="85" y="95"/>
                </a:cubicBezTo>
                <a:cubicBezTo>
                  <a:pt x="86" y="96"/>
                  <a:pt x="87" y="96"/>
                  <a:pt x="88" y="96"/>
                </a:cubicBezTo>
                <a:cubicBezTo>
                  <a:pt x="89" y="96"/>
                  <a:pt x="90" y="96"/>
                  <a:pt x="91" y="95"/>
                </a:cubicBezTo>
                <a:cubicBezTo>
                  <a:pt x="115" y="71"/>
                  <a:pt x="115" y="71"/>
                  <a:pt x="115" y="71"/>
                </a:cubicBezTo>
                <a:cubicBezTo>
                  <a:pt x="116" y="70"/>
                  <a:pt x="116" y="69"/>
                  <a:pt x="116" y="68"/>
                </a:cubicBezTo>
                <a:cubicBezTo>
                  <a:pt x="116" y="66"/>
                  <a:pt x="114" y="64"/>
                  <a:pt x="112" y="64"/>
                </a:cubicBezTo>
                <a:cubicBezTo>
                  <a:pt x="111" y="64"/>
                  <a:pt x="110" y="64"/>
                  <a:pt x="109" y="65"/>
                </a:cubicBezTo>
                <a:cubicBezTo>
                  <a:pt x="92" y="82"/>
                  <a:pt x="92" y="82"/>
                  <a:pt x="92" y="82"/>
                </a:cubicBezTo>
                <a:cubicBezTo>
                  <a:pt x="92" y="4"/>
                  <a:pt x="92" y="4"/>
                  <a:pt x="92" y="4"/>
                </a:cubicBezTo>
                <a:cubicBezTo>
                  <a:pt x="92" y="2"/>
                  <a:pt x="90" y="0"/>
                  <a:pt x="88" y="0"/>
                </a:cubicBezTo>
                <a:cubicBezTo>
                  <a:pt x="86" y="0"/>
                  <a:pt x="84" y="2"/>
                  <a:pt x="84" y="4"/>
                </a:cubicBezTo>
                <a:cubicBezTo>
                  <a:pt x="84" y="82"/>
                  <a:pt x="84" y="82"/>
                  <a:pt x="84" y="82"/>
                </a:cubicBezTo>
                <a:cubicBezTo>
                  <a:pt x="67" y="65"/>
                  <a:pt x="67" y="65"/>
                  <a:pt x="67" y="65"/>
                </a:cubicBezTo>
                <a:cubicBezTo>
                  <a:pt x="66" y="64"/>
                  <a:pt x="65" y="64"/>
                  <a:pt x="64" y="64"/>
                </a:cubicBezTo>
                <a:moveTo>
                  <a:pt x="176" y="98"/>
                </a:moveTo>
                <a:cubicBezTo>
                  <a:pt x="176" y="98"/>
                  <a:pt x="176" y="98"/>
                  <a:pt x="176" y="98"/>
                </a:cubicBezTo>
                <a:cubicBezTo>
                  <a:pt x="136" y="18"/>
                  <a:pt x="136" y="18"/>
                  <a:pt x="136" y="18"/>
                </a:cubicBezTo>
                <a:cubicBezTo>
                  <a:pt x="136" y="18"/>
                  <a:pt x="136" y="18"/>
                  <a:pt x="136" y="18"/>
                </a:cubicBezTo>
                <a:cubicBezTo>
                  <a:pt x="135" y="17"/>
                  <a:pt x="134" y="16"/>
                  <a:pt x="132" y="16"/>
                </a:cubicBezTo>
                <a:cubicBezTo>
                  <a:pt x="104" y="16"/>
                  <a:pt x="104" y="16"/>
                  <a:pt x="104" y="16"/>
                </a:cubicBezTo>
                <a:cubicBezTo>
                  <a:pt x="102" y="16"/>
                  <a:pt x="100" y="18"/>
                  <a:pt x="100" y="20"/>
                </a:cubicBezTo>
                <a:cubicBezTo>
                  <a:pt x="100" y="22"/>
                  <a:pt x="102" y="24"/>
                  <a:pt x="104" y="24"/>
                </a:cubicBezTo>
                <a:cubicBezTo>
                  <a:pt x="130" y="24"/>
                  <a:pt x="130" y="24"/>
                  <a:pt x="130" y="24"/>
                </a:cubicBezTo>
                <a:cubicBezTo>
                  <a:pt x="166" y="96"/>
                  <a:pt x="166" y="96"/>
                  <a:pt x="166" y="96"/>
                </a:cubicBezTo>
                <a:cubicBezTo>
                  <a:pt x="116" y="96"/>
                  <a:pt x="116" y="96"/>
                  <a:pt x="116" y="96"/>
                </a:cubicBezTo>
                <a:cubicBezTo>
                  <a:pt x="114" y="96"/>
                  <a:pt x="112" y="98"/>
                  <a:pt x="112" y="100"/>
                </a:cubicBezTo>
                <a:cubicBezTo>
                  <a:pt x="112" y="113"/>
                  <a:pt x="101" y="124"/>
                  <a:pt x="88" y="124"/>
                </a:cubicBezTo>
                <a:cubicBezTo>
                  <a:pt x="75" y="124"/>
                  <a:pt x="64" y="113"/>
                  <a:pt x="64" y="100"/>
                </a:cubicBezTo>
                <a:cubicBezTo>
                  <a:pt x="64" y="98"/>
                  <a:pt x="62" y="96"/>
                  <a:pt x="60" y="96"/>
                </a:cubicBezTo>
                <a:cubicBezTo>
                  <a:pt x="10" y="96"/>
                  <a:pt x="10" y="96"/>
                  <a:pt x="10" y="96"/>
                </a:cubicBezTo>
                <a:cubicBezTo>
                  <a:pt x="46" y="24"/>
                  <a:pt x="46" y="24"/>
                  <a:pt x="46" y="24"/>
                </a:cubicBezTo>
                <a:cubicBezTo>
                  <a:pt x="72" y="24"/>
                  <a:pt x="72" y="24"/>
                  <a:pt x="72" y="24"/>
                </a:cubicBezTo>
                <a:cubicBezTo>
                  <a:pt x="74" y="24"/>
                  <a:pt x="76" y="22"/>
                  <a:pt x="76" y="20"/>
                </a:cubicBezTo>
                <a:cubicBezTo>
                  <a:pt x="76" y="18"/>
                  <a:pt x="74" y="16"/>
                  <a:pt x="72" y="16"/>
                </a:cubicBezTo>
                <a:cubicBezTo>
                  <a:pt x="44" y="16"/>
                  <a:pt x="44" y="16"/>
                  <a:pt x="44" y="16"/>
                </a:cubicBezTo>
                <a:cubicBezTo>
                  <a:pt x="42" y="16"/>
                  <a:pt x="41" y="17"/>
                  <a:pt x="40" y="18"/>
                </a:cubicBezTo>
                <a:cubicBezTo>
                  <a:pt x="40" y="18"/>
                  <a:pt x="40" y="18"/>
                  <a:pt x="40" y="18"/>
                </a:cubicBezTo>
                <a:cubicBezTo>
                  <a:pt x="0" y="98"/>
                  <a:pt x="0" y="98"/>
                  <a:pt x="0" y="98"/>
                </a:cubicBezTo>
                <a:cubicBezTo>
                  <a:pt x="0" y="98"/>
                  <a:pt x="0" y="98"/>
                  <a:pt x="0" y="98"/>
                </a:cubicBezTo>
                <a:cubicBezTo>
                  <a:pt x="0" y="99"/>
                  <a:pt x="0" y="99"/>
                  <a:pt x="0" y="100"/>
                </a:cubicBezTo>
                <a:cubicBezTo>
                  <a:pt x="0" y="156"/>
                  <a:pt x="0" y="156"/>
                  <a:pt x="0" y="156"/>
                </a:cubicBezTo>
                <a:cubicBezTo>
                  <a:pt x="0" y="158"/>
                  <a:pt x="2" y="160"/>
                  <a:pt x="4" y="160"/>
                </a:cubicBezTo>
                <a:cubicBezTo>
                  <a:pt x="172" y="160"/>
                  <a:pt x="172" y="160"/>
                  <a:pt x="172" y="160"/>
                </a:cubicBezTo>
                <a:cubicBezTo>
                  <a:pt x="174" y="160"/>
                  <a:pt x="176" y="158"/>
                  <a:pt x="176" y="156"/>
                </a:cubicBezTo>
                <a:cubicBezTo>
                  <a:pt x="176" y="100"/>
                  <a:pt x="176" y="100"/>
                  <a:pt x="176" y="100"/>
                </a:cubicBezTo>
                <a:cubicBezTo>
                  <a:pt x="176" y="99"/>
                  <a:pt x="176" y="99"/>
                  <a:pt x="176" y="98"/>
                </a:cubicBezTo>
                <a:moveTo>
                  <a:pt x="168" y="152"/>
                </a:moveTo>
                <a:cubicBezTo>
                  <a:pt x="8" y="152"/>
                  <a:pt x="8" y="152"/>
                  <a:pt x="8" y="152"/>
                </a:cubicBezTo>
                <a:cubicBezTo>
                  <a:pt x="8" y="104"/>
                  <a:pt x="8" y="104"/>
                  <a:pt x="8" y="104"/>
                </a:cubicBezTo>
                <a:cubicBezTo>
                  <a:pt x="56" y="104"/>
                  <a:pt x="56" y="104"/>
                  <a:pt x="56" y="104"/>
                </a:cubicBezTo>
                <a:cubicBezTo>
                  <a:pt x="58" y="120"/>
                  <a:pt x="72" y="132"/>
                  <a:pt x="88" y="132"/>
                </a:cubicBezTo>
                <a:cubicBezTo>
                  <a:pt x="104" y="132"/>
                  <a:pt x="118" y="120"/>
                  <a:pt x="120" y="104"/>
                </a:cubicBezTo>
                <a:cubicBezTo>
                  <a:pt x="168" y="104"/>
                  <a:pt x="168" y="104"/>
                  <a:pt x="168" y="104"/>
                </a:cubicBezTo>
                <a:lnTo>
                  <a:pt x="168" y="1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noEditPoints="1"/>
          </p:cNvSpPr>
          <p:nvPr/>
        </p:nvSpPr>
        <p:spPr bwMode="auto">
          <a:xfrm>
            <a:off x="10733088" y="515938"/>
            <a:ext cx="557212" cy="506413"/>
          </a:xfrm>
          <a:custGeom>
            <a:avLst/>
            <a:gdLst>
              <a:gd name="T0" fmla="*/ 64 w 176"/>
              <a:gd name="T1" fmla="*/ 32 h 160"/>
              <a:gd name="T2" fmla="*/ 67 w 176"/>
              <a:gd name="T3" fmla="*/ 31 h 160"/>
              <a:gd name="T4" fmla="*/ 84 w 176"/>
              <a:gd name="T5" fmla="*/ 14 h 160"/>
              <a:gd name="T6" fmla="*/ 84 w 176"/>
              <a:gd name="T7" fmla="*/ 92 h 160"/>
              <a:gd name="T8" fmla="*/ 88 w 176"/>
              <a:gd name="T9" fmla="*/ 96 h 160"/>
              <a:gd name="T10" fmla="*/ 92 w 176"/>
              <a:gd name="T11" fmla="*/ 92 h 160"/>
              <a:gd name="T12" fmla="*/ 92 w 176"/>
              <a:gd name="T13" fmla="*/ 14 h 160"/>
              <a:gd name="T14" fmla="*/ 109 w 176"/>
              <a:gd name="T15" fmla="*/ 31 h 160"/>
              <a:gd name="T16" fmla="*/ 112 w 176"/>
              <a:gd name="T17" fmla="*/ 32 h 160"/>
              <a:gd name="T18" fmla="*/ 116 w 176"/>
              <a:gd name="T19" fmla="*/ 28 h 160"/>
              <a:gd name="T20" fmla="*/ 115 w 176"/>
              <a:gd name="T21" fmla="*/ 25 h 160"/>
              <a:gd name="T22" fmla="*/ 91 w 176"/>
              <a:gd name="T23" fmla="*/ 1 h 160"/>
              <a:gd name="T24" fmla="*/ 88 w 176"/>
              <a:gd name="T25" fmla="*/ 0 h 160"/>
              <a:gd name="T26" fmla="*/ 85 w 176"/>
              <a:gd name="T27" fmla="*/ 1 h 160"/>
              <a:gd name="T28" fmla="*/ 61 w 176"/>
              <a:gd name="T29" fmla="*/ 25 h 160"/>
              <a:gd name="T30" fmla="*/ 60 w 176"/>
              <a:gd name="T31" fmla="*/ 28 h 160"/>
              <a:gd name="T32" fmla="*/ 64 w 176"/>
              <a:gd name="T33" fmla="*/ 32 h 160"/>
              <a:gd name="T34" fmla="*/ 176 w 176"/>
              <a:gd name="T35" fmla="*/ 98 h 160"/>
              <a:gd name="T36" fmla="*/ 176 w 176"/>
              <a:gd name="T37" fmla="*/ 98 h 160"/>
              <a:gd name="T38" fmla="*/ 136 w 176"/>
              <a:gd name="T39" fmla="*/ 18 h 160"/>
              <a:gd name="T40" fmla="*/ 136 w 176"/>
              <a:gd name="T41" fmla="*/ 18 h 160"/>
              <a:gd name="T42" fmla="*/ 132 w 176"/>
              <a:gd name="T43" fmla="*/ 16 h 160"/>
              <a:gd name="T44" fmla="*/ 128 w 176"/>
              <a:gd name="T45" fmla="*/ 16 h 160"/>
              <a:gd name="T46" fmla="*/ 124 w 176"/>
              <a:gd name="T47" fmla="*/ 20 h 160"/>
              <a:gd name="T48" fmla="*/ 128 w 176"/>
              <a:gd name="T49" fmla="*/ 24 h 160"/>
              <a:gd name="T50" fmla="*/ 130 w 176"/>
              <a:gd name="T51" fmla="*/ 24 h 160"/>
              <a:gd name="T52" fmla="*/ 166 w 176"/>
              <a:gd name="T53" fmla="*/ 96 h 160"/>
              <a:gd name="T54" fmla="*/ 116 w 176"/>
              <a:gd name="T55" fmla="*/ 96 h 160"/>
              <a:gd name="T56" fmla="*/ 112 w 176"/>
              <a:gd name="T57" fmla="*/ 100 h 160"/>
              <a:gd name="T58" fmla="*/ 88 w 176"/>
              <a:gd name="T59" fmla="*/ 124 h 160"/>
              <a:gd name="T60" fmla="*/ 64 w 176"/>
              <a:gd name="T61" fmla="*/ 100 h 160"/>
              <a:gd name="T62" fmla="*/ 60 w 176"/>
              <a:gd name="T63" fmla="*/ 96 h 160"/>
              <a:gd name="T64" fmla="*/ 10 w 176"/>
              <a:gd name="T65" fmla="*/ 96 h 160"/>
              <a:gd name="T66" fmla="*/ 46 w 176"/>
              <a:gd name="T67" fmla="*/ 24 h 160"/>
              <a:gd name="T68" fmla="*/ 48 w 176"/>
              <a:gd name="T69" fmla="*/ 24 h 160"/>
              <a:gd name="T70" fmla="*/ 52 w 176"/>
              <a:gd name="T71" fmla="*/ 20 h 160"/>
              <a:gd name="T72" fmla="*/ 48 w 176"/>
              <a:gd name="T73" fmla="*/ 16 h 160"/>
              <a:gd name="T74" fmla="*/ 44 w 176"/>
              <a:gd name="T75" fmla="*/ 16 h 160"/>
              <a:gd name="T76" fmla="*/ 40 w 176"/>
              <a:gd name="T77" fmla="*/ 18 h 160"/>
              <a:gd name="T78" fmla="*/ 40 w 176"/>
              <a:gd name="T79" fmla="*/ 18 h 160"/>
              <a:gd name="T80" fmla="*/ 0 w 176"/>
              <a:gd name="T81" fmla="*/ 98 h 160"/>
              <a:gd name="T82" fmla="*/ 0 w 176"/>
              <a:gd name="T83" fmla="*/ 98 h 160"/>
              <a:gd name="T84" fmla="*/ 0 w 176"/>
              <a:gd name="T85" fmla="*/ 100 h 160"/>
              <a:gd name="T86" fmla="*/ 0 w 176"/>
              <a:gd name="T87" fmla="*/ 156 h 160"/>
              <a:gd name="T88" fmla="*/ 4 w 176"/>
              <a:gd name="T89" fmla="*/ 160 h 160"/>
              <a:gd name="T90" fmla="*/ 172 w 176"/>
              <a:gd name="T91" fmla="*/ 160 h 160"/>
              <a:gd name="T92" fmla="*/ 176 w 176"/>
              <a:gd name="T93" fmla="*/ 156 h 160"/>
              <a:gd name="T94" fmla="*/ 176 w 176"/>
              <a:gd name="T95" fmla="*/ 100 h 160"/>
              <a:gd name="T96" fmla="*/ 176 w 176"/>
              <a:gd name="T97" fmla="*/ 98 h 160"/>
              <a:gd name="T98" fmla="*/ 168 w 176"/>
              <a:gd name="T99" fmla="*/ 152 h 160"/>
              <a:gd name="T100" fmla="*/ 8 w 176"/>
              <a:gd name="T101" fmla="*/ 152 h 160"/>
              <a:gd name="T102" fmla="*/ 8 w 176"/>
              <a:gd name="T103" fmla="*/ 104 h 160"/>
              <a:gd name="T104" fmla="*/ 56 w 176"/>
              <a:gd name="T105" fmla="*/ 104 h 160"/>
              <a:gd name="T106" fmla="*/ 88 w 176"/>
              <a:gd name="T107" fmla="*/ 132 h 160"/>
              <a:gd name="T108" fmla="*/ 120 w 176"/>
              <a:gd name="T109" fmla="*/ 104 h 160"/>
              <a:gd name="T110" fmla="*/ 168 w 176"/>
              <a:gd name="T111" fmla="*/ 104 h 160"/>
              <a:gd name="T112" fmla="*/ 168 w 176"/>
              <a:gd name="T113"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60">
                <a:moveTo>
                  <a:pt x="64" y="32"/>
                </a:moveTo>
                <a:cubicBezTo>
                  <a:pt x="65" y="32"/>
                  <a:pt x="66" y="32"/>
                  <a:pt x="67" y="31"/>
                </a:cubicBezTo>
                <a:cubicBezTo>
                  <a:pt x="84" y="14"/>
                  <a:pt x="84" y="14"/>
                  <a:pt x="84" y="14"/>
                </a:cubicBezTo>
                <a:cubicBezTo>
                  <a:pt x="84" y="92"/>
                  <a:pt x="84" y="92"/>
                  <a:pt x="84" y="92"/>
                </a:cubicBezTo>
                <a:cubicBezTo>
                  <a:pt x="84" y="94"/>
                  <a:pt x="86" y="96"/>
                  <a:pt x="88" y="96"/>
                </a:cubicBezTo>
                <a:cubicBezTo>
                  <a:pt x="90" y="96"/>
                  <a:pt x="92" y="94"/>
                  <a:pt x="92" y="92"/>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moveTo>
                  <a:pt x="176" y="98"/>
                </a:moveTo>
                <a:cubicBezTo>
                  <a:pt x="176" y="98"/>
                  <a:pt x="176" y="98"/>
                  <a:pt x="176" y="98"/>
                </a:cubicBezTo>
                <a:cubicBezTo>
                  <a:pt x="136" y="18"/>
                  <a:pt x="136" y="18"/>
                  <a:pt x="136" y="18"/>
                </a:cubicBezTo>
                <a:cubicBezTo>
                  <a:pt x="136" y="18"/>
                  <a:pt x="136" y="18"/>
                  <a:pt x="136" y="18"/>
                </a:cubicBezTo>
                <a:cubicBezTo>
                  <a:pt x="135" y="17"/>
                  <a:pt x="134" y="16"/>
                  <a:pt x="132" y="16"/>
                </a:cubicBezTo>
                <a:cubicBezTo>
                  <a:pt x="128" y="16"/>
                  <a:pt x="128" y="16"/>
                  <a:pt x="128" y="16"/>
                </a:cubicBezTo>
                <a:cubicBezTo>
                  <a:pt x="126" y="16"/>
                  <a:pt x="124" y="18"/>
                  <a:pt x="124" y="20"/>
                </a:cubicBezTo>
                <a:cubicBezTo>
                  <a:pt x="124" y="22"/>
                  <a:pt x="126" y="24"/>
                  <a:pt x="128" y="24"/>
                </a:cubicBezTo>
                <a:cubicBezTo>
                  <a:pt x="130" y="24"/>
                  <a:pt x="130" y="24"/>
                  <a:pt x="130" y="24"/>
                </a:cubicBezTo>
                <a:cubicBezTo>
                  <a:pt x="166" y="96"/>
                  <a:pt x="166" y="96"/>
                  <a:pt x="166" y="96"/>
                </a:cubicBezTo>
                <a:cubicBezTo>
                  <a:pt x="116" y="96"/>
                  <a:pt x="116" y="96"/>
                  <a:pt x="116" y="96"/>
                </a:cubicBezTo>
                <a:cubicBezTo>
                  <a:pt x="114" y="96"/>
                  <a:pt x="112" y="98"/>
                  <a:pt x="112" y="100"/>
                </a:cubicBezTo>
                <a:cubicBezTo>
                  <a:pt x="112" y="113"/>
                  <a:pt x="101" y="124"/>
                  <a:pt x="88" y="124"/>
                </a:cubicBezTo>
                <a:cubicBezTo>
                  <a:pt x="75" y="124"/>
                  <a:pt x="64" y="113"/>
                  <a:pt x="64" y="100"/>
                </a:cubicBezTo>
                <a:cubicBezTo>
                  <a:pt x="64" y="98"/>
                  <a:pt x="62" y="96"/>
                  <a:pt x="60" y="96"/>
                </a:cubicBezTo>
                <a:cubicBezTo>
                  <a:pt x="10" y="96"/>
                  <a:pt x="10" y="96"/>
                  <a:pt x="10" y="96"/>
                </a:cubicBezTo>
                <a:cubicBezTo>
                  <a:pt x="46" y="24"/>
                  <a:pt x="46" y="24"/>
                  <a:pt x="46" y="24"/>
                </a:cubicBezTo>
                <a:cubicBezTo>
                  <a:pt x="48" y="24"/>
                  <a:pt x="48" y="24"/>
                  <a:pt x="48" y="24"/>
                </a:cubicBezTo>
                <a:cubicBezTo>
                  <a:pt x="50" y="24"/>
                  <a:pt x="52" y="22"/>
                  <a:pt x="52" y="20"/>
                </a:cubicBezTo>
                <a:cubicBezTo>
                  <a:pt x="52" y="18"/>
                  <a:pt x="50" y="16"/>
                  <a:pt x="48" y="16"/>
                </a:cubicBezTo>
                <a:cubicBezTo>
                  <a:pt x="44" y="16"/>
                  <a:pt x="44" y="16"/>
                  <a:pt x="44" y="16"/>
                </a:cubicBezTo>
                <a:cubicBezTo>
                  <a:pt x="42" y="16"/>
                  <a:pt x="41" y="17"/>
                  <a:pt x="40" y="18"/>
                </a:cubicBezTo>
                <a:cubicBezTo>
                  <a:pt x="40" y="18"/>
                  <a:pt x="40" y="18"/>
                  <a:pt x="40" y="18"/>
                </a:cubicBezTo>
                <a:cubicBezTo>
                  <a:pt x="0" y="98"/>
                  <a:pt x="0" y="98"/>
                  <a:pt x="0" y="98"/>
                </a:cubicBezTo>
                <a:cubicBezTo>
                  <a:pt x="0" y="98"/>
                  <a:pt x="0" y="98"/>
                  <a:pt x="0" y="98"/>
                </a:cubicBezTo>
                <a:cubicBezTo>
                  <a:pt x="0" y="99"/>
                  <a:pt x="0" y="99"/>
                  <a:pt x="0" y="100"/>
                </a:cubicBezTo>
                <a:cubicBezTo>
                  <a:pt x="0" y="156"/>
                  <a:pt x="0" y="156"/>
                  <a:pt x="0" y="156"/>
                </a:cubicBezTo>
                <a:cubicBezTo>
                  <a:pt x="0" y="158"/>
                  <a:pt x="2" y="160"/>
                  <a:pt x="4" y="160"/>
                </a:cubicBezTo>
                <a:cubicBezTo>
                  <a:pt x="172" y="160"/>
                  <a:pt x="172" y="160"/>
                  <a:pt x="172" y="160"/>
                </a:cubicBezTo>
                <a:cubicBezTo>
                  <a:pt x="174" y="160"/>
                  <a:pt x="176" y="158"/>
                  <a:pt x="176" y="156"/>
                </a:cubicBezTo>
                <a:cubicBezTo>
                  <a:pt x="176" y="100"/>
                  <a:pt x="176" y="100"/>
                  <a:pt x="176" y="100"/>
                </a:cubicBezTo>
                <a:cubicBezTo>
                  <a:pt x="176" y="99"/>
                  <a:pt x="176" y="99"/>
                  <a:pt x="176" y="98"/>
                </a:cubicBezTo>
                <a:moveTo>
                  <a:pt x="168" y="152"/>
                </a:moveTo>
                <a:cubicBezTo>
                  <a:pt x="8" y="152"/>
                  <a:pt x="8" y="152"/>
                  <a:pt x="8" y="152"/>
                </a:cubicBezTo>
                <a:cubicBezTo>
                  <a:pt x="8" y="104"/>
                  <a:pt x="8" y="104"/>
                  <a:pt x="8" y="104"/>
                </a:cubicBezTo>
                <a:cubicBezTo>
                  <a:pt x="56" y="104"/>
                  <a:pt x="56" y="104"/>
                  <a:pt x="56" y="104"/>
                </a:cubicBezTo>
                <a:cubicBezTo>
                  <a:pt x="58" y="120"/>
                  <a:pt x="72" y="132"/>
                  <a:pt x="88" y="132"/>
                </a:cubicBezTo>
                <a:cubicBezTo>
                  <a:pt x="104" y="132"/>
                  <a:pt x="118" y="120"/>
                  <a:pt x="120" y="104"/>
                </a:cubicBezTo>
                <a:cubicBezTo>
                  <a:pt x="168" y="104"/>
                  <a:pt x="168" y="104"/>
                  <a:pt x="168" y="104"/>
                </a:cubicBezTo>
                <a:lnTo>
                  <a:pt x="168" y="15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noEditPoints="1"/>
          </p:cNvSpPr>
          <p:nvPr/>
        </p:nvSpPr>
        <p:spPr bwMode="auto">
          <a:xfrm>
            <a:off x="1163638" y="1604963"/>
            <a:ext cx="557212" cy="455613"/>
          </a:xfrm>
          <a:custGeom>
            <a:avLst/>
            <a:gdLst>
              <a:gd name="T0" fmla="*/ 60 w 176"/>
              <a:gd name="T1" fmla="*/ 32 h 144"/>
              <a:gd name="T2" fmla="*/ 116 w 176"/>
              <a:gd name="T3" fmla="*/ 32 h 144"/>
              <a:gd name="T4" fmla="*/ 120 w 176"/>
              <a:gd name="T5" fmla="*/ 28 h 144"/>
              <a:gd name="T6" fmla="*/ 116 w 176"/>
              <a:gd name="T7" fmla="*/ 24 h 144"/>
              <a:gd name="T8" fmla="*/ 60 w 176"/>
              <a:gd name="T9" fmla="*/ 24 h 144"/>
              <a:gd name="T10" fmla="*/ 56 w 176"/>
              <a:gd name="T11" fmla="*/ 28 h 144"/>
              <a:gd name="T12" fmla="*/ 60 w 176"/>
              <a:gd name="T13" fmla="*/ 32 h 144"/>
              <a:gd name="T14" fmla="*/ 52 w 176"/>
              <a:gd name="T15" fmla="*/ 48 h 144"/>
              <a:gd name="T16" fmla="*/ 124 w 176"/>
              <a:gd name="T17" fmla="*/ 48 h 144"/>
              <a:gd name="T18" fmla="*/ 128 w 176"/>
              <a:gd name="T19" fmla="*/ 44 h 144"/>
              <a:gd name="T20" fmla="*/ 124 w 176"/>
              <a:gd name="T21" fmla="*/ 40 h 144"/>
              <a:gd name="T22" fmla="*/ 52 w 176"/>
              <a:gd name="T23" fmla="*/ 40 h 144"/>
              <a:gd name="T24" fmla="*/ 48 w 176"/>
              <a:gd name="T25" fmla="*/ 44 h 144"/>
              <a:gd name="T26" fmla="*/ 52 w 176"/>
              <a:gd name="T27" fmla="*/ 48 h 144"/>
              <a:gd name="T28" fmla="*/ 136 w 176"/>
              <a:gd name="T29" fmla="*/ 60 h 144"/>
              <a:gd name="T30" fmla="*/ 132 w 176"/>
              <a:gd name="T31" fmla="*/ 56 h 144"/>
              <a:gd name="T32" fmla="*/ 44 w 176"/>
              <a:gd name="T33" fmla="*/ 56 h 144"/>
              <a:gd name="T34" fmla="*/ 40 w 176"/>
              <a:gd name="T35" fmla="*/ 60 h 144"/>
              <a:gd name="T36" fmla="*/ 44 w 176"/>
              <a:gd name="T37" fmla="*/ 64 h 144"/>
              <a:gd name="T38" fmla="*/ 132 w 176"/>
              <a:gd name="T39" fmla="*/ 64 h 144"/>
              <a:gd name="T40" fmla="*/ 136 w 176"/>
              <a:gd name="T41" fmla="*/ 60 h 144"/>
              <a:gd name="T42" fmla="*/ 176 w 176"/>
              <a:gd name="T43" fmla="*/ 82 h 144"/>
              <a:gd name="T44" fmla="*/ 176 w 176"/>
              <a:gd name="T45" fmla="*/ 82 h 144"/>
              <a:gd name="T46" fmla="*/ 136 w 176"/>
              <a:gd name="T47" fmla="*/ 2 h 144"/>
              <a:gd name="T48" fmla="*/ 136 w 176"/>
              <a:gd name="T49" fmla="*/ 2 h 144"/>
              <a:gd name="T50" fmla="*/ 132 w 176"/>
              <a:gd name="T51" fmla="*/ 0 h 144"/>
              <a:gd name="T52" fmla="*/ 44 w 176"/>
              <a:gd name="T53" fmla="*/ 0 h 144"/>
              <a:gd name="T54" fmla="*/ 40 w 176"/>
              <a:gd name="T55" fmla="*/ 2 h 144"/>
              <a:gd name="T56" fmla="*/ 40 w 176"/>
              <a:gd name="T57" fmla="*/ 2 h 144"/>
              <a:gd name="T58" fmla="*/ 0 w 176"/>
              <a:gd name="T59" fmla="*/ 82 h 144"/>
              <a:gd name="T60" fmla="*/ 0 w 176"/>
              <a:gd name="T61" fmla="*/ 82 h 144"/>
              <a:gd name="T62" fmla="*/ 0 w 176"/>
              <a:gd name="T63" fmla="*/ 84 h 144"/>
              <a:gd name="T64" fmla="*/ 0 w 176"/>
              <a:gd name="T65" fmla="*/ 140 h 144"/>
              <a:gd name="T66" fmla="*/ 4 w 176"/>
              <a:gd name="T67" fmla="*/ 144 h 144"/>
              <a:gd name="T68" fmla="*/ 172 w 176"/>
              <a:gd name="T69" fmla="*/ 144 h 144"/>
              <a:gd name="T70" fmla="*/ 176 w 176"/>
              <a:gd name="T71" fmla="*/ 140 h 144"/>
              <a:gd name="T72" fmla="*/ 176 w 176"/>
              <a:gd name="T73" fmla="*/ 84 h 144"/>
              <a:gd name="T74" fmla="*/ 176 w 176"/>
              <a:gd name="T75" fmla="*/ 82 h 144"/>
              <a:gd name="T76" fmla="*/ 46 w 176"/>
              <a:gd name="T77" fmla="*/ 8 h 144"/>
              <a:gd name="T78" fmla="*/ 130 w 176"/>
              <a:gd name="T79" fmla="*/ 8 h 144"/>
              <a:gd name="T80" fmla="*/ 166 w 176"/>
              <a:gd name="T81" fmla="*/ 80 h 144"/>
              <a:gd name="T82" fmla="*/ 116 w 176"/>
              <a:gd name="T83" fmla="*/ 80 h 144"/>
              <a:gd name="T84" fmla="*/ 112 w 176"/>
              <a:gd name="T85" fmla="*/ 84 h 144"/>
              <a:gd name="T86" fmla="*/ 88 w 176"/>
              <a:gd name="T87" fmla="*/ 108 h 144"/>
              <a:gd name="T88" fmla="*/ 64 w 176"/>
              <a:gd name="T89" fmla="*/ 84 h 144"/>
              <a:gd name="T90" fmla="*/ 60 w 176"/>
              <a:gd name="T91" fmla="*/ 80 h 144"/>
              <a:gd name="T92" fmla="*/ 10 w 176"/>
              <a:gd name="T93" fmla="*/ 80 h 144"/>
              <a:gd name="T94" fmla="*/ 46 w 176"/>
              <a:gd name="T95" fmla="*/ 8 h 144"/>
              <a:gd name="T96" fmla="*/ 168 w 176"/>
              <a:gd name="T97" fmla="*/ 136 h 144"/>
              <a:gd name="T98" fmla="*/ 8 w 176"/>
              <a:gd name="T99" fmla="*/ 136 h 144"/>
              <a:gd name="T100" fmla="*/ 8 w 176"/>
              <a:gd name="T101" fmla="*/ 88 h 144"/>
              <a:gd name="T102" fmla="*/ 56 w 176"/>
              <a:gd name="T103" fmla="*/ 88 h 144"/>
              <a:gd name="T104" fmla="*/ 88 w 176"/>
              <a:gd name="T105" fmla="*/ 116 h 144"/>
              <a:gd name="T106" fmla="*/ 120 w 176"/>
              <a:gd name="T107" fmla="*/ 88 h 144"/>
              <a:gd name="T108" fmla="*/ 168 w 176"/>
              <a:gd name="T109" fmla="*/ 8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60" y="32"/>
                </a:moveTo>
                <a:cubicBezTo>
                  <a:pt x="116" y="32"/>
                  <a:pt x="116" y="32"/>
                  <a:pt x="116" y="32"/>
                </a:cubicBezTo>
                <a:cubicBezTo>
                  <a:pt x="118" y="32"/>
                  <a:pt x="120" y="30"/>
                  <a:pt x="120" y="28"/>
                </a:cubicBezTo>
                <a:cubicBezTo>
                  <a:pt x="120" y="26"/>
                  <a:pt x="118" y="24"/>
                  <a:pt x="116" y="24"/>
                </a:cubicBezTo>
                <a:cubicBezTo>
                  <a:pt x="60" y="24"/>
                  <a:pt x="60" y="24"/>
                  <a:pt x="60" y="24"/>
                </a:cubicBezTo>
                <a:cubicBezTo>
                  <a:pt x="58" y="24"/>
                  <a:pt x="56" y="26"/>
                  <a:pt x="56" y="28"/>
                </a:cubicBezTo>
                <a:cubicBezTo>
                  <a:pt x="56" y="30"/>
                  <a:pt x="58" y="32"/>
                  <a:pt x="60" y="32"/>
                </a:cubicBezTo>
                <a:moveTo>
                  <a:pt x="52" y="48"/>
                </a:moveTo>
                <a:cubicBezTo>
                  <a:pt x="124" y="48"/>
                  <a:pt x="124" y="48"/>
                  <a:pt x="124" y="48"/>
                </a:cubicBezTo>
                <a:cubicBezTo>
                  <a:pt x="126" y="48"/>
                  <a:pt x="128" y="46"/>
                  <a:pt x="128" y="44"/>
                </a:cubicBezTo>
                <a:cubicBezTo>
                  <a:pt x="128" y="42"/>
                  <a:pt x="126" y="40"/>
                  <a:pt x="124" y="40"/>
                </a:cubicBezTo>
                <a:cubicBezTo>
                  <a:pt x="52" y="40"/>
                  <a:pt x="52" y="40"/>
                  <a:pt x="52" y="40"/>
                </a:cubicBezTo>
                <a:cubicBezTo>
                  <a:pt x="50" y="40"/>
                  <a:pt x="48" y="42"/>
                  <a:pt x="48" y="44"/>
                </a:cubicBezTo>
                <a:cubicBezTo>
                  <a:pt x="48" y="46"/>
                  <a:pt x="50" y="48"/>
                  <a:pt x="52" y="48"/>
                </a:cubicBezTo>
                <a:moveTo>
                  <a:pt x="136" y="60"/>
                </a:moveTo>
                <a:cubicBezTo>
                  <a:pt x="136" y="58"/>
                  <a:pt x="134" y="56"/>
                  <a:pt x="132" y="56"/>
                </a:cubicBezTo>
                <a:cubicBezTo>
                  <a:pt x="44" y="56"/>
                  <a:pt x="44" y="56"/>
                  <a:pt x="44" y="56"/>
                </a:cubicBezTo>
                <a:cubicBezTo>
                  <a:pt x="42" y="56"/>
                  <a:pt x="40" y="58"/>
                  <a:pt x="40" y="60"/>
                </a:cubicBezTo>
                <a:cubicBezTo>
                  <a:pt x="40" y="62"/>
                  <a:pt x="42" y="64"/>
                  <a:pt x="44" y="64"/>
                </a:cubicBezTo>
                <a:cubicBezTo>
                  <a:pt x="132" y="64"/>
                  <a:pt x="132" y="64"/>
                  <a:pt x="132" y="64"/>
                </a:cubicBezTo>
                <a:cubicBezTo>
                  <a:pt x="134" y="64"/>
                  <a:pt x="136" y="62"/>
                  <a:pt x="136" y="60"/>
                </a:cubicBezTo>
                <a:moveTo>
                  <a:pt x="176" y="82"/>
                </a:moveTo>
                <a:cubicBezTo>
                  <a:pt x="176" y="82"/>
                  <a:pt x="176" y="82"/>
                  <a:pt x="176" y="82"/>
                </a:cubicBezTo>
                <a:cubicBezTo>
                  <a:pt x="136" y="2"/>
                  <a:pt x="136" y="2"/>
                  <a:pt x="136" y="2"/>
                </a:cubicBezTo>
                <a:cubicBezTo>
                  <a:pt x="136" y="2"/>
                  <a:pt x="136" y="2"/>
                  <a:pt x="136" y="2"/>
                </a:cubicBezTo>
                <a:cubicBezTo>
                  <a:pt x="135" y="1"/>
                  <a:pt x="134" y="0"/>
                  <a:pt x="132" y="0"/>
                </a:cubicBezTo>
                <a:cubicBezTo>
                  <a:pt x="44" y="0"/>
                  <a:pt x="44" y="0"/>
                  <a:pt x="44" y="0"/>
                </a:cubicBezTo>
                <a:cubicBezTo>
                  <a:pt x="42" y="0"/>
                  <a:pt x="41" y="1"/>
                  <a:pt x="40" y="2"/>
                </a:cubicBezTo>
                <a:cubicBezTo>
                  <a:pt x="40" y="2"/>
                  <a:pt x="40" y="2"/>
                  <a:pt x="40" y="2"/>
                </a:cubicBezTo>
                <a:cubicBezTo>
                  <a:pt x="0" y="82"/>
                  <a:pt x="0" y="82"/>
                  <a:pt x="0" y="82"/>
                </a:cubicBezTo>
                <a:cubicBezTo>
                  <a:pt x="0" y="82"/>
                  <a:pt x="0" y="82"/>
                  <a:pt x="0" y="82"/>
                </a:cubicBezTo>
                <a:cubicBezTo>
                  <a:pt x="0" y="83"/>
                  <a:pt x="0" y="83"/>
                  <a:pt x="0" y="84"/>
                </a:cubicBezTo>
                <a:cubicBezTo>
                  <a:pt x="0" y="140"/>
                  <a:pt x="0" y="140"/>
                  <a:pt x="0" y="140"/>
                </a:cubicBezTo>
                <a:cubicBezTo>
                  <a:pt x="0" y="142"/>
                  <a:pt x="2" y="144"/>
                  <a:pt x="4" y="144"/>
                </a:cubicBezTo>
                <a:cubicBezTo>
                  <a:pt x="172" y="144"/>
                  <a:pt x="172" y="144"/>
                  <a:pt x="172" y="144"/>
                </a:cubicBezTo>
                <a:cubicBezTo>
                  <a:pt x="174" y="144"/>
                  <a:pt x="176" y="142"/>
                  <a:pt x="176" y="140"/>
                </a:cubicBezTo>
                <a:cubicBezTo>
                  <a:pt x="176" y="84"/>
                  <a:pt x="176" y="84"/>
                  <a:pt x="176" y="84"/>
                </a:cubicBezTo>
                <a:cubicBezTo>
                  <a:pt x="176" y="83"/>
                  <a:pt x="176" y="83"/>
                  <a:pt x="176" y="82"/>
                </a:cubicBezTo>
                <a:moveTo>
                  <a:pt x="46" y="8"/>
                </a:moveTo>
                <a:cubicBezTo>
                  <a:pt x="130" y="8"/>
                  <a:pt x="130" y="8"/>
                  <a:pt x="130" y="8"/>
                </a:cubicBezTo>
                <a:cubicBezTo>
                  <a:pt x="166" y="80"/>
                  <a:pt x="166" y="80"/>
                  <a:pt x="166" y="80"/>
                </a:cubicBezTo>
                <a:cubicBezTo>
                  <a:pt x="116" y="80"/>
                  <a:pt x="116" y="80"/>
                  <a:pt x="116" y="80"/>
                </a:cubicBezTo>
                <a:cubicBezTo>
                  <a:pt x="114" y="80"/>
                  <a:pt x="112" y="82"/>
                  <a:pt x="112" y="84"/>
                </a:cubicBezTo>
                <a:cubicBezTo>
                  <a:pt x="112" y="97"/>
                  <a:pt x="101" y="108"/>
                  <a:pt x="88" y="108"/>
                </a:cubicBezTo>
                <a:cubicBezTo>
                  <a:pt x="75" y="108"/>
                  <a:pt x="64" y="97"/>
                  <a:pt x="64" y="84"/>
                </a:cubicBezTo>
                <a:cubicBezTo>
                  <a:pt x="64" y="82"/>
                  <a:pt x="62" y="80"/>
                  <a:pt x="60" y="80"/>
                </a:cubicBezTo>
                <a:cubicBezTo>
                  <a:pt x="10" y="80"/>
                  <a:pt x="10" y="80"/>
                  <a:pt x="10" y="80"/>
                </a:cubicBezTo>
                <a:lnTo>
                  <a:pt x="46" y="8"/>
                </a:lnTo>
                <a:close/>
                <a:moveTo>
                  <a:pt x="168" y="136"/>
                </a:moveTo>
                <a:cubicBezTo>
                  <a:pt x="8" y="136"/>
                  <a:pt x="8" y="136"/>
                  <a:pt x="8" y="136"/>
                </a:cubicBezTo>
                <a:cubicBezTo>
                  <a:pt x="8" y="88"/>
                  <a:pt x="8" y="88"/>
                  <a:pt x="8" y="88"/>
                </a:cubicBezTo>
                <a:cubicBezTo>
                  <a:pt x="56" y="88"/>
                  <a:pt x="56" y="88"/>
                  <a:pt x="56" y="88"/>
                </a:cubicBezTo>
                <a:cubicBezTo>
                  <a:pt x="58" y="104"/>
                  <a:pt x="72" y="116"/>
                  <a:pt x="88" y="116"/>
                </a:cubicBezTo>
                <a:cubicBezTo>
                  <a:pt x="104" y="116"/>
                  <a:pt x="118" y="104"/>
                  <a:pt x="120" y="88"/>
                </a:cubicBezTo>
                <a:cubicBezTo>
                  <a:pt x="168" y="88"/>
                  <a:pt x="168" y="88"/>
                  <a:pt x="168" y="88"/>
                </a:cubicBezTo>
                <a:lnTo>
                  <a:pt x="168"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noEditPoints="1"/>
          </p:cNvSpPr>
          <p:nvPr/>
        </p:nvSpPr>
        <p:spPr bwMode="auto">
          <a:xfrm>
            <a:off x="2227263" y="1554163"/>
            <a:ext cx="557212" cy="557213"/>
          </a:xfrm>
          <a:custGeom>
            <a:avLst/>
            <a:gdLst>
              <a:gd name="T0" fmla="*/ 176 w 176"/>
              <a:gd name="T1" fmla="*/ 52 h 176"/>
              <a:gd name="T2" fmla="*/ 176 w 176"/>
              <a:gd name="T3" fmla="*/ 50 h 176"/>
              <a:gd name="T4" fmla="*/ 144 w 176"/>
              <a:gd name="T5" fmla="*/ 2 h 176"/>
              <a:gd name="T6" fmla="*/ 36 w 176"/>
              <a:gd name="T7" fmla="*/ 0 h 176"/>
              <a:gd name="T8" fmla="*/ 32 w 176"/>
              <a:gd name="T9" fmla="*/ 2 h 176"/>
              <a:gd name="T10" fmla="*/ 0 w 176"/>
              <a:gd name="T11" fmla="*/ 50 h 176"/>
              <a:gd name="T12" fmla="*/ 0 w 176"/>
              <a:gd name="T13" fmla="*/ 100 h 176"/>
              <a:gd name="T14" fmla="*/ 13 w 176"/>
              <a:gd name="T15" fmla="*/ 104 h 176"/>
              <a:gd name="T16" fmla="*/ 0 w 176"/>
              <a:gd name="T17" fmla="*/ 122 h 176"/>
              <a:gd name="T18" fmla="*/ 0 w 176"/>
              <a:gd name="T19" fmla="*/ 172 h 176"/>
              <a:gd name="T20" fmla="*/ 172 w 176"/>
              <a:gd name="T21" fmla="*/ 176 h 176"/>
              <a:gd name="T22" fmla="*/ 176 w 176"/>
              <a:gd name="T23" fmla="*/ 124 h 176"/>
              <a:gd name="T24" fmla="*/ 176 w 176"/>
              <a:gd name="T25" fmla="*/ 122 h 176"/>
              <a:gd name="T26" fmla="*/ 172 w 176"/>
              <a:gd name="T27" fmla="*/ 104 h 176"/>
              <a:gd name="T28" fmla="*/ 38 w 176"/>
              <a:gd name="T29" fmla="*/ 8 h 176"/>
              <a:gd name="T30" fmla="*/ 165 w 176"/>
              <a:gd name="T31" fmla="*/ 48 h 176"/>
              <a:gd name="T32" fmla="*/ 112 w 176"/>
              <a:gd name="T33" fmla="*/ 52 h 176"/>
              <a:gd name="T34" fmla="*/ 64 w 176"/>
              <a:gd name="T35" fmla="*/ 52 h 176"/>
              <a:gd name="T36" fmla="*/ 11 w 176"/>
              <a:gd name="T37" fmla="*/ 48 h 176"/>
              <a:gd name="T38" fmla="*/ 168 w 176"/>
              <a:gd name="T39" fmla="*/ 168 h 176"/>
              <a:gd name="T40" fmla="*/ 8 w 176"/>
              <a:gd name="T41" fmla="*/ 128 h 176"/>
              <a:gd name="T42" fmla="*/ 88 w 176"/>
              <a:gd name="T43" fmla="*/ 156 h 176"/>
              <a:gd name="T44" fmla="*/ 168 w 176"/>
              <a:gd name="T45" fmla="*/ 128 h 176"/>
              <a:gd name="T46" fmla="*/ 165 w 176"/>
              <a:gd name="T47" fmla="*/ 120 h 176"/>
              <a:gd name="T48" fmla="*/ 112 w 176"/>
              <a:gd name="T49" fmla="*/ 124 h 176"/>
              <a:gd name="T50" fmla="*/ 64 w 176"/>
              <a:gd name="T51" fmla="*/ 124 h 176"/>
              <a:gd name="T52" fmla="*/ 11 w 176"/>
              <a:gd name="T53" fmla="*/ 120 h 176"/>
              <a:gd name="T54" fmla="*/ 154 w 176"/>
              <a:gd name="T55" fmla="*/ 104 h 176"/>
              <a:gd name="T56" fmla="*/ 168 w 176"/>
              <a:gd name="T57" fmla="*/ 96 h 176"/>
              <a:gd name="T58" fmla="*/ 8 w 176"/>
              <a:gd name="T59" fmla="*/ 56 h 176"/>
              <a:gd name="T60" fmla="*/ 88 w 176"/>
              <a:gd name="T61" fmla="*/ 84 h 176"/>
              <a:gd name="T62" fmla="*/ 168 w 176"/>
              <a:gd name="T6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76" y="100"/>
                </a:moveTo>
                <a:cubicBezTo>
                  <a:pt x="176" y="52"/>
                  <a:pt x="176" y="52"/>
                  <a:pt x="176" y="52"/>
                </a:cubicBezTo>
                <a:cubicBezTo>
                  <a:pt x="176" y="51"/>
                  <a:pt x="176" y="51"/>
                  <a:pt x="176" y="50"/>
                </a:cubicBezTo>
                <a:cubicBezTo>
                  <a:pt x="176" y="50"/>
                  <a:pt x="176" y="50"/>
                  <a:pt x="176" y="50"/>
                </a:cubicBezTo>
                <a:cubicBezTo>
                  <a:pt x="144" y="2"/>
                  <a:pt x="144" y="2"/>
                  <a:pt x="144" y="2"/>
                </a:cubicBezTo>
                <a:cubicBezTo>
                  <a:pt x="144" y="2"/>
                  <a:pt x="144" y="2"/>
                  <a:pt x="144" y="2"/>
                </a:cubicBezTo>
                <a:cubicBezTo>
                  <a:pt x="143" y="1"/>
                  <a:pt x="142" y="0"/>
                  <a:pt x="140" y="0"/>
                </a:cubicBezTo>
                <a:cubicBezTo>
                  <a:pt x="36" y="0"/>
                  <a:pt x="36" y="0"/>
                  <a:pt x="36" y="0"/>
                </a:cubicBezTo>
                <a:cubicBezTo>
                  <a:pt x="34" y="0"/>
                  <a:pt x="33" y="1"/>
                  <a:pt x="32" y="2"/>
                </a:cubicBezTo>
                <a:cubicBezTo>
                  <a:pt x="32" y="2"/>
                  <a:pt x="32" y="2"/>
                  <a:pt x="32" y="2"/>
                </a:cubicBezTo>
                <a:cubicBezTo>
                  <a:pt x="0" y="50"/>
                  <a:pt x="0" y="50"/>
                  <a:pt x="0" y="50"/>
                </a:cubicBezTo>
                <a:cubicBezTo>
                  <a:pt x="0" y="50"/>
                  <a:pt x="0" y="50"/>
                  <a:pt x="0" y="50"/>
                </a:cubicBezTo>
                <a:cubicBezTo>
                  <a:pt x="0" y="51"/>
                  <a:pt x="0" y="51"/>
                  <a:pt x="0" y="52"/>
                </a:cubicBezTo>
                <a:cubicBezTo>
                  <a:pt x="0" y="100"/>
                  <a:pt x="0" y="100"/>
                  <a:pt x="0" y="100"/>
                </a:cubicBezTo>
                <a:cubicBezTo>
                  <a:pt x="0" y="102"/>
                  <a:pt x="2" y="104"/>
                  <a:pt x="4" y="104"/>
                </a:cubicBezTo>
                <a:cubicBezTo>
                  <a:pt x="13" y="104"/>
                  <a:pt x="13" y="104"/>
                  <a:pt x="13" y="104"/>
                </a:cubicBezTo>
                <a:cubicBezTo>
                  <a:pt x="0" y="122"/>
                  <a:pt x="0" y="122"/>
                  <a:pt x="0" y="122"/>
                </a:cubicBezTo>
                <a:cubicBezTo>
                  <a:pt x="0" y="122"/>
                  <a:pt x="0" y="122"/>
                  <a:pt x="0" y="122"/>
                </a:cubicBezTo>
                <a:cubicBezTo>
                  <a:pt x="0" y="123"/>
                  <a:pt x="0" y="123"/>
                  <a:pt x="0" y="124"/>
                </a:cubicBezTo>
                <a:cubicBezTo>
                  <a:pt x="0" y="172"/>
                  <a:pt x="0" y="172"/>
                  <a:pt x="0" y="172"/>
                </a:cubicBezTo>
                <a:cubicBezTo>
                  <a:pt x="0" y="174"/>
                  <a:pt x="2" y="176"/>
                  <a:pt x="4" y="176"/>
                </a:cubicBezTo>
                <a:cubicBezTo>
                  <a:pt x="172" y="176"/>
                  <a:pt x="172" y="176"/>
                  <a:pt x="172" y="176"/>
                </a:cubicBezTo>
                <a:cubicBezTo>
                  <a:pt x="174" y="176"/>
                  <a:pt x="176" y="174"/>
                  <a:pt x="176" y="172"/>
                </a:cubicBezTo>
                <a:cubicBezTo>
                  <a:pt x="176" y="124"/>
                  <a:pt x="176" y="124"/>
                  <a:pt x="176" y="124"/>
                </a:cubicBezTo>
                <a:cubicBezTo>
                  <a:pt x="176" y="123"/>
                  <a:pt x="176" y="123"/>
                  <a:pt x="176" y="122"/>
                </a:cubicBezTo>
                <a:cubicBezTo>
                  <a:pt x="176" y="122"/>
                  <a:pt x="176" y="122"/>
                  <a:pt x="176" y="122"/>
                </a:cubicBezTo>
                <a:cubicBezTo>
                  <a:pt x="163" y="104"/>
                  <a:pt x="163" y="104"/>
                  <a:pt x="163" y="104"/>
                </a:cubicBezTo>
                <a:cubicBezTo>
                  <a:pt x="172" y="104"/>
                  <a:pt x="172" y="104"/>
                  <a:pt x="172" y="104"/>
                </a:cubicBezTo>
                <a:cubicBezTo>
                  <a:pt x="174" y="104"/>
                  <a:pt x="176" y="102"/>
                  <a:pt x="176" y="100"/>
                </a:cubicBezTo>
                <a:moveTo>
                  <a:pt x="38" y="8"/>
                </a:moveTo>
                <a:cubicBezTo>
                  <a:pt x="138" y="8"/>
                  <a:pt x="138" y="8"/>
                  <a:pt x="138" y="8"/>
                </a:cubicBezTo>
                <a:cubicBezTo>
                  <a:pt x="165" y="48"/>
                  <a:pt x="165" y="48"/>
                  <a:pt x="165" y="48"/>
                </a:cubicBezTo>
                <a:cubicBezTo>
                  <a:pt x="116" y="48"/>
                  <a:pt x="116" y="48"/>
                  <a:pt x="116" y="48"/>
                </a:cubicBezTo>
                <a:cubicBezTo>
                  <a:pt x="114" y="48"/>
                  <a:pt x="112" y="50"/>
                  <a:pt x="112" y="52"/>
                </a:cubicBezTo>
                <a:cubicBezTo>
                  <a:pt x="112" y="65"/>
                  <a:pt x="101" y="76"/>
                  <a:pt x="88" y="76"/>
                </a:cubicBezTo>
                <a:cubicBezTo>
                  <a:pt x="75" y="76"/>
                  <a:pt x="64" y="65"/>
                  <a:pt x="64" y="52"/>
                </a:cubicBezTo>
                <a:cubicBezTo>
                  <a:pt x="64" y="50"/>
                  <a:pt x="62" y="48"/>
                  <a:pt x="60" y="48"/>
                </a:cubicBezTo>
                <a:cubicBezTo>
                  <a:pt x="11" y="48"/>
                  <a:pt x="11" y="48"/>
                  <a:pt x="11" y="48"/>
                </a:cubicBezTo>
                <a:lnTo>
                  <a:pt x="38" y="8"/>
                </a:lnTo>
                <a:close/>
                <a:moveTo>
                  <a:pt x="168" y="168"/>
                </a:moveTo>
                <a:cubicBezTo>
                  <a:pt x="8" y="168"/>
                  <a:pt x="8" y="168"/>
                  <a:pt x="8" y="168"/>
                </a:cubicBezTo>
                <a:cubicBezTo>
                  <a:pt x="8" y="128"/>
                  <a:pt x="8" y="128"/>
                  <a:pt x="8" y="128"/>
                </a:cubicBezTo>
                <a:cubicBezTo>
                  <a:pt x="56" y="128"/>
                  <a:pt x="56" y="128"/>
                  <a:pt x="56" y="128"/>
                </a:cubicBezTo>
                <a:cubicBezTo>
                  <a:pt x="58" y="144"/>
                  <a:pt x="72" y="156"/>
                  <a:pt x="88" y="156"/>
                </a:cubicBezTo>
                <a:cubicBezTo>
                  <a:pt x="104" y="156"/>
                  <a:pt x="118" y="144"/>
                  <a:pt x="120" y="128"/>
                </a:cubicBezTo>
                <a:cubicBezTo>
                  <a:pt x="168" y="128"/>
                  <a:pt x="168" y="128"/>
                  <a:pt x="168" y="128"/>
                </a:cubicBezTo>
                <a:lnTo>
                  <a:pt x="168" y="168"/>
                </a:lnTo>
                <a:close/>
                <a:moveTo>
                  <a:pt x="165" y="120"/>
                </a:moveTo>
                <a:cubicBezTo>
                  <a:pt x="116" y="120"/>
                  <a:pt x="116" y="120"/>
                  <a:pt x="116" y="120"/>
                </a:cubicBezTo>
                <a:cubicBezTo>
                  <a:pt x="114" y="120"/>
                  <a:pt x="112" y="122"/>
                  <a:pt x="112" y="124"/>
                </a:cubicBezTo>
                <a:cubicBezTo>
                  <a:pt x="112" y="137"/>
                  <a:pt x="101" y="148"/>
                  <a:pt x="88" y="148"/>
                </a:cubicBezTo>
                <a:cubicBezTo>
                  <a:pt x="75" y="148"/>
                  <a:pt x="64" y="137"/>
                  <a:pt x="64" y="124"/>
                </a:cubicBezTo>
                <a:cubicBezTo>
                  <a:pt x="64" y="122"/>
                  <a:pt x="62" y="120"/>
                  <a:pt x="60" y="120"/>
                </a:cubicBezTo>
                <a:cubicBezTo>
                  <a:pt x="11" y="120"/>
                  <a:pt x="11" y="120"/>
                  <a:pt x="11" y="120"/>
                </a:cubicBezTo>
                <a:cubicBezTo>
                  <a:pt x="22" y="104"/>
                  <a:pt x="22" y="104"/>
                  <a:pt x="22" y="104"/>
                </a:cubicBezTo>
                <a:cubicBezTo>
                  <a:pt x="154" y="104"/>
                  <a:pt x="154" y="104"/>
                  <a:pt x="154" y="104"/>
                </a:cubicBezTo>
                <a:lnTo>
                  <a:pt x="165" y="120"/>
                </a:lnTo>
                <a:close/>
                <a:moveTo>
                  <a:pt x="168" y="96"/>
                </a:moveTo>
                <a:cubicBezTo>
                  <a:pt x="8" y="96"/>
                  <a:pt x="8" y="96"/>
                  <a:pt x="8" y="96"/>
                </a:cubicBezTo>
                <a:cubicBezTo>
                  <a:pt x="8" y="56"/>
                  <a:pt x="8" y="56"/>
                  <a:pt x="8" y="56"/>
                </a:cubicBezTo>
                <a:cubicBezTo>
                  <a:pt x="56" y="56"/>
                  <a:pt x="56" y="56"/>
                  <a:pt x="56" y="56"/>
                </a:cubicBezTo>
                <a:cubicBezTo>
                  <a:pt x="58" y="72"/>
                  <a:pt x="72" y="84"/>
                  <a:pt x="88" y="84"/>
                </a:cubicBezTo>
                <a:cubicBezTo>
                  <a:pt x="104" y="84"/>
                  <a:pt x="118" y="72"/>
                  <a:pt x="120" y="56"/>
                </a:cubicBezTo>
                <a:cubicBezTo>
                  <a:pt x="168" y="56"/>
                  <a:pt x="168" y="56"/>
                  <a:pt x="168" y="56"/>
                </a:cubicBezTo>
                <a:lnTo>
                  <a:pt x="168" y="9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290888" y="1554163"/>
            <a:ext cx="555625" cy="557213"/>
          </a:xfrm>
          <a:custGeom>
            <a:avLst/>
            <a:gdLst>
              <a:gd name="T0" fmla="*/ 172 w 176"/>
              <a:gd name="T1" fmla="*/ 84 h 176"/>
              <a:gd name="T2" fmla="*/ 168 w 176"/>
              <a:gd name="T3" fmla="*/ 88 h 176"/>
              <a:gd name="T4" fmla="*/ 88 w 176"/>
              <a:gd name="T5" fmla="*/ 168 h 176"/>
              <a:gd name="T6" fmla="*/ 8 w 176"/>
              <a:gd name="T7" fmla="*/ 88 h 176"/>
              <a:gd name="T8" fmla="*/ 88 w 176"/>
              <a:gd name="T9" fmla="*/ 8 h 176"/>
              <a:gd name="T10" fmla="*/ 152 w 176"/>
              <a:gd name="T11" fmla="*/ 40 h 176"/>
              <a:gd name="T12" fmla="*/ 120 w 176"/>
              <a:gd name="T13" fmla="*/ 40 h 176"/>
              <a:gd name="T14" fmla="*/ 116 w 176"/>
              <a:gd name="T15" fmla="*/ 44 h 176"/>
              <a:gd name="T16" fmla="*/ 120 w 176"/>
              <a:gd name="T17" fmla="*/ 48 h 176"/>
              <a:gd name="T18" fmla="*/ 160 w 176"/>
              <a:gd name="T19" fmla="*/ 48 h 176"/>
              <a:gd name="T20" fmla="*/ 164 w 176"/>
              <a:gd name="T21" fmla="*/ 44 h 176"/>
              <a:gd name="T22" fmla="*/ 164 w 176"/>
              <a:gd name="T23" fmla="*/ 4 h 176"/>
              <a:gd name="T24" fmla="*/ 160 w 176"/>
              <a:gd name="T25" fmla="*/ 0 h 176"/>
              <a:gd name="T26" fmla="*/ 156 w 176"/>
              <a:gd name="T27" fmla="*/ 4 h 176"/>
              <a:gd name="T28" fmla="*/ 156 w 176"/>
              <a:gd name="T29" fmla="*/ 32 h 176"/>
              <a:gd name="T30" fmla="*/ 88 w 176"/>
              <a:gd name="T31" fmla="*/ 0 h 176"/>
              <a:gd name="T32" fmla="*/ 0 w 176"/>
              <a:gd name="T33" fmla="*/ 88 h 176"/>
              <a:gd name="T34" fmla="*/ 88 w 176"/>
              <a:gd name="T35" fmla="*/ 176 h 176"/>
              <a:gd name="T36" fmla="*/ 176 w 176"/>
              <a:gd name="T37" fmla="*/ 88 h 176"/>
              <a:gd name="T38" fmla="*/ 172 w 176"/>
              <a:gd name="T39"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6" h="176">
                <a:moveTo>
                  <a:pt x="172" y="84"/>
                </a:moveTo>
                <a:cubicBezTo>
                  <a:pt x="170" y="84"/>
                  <a:pt x="168" y="86"/>
                  <a:pt x="168" y="88"/>
                </a:cubicBezTo>
                <a:cubicBezTo>
                  <a:pt x="168" y="132"/>
                  <a:pt x="132" y="168"/>
                  <a:pt x="88" y="168"/>
                </a:cubicBezTo>
                <a:cubicBezTo>
                  <a:pt x="44" y="168"/>
                  <a:pt x="8" y="132"/>
                  <a:pt x="8" y="88"/>
                </a:cubicBezTo>
                <a:cubicBezTo>
                  <a:pt x="8" y="44"/>
                  <a:pt x="44" y="8"/>
                  <a:pt x="88" y="8"/>
                </a:cubicBezTo>
                <a:cubicBezTo>
                  <a:pt x="114" y="8"/>
                  <a:pt x="137" y="21"/>
                  <a:pt x="152" y="40"/>
                </a:cubicBezTo>
                <a:cubicBezTo>
                  <a:pt x="120" y="40"/>
                  <a:pt x="120" y="40"/>
                  <a:pt x="120" y="40"/>
                </a:cubicBezTo>
                <a:cubicBezTo>
                  <a:pt x="118" y="40"/>
                  <a:pt x="116" y="42"/>
                  <a:pt x="116" y="44"/>
                </a:cubicBezTo>
                <a:cubicBezTo>
                  <a:pt x="116" y="46"/>
                  <a:pt x="118" y="48"/>
                  <a:pt x="120" y="48"/>
                </a:cubicBezTo>
                <a:cubicBezTo>
                  <a:pt x="160" y="48"/>
                  <a:pt x="160" y="48"/>
                  <a:pt x="160" y="48"/>
                </a:cubicBezTo>
                <a:cubicBezTo>
                  <a:pt x="162" y="48"/>
                  <a:pt x="164" y="46"/>
                  <a:pt x="164" y="44"/>
                </a:cubicBezTo>
                <a:cubicBezTo>
                  <a:pt x="164" y="4"/>
                  <a:pt x="164" y="4"/>
                  <a:pt x="164" y="4"/>
                </a:cubicBezTo>
                <a:cubicBezTo>
                  <a:pt x="164" y="2"/>
                  <a:pt x="162" y="0"/>
                  <a:pt x="160" y="0"/>
                </a:cubicBezTo>
                <a:cubicBezTo>
                  <a:pt x="158" y="0"/>
                  <a:pt x="156" y="2"/>
                  <a:pt x="156" y="4"/>
                </a:cubicBezTo>
                <a:cubicBezTo>
                  <a:pt x="156" y="32"/>
                  <a:pt x="156" y="32"/>
                  <a:pt x="156" y="32"/>
                </a:cubicBezTo>
                <a:cubicBezTo>
                  <a:pt x="140" y="13"/>
                  <a:pt x="115" y="0"/>
                  <a:pt x="88" y="0"/>
                </a:cubicBezTo>
                <a:cubicBezTo>
                  <a:pt x="39" y="0"/>
                  <a:pt x="0" y="39"/>
                  <a:pt x="0" y="88"/>
                </a:cubicBezTo>
                <a:cubicBezTo>
                  <a:pt x="0" y="137"/>
                  <a:pt x="39" y="176"/>
                  <a:pt x="88" y="176"/>
                </a:cubicBezTo>
                <a:cubicBezTo>
                  <a:pt x="137" y="176"/>
                  <a:pt x="176" y="137"/>
                  <a:pt x="176" y="88"/>
                </a:cubicBezTo>
                <a:cubicBezTo>
                  <a:pt x="176" y="86"/>
                  <a:pt x="174" y="84"/>
                  <a:pt x="172"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p:nvSpPr>
        <p:spPr bwMode="auto">
          <a:xfrm>
            <a:off x="4352925" y="1554163"/>
            <a:ext cx="557212" cy="557213"/>
          </a:xfrm>
          <a:custGeom>
            <a:avLst/>
            <a:gdLst>
              <a:gd name="T0" fmla="*/ 172 w 176"/>
              <a:gd name="T1" fmla="*/ 84 h 176"/>
              <a:gd name="T2" fmla="*/ 168 w 176"/>
              <a:gd name="T3" fmla="*/ 88 h 176"/>
              <a:gd name="T4" fmla="*/ 88 w 176"/>
              <a:gd name="T5" fmla="*/ 168 h 176"/>
              <a:gd name="T6" fmla="*/ 24 w 176"/>
              <a:gd name="T7" fmla="*/ 136 h 176"/>
              <a:gd name="T8" fmla="*/ 56 w 176"/>
              <a:gd name="T9" fmla="*/ 136 h 176"/>
              <a:gd name="T10" fmla="*/ 60 w 176"/>
              <a:gd name="T11" fmla="*/ 132 h 176"/>
              <a:gd name="T12" fmla="*/ 56 w 176"/>
              <a:gd name="T13" fmla="*/ 128 h 176"/>
              <a:gd name="T14" fmla="*/ 16 w 176"/>
              <a:gd name="T15" fmla="*/ 128 h 176"/>
              <a:gd name="T16" fmla="*/ 12 w 176"/>
              <a:gd name="T17" fmla="*/ 132 h 176"/>
              <a:gd name="T18" fmla="*/ 12 w 176"/>
              <a:gd name="T19" fmla="*/ 172 h 176"/>
              <a:gd name="T20" fmla="*/ 16 w 176"/>
              <a:gd name="T21" fmla="*/ 176 h 176"/>
              <a:gd name="T22" fmla="*/ 20 w 176"/>
              <a:gd name="T23" fmla="*/ 172 h 176"/>
              <a:gd name="T24" fmla="*/ 20 w 176"/>
              <a:gd name="T25" fmla="*/ 144 h 176"/>
              <a:gd name="T26" fmla="*/ 88 w 176"/>
              <a:gd name="T27" fmla="*/ 176 h 176"/>
              <a:gd name="T28" fmla="*/ 176 w 176"/>
              <a:gd name="T29" fmla="*/ 88 h 176"/>
              <a:gd name="T30" fmla="*/ 172 w 176"/>
              <a:gd name="T31" fmla="*/ 84 h 176"/>
              <a:gd name="T32" fmla="*/ 88 w 176"/>
              <a:gd name="T33" fmla="*/ 8 h 176"/>
              <a:gd name="T34" fmla="*/ 152 w 176"/>
              <a:gd name="T35" fmla="*/ 40 h 176"/>
              <a:gd name="T36" fmla="*/ 120 w 176"/>
              <a:gd name="T37" fmla="*/ 40 h 176"/>
              <a:gd name="T38" fmla="*/ 116 w 176"/>
              <a:gd name="T39" fmla="*/ 44 h 176"/>
              <a:gd name="T40" fmla="*/ 120 w 176"/>
              <a:gd name="T41" fmla="*/ 48 h 176"/>
              <a:gd name="T42" fmla="*/ 160 w 176"/>
              <a:gd name="T43" fmla="*/ 48 h 176"/>
              <a:gd name="T44" fmla="*/ 164 w 176"/>
              <a:gd name="T45" fmla="*/ 44 h 176"/>
              <a:gd name="T46" fmla="*/ 164 w 176"/>
              <a:gd name="T47" fmla="*/ 4 h 176"/>
              <a:gd name="T48" fmla="*/ 160 w 176"/>
              <a:gd name="T49" fmla="*/ 0 h 176"/>
              <a:gd name="T50" fmla="*/ 156 w 176"/>
              <a:gd name="T51" fmla="*/ 4 h 176"/>
              <a:gd name="T52" fmla="*/ 156 w 176"/>
              <a:gd name="T53" fmla="*/ 32 h 176"/>
              <a:gd name="T54" fmla="*/ 88 w 176"/>
              <a:gd name="T55" fmla="*/ 0 h 176"/>
              <a:gd name="T56" fmla="*/ 0 w 176"/>
              <a:gd name="T57" fmla="*/ 88 h 176"/>
              <a:gd name="T58" fmla="*/ 4 w 176"/>
              <a:gd name="T59" fmla="*/ 92 h 176"/>
              <a:gd name="T60" fmla="*/ 8 w 176"/>
              <a:gd name="T61" fmla="*/ 88 h 176"/>
              <a:gd name="T62" fmla="*/ 88 w 176"/>
              <a:gd name="T63" fmla="*/ 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72" y="84"/>
                </a:moveTo>
                <a:cubicBezTo>
                  <a:pt x="170" y="84"/>
                  <a:pt x="168" y="86"/>
                  <a:pt x="168" y="88"/>
                </a:cubicBezTo>
                <a:cubicBezTo>
                  <a:pt x="168" y="132"/>
                  <a:pt x="132" y="168"/>
                  <a:pt x="88" y="168"/>
                </a:cubicBezTo>
                <a:cubicBezTo>
                  <a:pt x="62" y="168"/>
                  <a:pt x="39" y="155"/>
                  <a:pt x="24" y="136"/>
                </a:cubicBezTo>
                <a:cubicBezTo>
                  <a:pt x="56" y="136"/>
                  <a:pt x="56" y="136"/>
                  <a:pt x="56" y="136"/>
                </a:cubicBezTo>
                <a:cubicBezTo>
                  <a:pt x="58" y="136"/>
                  <a:pt x="60" y="134"/>
                  <a:pt x="60" y="132"/>
                </a:cubicBezTo>
                <a:cubicBezTo>
                  <a:pt x="60" y="130"/>
                  <a:pt x="58" y="128"/>
                  <a:pt x="56" y="128"/>
                </a:cubicBezTo>
                <a:cubicBezTo>
                  <a:pt x="16" y="128"/>
                  <a:pt x="16" y="128"/>
                  <a:pt x="16" y="128"/>
                </a:cubicBezTo>
                <a:cubicBezTo>
                  <a:pt x="14" y="128"/>
                  <a:pt x="12" y="130"/>
                  <a:pt x="12" y="132"/>
                </a:cubicBezTo>
                <a:cubicBezTo>
                  <a:pt x="12" y="172"/>
                  <a:pt x="12" y="172"/>
                  <a:pt x="12" y="172"/>
                </a:cubicBezTo>
                <a:cubicBezTo>
                  <a:pt x="12" y="174"/>
                  <a:pt x="14" y="176"/>
                  <a:pt x="16" y="176"/>
                </a:cubicBezTo>
                <a:cubicBezTo>
                  <a:pt x="18" y="176"/>
                  <a:pt x="20" y="174"/>
                  <a:pt x="20" y="172"/>
                </a:cubicBezTo>
                <a:cubicBezTo>
                  <a:pt x="20" y="144"/>
                  <a:pt x="20" y="144"/>
                  <a:pt x="20" y="144"/>
                </a:cubicBezTo>
                <a:cubicBezTo>
                  <a:pt x="36" y="163"/>
                  <a:pt x="61" y="176"/>
                  <a:pt x="88" y="176"/>
                </a:cubicBezTo>
                <a:cubicBezTo>
                  <a:pt x="137" y="176"/>
                  <a:pt x="176" y="137"/>
                  <a:pt x="176" y="88"/>
                </a:cubicBezTo>
                <a:cubicBezTo>
                  <a:pt x="176" y="86"/>
                  <a:pt x="174" y="84"/>
                  <a:pt x="172" y="84"/>
                </a:cubicBezTo>
                <a:moveTo>
                  <a:pt x="88" y="8"/>
                </a:moveTo>
                <a:cubicBezTo>
                  <a:pt x="114" y="8"/>
                  <a:pt x="137" y="21"/>
                  <a:pt x="152" y="40"/>
                </a:cubicBezTo>
                <a:cubicBezTo>
                  <a:pt x="120" y="40"/>
                  <a:pt x="120" y="40"/>
                  <a:pt x="120" y="40"/>
                </a:cubicBezTo>
                <a:cubicBezTo>
                  <a:pt x="118" y="40"/>
                  <a:pt x="116" y="42"/>
                  <a:pt x="116" y="44"/>
                </a:cubicBezTo>
                <a:cubicBezTo>
                  <a:pt x="116" y="46"/>
                  <a:pt x="118" y="48"/>
                  <a:pt x="120" y="48"/>
                </a:cubicBezTo>
                <a:cubicBezTo>
                  <a:pt x="160" y="48"/>
                  <a:pt x="160" y="48"/>
                  <a:pt x="160" y="48"/>
                </a:cubicBezTo>
                <a:cubicBezTo>
                  <a:pt x="162" y="48"/>
                  <a:pt x="164" y="46"/>
                  <a:pt x="164" y="44"/>
                </a:cubicBezTo>
                <a:cubicBezTo>
                  <a:pt x="164" y="4"/>
                  <a:pt x="164" y="4"/>
                  <a:pt x="164" y="4"/>
                </a:cubicBezTo>
                <a:cubicBezTo>
                  <a:pt x="164" y="2"/>
                  <a:pt x="162" y="0"/>
                  <a:pt x="160" y="0"/>
                </a:cubicBezTo>
                <a:cubicBezTo>
                  <a:pt x="158" y="0"/>
                  <a:pt x="156" y="2"/>
                  <a:pt x="156" y="4"/>
                </a:cubicBezTo>
                <a:cubicBezTo>
                  <a:pt x="156" y="32"/>
                  <a:pt x="156" y="32"/>
                  <a:pt x="156" y="32"/>
                </a:cubicBezTo>
                <a:cubicBezTo>
                  <a:pt x="140" y="13"/>
                  <a:pt x="115" y="0"/>
                  <a:pt x="88" y="0"/>
                </a:cubicBezTo>
                <a:cubicBezTo>
                  <a:pt x="39" y="0"/>
                  <a:pt x="0" y="39"/>
                  <a:pt x="0" y="88"/>
                </a:cubicBezTo>
                <a:cubicBezTo>
                  <a:pt x="0" y="90"/>
                  <a:pt x="2" y="92"/>
                  <a:pt x="4" y="92"/>
                </a:cubicBezTo>
                <a:cubicBezTo>
                  <a:pt x="6" y="92"/>
                  <a:pt x="8" y="90"/>
                  <a:pt x="8" y="88"/>
                </a:cubicBezTo>
                <a:cubicBezTo>
                  <a:pt x="8" y="44"/>
                  <a:pt x="44" y="8"/>
                  <a:pt x="88" y="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noEditPoints="1"/>
          </p:cNvSpPr>
          <p:nvPr/>
        </p:nvSpPr>
        <p:spPr bwMode="auto">
          <a:xfrm>
            <a:off x="5467350" y="1554163"/>
            <a:ext cx="455612" cy="557213"/>
          </a:xfrm>
          <a:custGeom>
            <a:avLst/>
            <a:gdLst>
              <a:gd name="T0" fmla="*/ 140 w 144"/>
              <a:gd name="T1" fmla="*/ 100 h 176"/>
              <a:gd name="T2" fmla="*/ 136 w 144"/>
              <a:gd name="T3" fmla="*/ 104 h 176"/>
              <a:gd name="T4" fmla="*/ 72 w 144"/>
              <a:gd name="T5" fmla="*/ 168 h 176"/>
              <a:gd name="T6" fmla="*/ 8 w 144"/>
              <a:gd name="T7" fmla="*/ 104 h 176"/>
              <a:gd name="T8" fmla="*/ 72 w 144"/>
              <a:gd name="T9" fmla="*/ 40 h 176"/>
              <a:gd name="T10" fmla="*/ 72 w 144"/>
              <a:gd name="T11" fmla="*/ 68 h 176"/>
              <a:gd name="T12" fmla="*/ 76 w 144"/>
              <a:gd name="T13" fmla="*/ 72 h 176"/>
              <a:gd name="T14" fmla="*/ 78 w 144"/>
              <a:gd name="T15" fmla="*/ 71 h 176"/>
              <a:gd name="T16" fmla="*/ 78 w 144"/>
              <a:gd name="T17" fmla="*/ 71 h 176"/>
              <a:gd name="T18" fmla="*/ 126 w 144"/>
              <a:gd name="T19" fmla="*/ 39 h 176"/>
              <a:gd name="T20" fmla="*/ 126 w 144"/>
              <a:gd name="T21" fmla="*/ 39 h 176"/>
              <a:gd name="T22" fmla="*/ 128 w 144"/>
              <a:gd name="T23" fmla="*/ 36 h 176"/>
              <a:gd name="T24" fmla="*/ 126 w 144"/>
              <a:gd name="T25" fmla="*/ 33 h 176"/>
              <a:gd name="T26" fmla="*/ 126 w 144"/>
              <a:gd name="T27" fmla="*/ 33 h 176"/>
              <a:gd name="T28" fmla="*/ 78 w 144"/>
              <a:gd name="T29" fmla="*/ 1 h 176"/>
              <a:gd name="T30" fmla="*/ 78 w 144"/>
              <a:gd name="T31" fmla="*/ 1 h 176"/>
              <a:gd name="T32" fmla="*/ 76 w 144"/>
              <a:gd name="T33" fmla="*/ 0 h 176"/>
              <a:gd name="T34" fmla="*/ 72 w 144"/>
              <a:gd name="T35" fmla="*/ 4 h 176"/>
              <a:gd name="T36" fmla="*/ 72 w 144"/>
              <a:gd name="T37" fmla="*/ 32 h 176"/>
              <a:gd name="T38" fmla="*/ 0 w 144"/>
              <a:gd name="T39" fmla="*/ 104 h 176"/>
              <a:gd name="T40" fmla="*/ 72 w 144"/>
              <a:gd name="T41" fmla="*/ 176 h 176"/>
              <a:gd name="T42" fmla="*/ 144 w 144"/>
              <a:gd name="T43" fmla="*/ 104 h 176"/>
              <a:gd name="T44" fmla="*/ 140 w 144"/>
              <a:gd name="T45" fmla="*/ 100 h 176"/>
              <a:gd name="T46" fmla="*/ 80 w 144"/>
              <a:gd name="T47" fmla="*/ 11 h 176"/>
              <a:gd name="T48" fmla="*/ 117 w 144"/>
              <a:gd name="T49" fmla="*/ 36 h 176"/>
              <a:gd name="T50" fmla="*/ 80 w 144"/>
              <a:gd name="T51" fmla="*/ 61 h 176"/>
              <a:gd name="T52" fmla="*/ 80 w 144"/>
              <a:gd name="T53" fmla="*/ 1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176">
                <a:moveTo>
                  <a:pt x="140" y="100"/>
                </a:moveTo>
                <a:cubicBezTo>
                  <a:pt x="138" y="100"/>
                  <a:pt x="136" y="102"/>
                  <a:pt x="136" y="104"/>
                </a:cubicBezTo>
                <a:cubicBezTo>
                  <a:pt x="136" y="139"/>
                  <a:pt x="107" y="168"/>
                  <a:pt x="72" y="168"/>
                </a:cubicBezTo>
                <a:cubicBezTo>
                  <a:pt x="37" y="168"/>
                  <a:pt x="8" y="139"/>
                  <a:pt x="8" y="104"/>
                </a:cubicBezTo>
                <a:cubicBezTo>
                  <a:pt x="8" y="69"/>
                  <a:pt x="37" y="40"/>
                  <a:pt x="72" y="40"/>
                </a:cubicBezTo>
                <a:cubicBezTo>
                  <a:pt x="72" y="68"/>
                  <a:pt x="72" y="68"/>
                  <a:pt x="72" y="68"/>
                </a:cubicBezTo>
                <a:cubicBezTo>
                  <a:pt x="72" y="70"/>
                  <a:pt x="74" y="72"/>
                  <a:pt x="76" y="72"/>
                </a:cubicBezTo>
                <a:cubicBezTo>
                  <a:pt x="77" y="72"/>
                  <a:pt x="78" y="72"/>
                  <a:pt x="78" y="71"/>
                </a:cubicBezTo>
                <a:cubicBezTo>
                  <a:pt x="78" y="71"/>
                  <a:pt x="78" y="71"/>
                  <a:pt x="78" y="71"/>
                </a:cubicBezTo>
                <a:cubicBezTo>
                  <a:pt x="126" y="39"/>
                  <a:pt x="126" y="39"/>
                  <a:pt x="126" y="39"/>
                </a:cubicBezTo>
                <a:cubicBezTo>
                  <a:pt x="126" y="39"/>
                  <a:pt x="126" y="39"/>
                  <a:pt x="126" y="39"/>
                </a:cubicBezTo>
                <a:cubicBezTo>
                  <a:pt x="127" y="39"/>
                  <a:pt x="128" y="37"/>
                  <a:pt x="128" y="36"/>
                </a:cubicBezTo>
                <a:cubicBezTo>
                  <a:pt x="128" y="35"/>
                  <a:pt x="127" y="33"/>
                  <a:pt x="126" y="33"/>
                </a:cubicBezTo>
                <a:cubicBezTo>
                  <a:pt x="126" y="33"/>
                  <a:pt x="126" y="33"/>
                  <a:pt x="126" y="33"/>
                </a:cubicBezTo>
                <a:cubicBezTo>
                  <a:pt x="78" y="1"/>
                  <a:pt x="78" y="1"/>
                  <a:pt x="78" y="1"/>
                </a:cubicBezTo>
                <a:cubicBezTo>
                  <a:pt x="78" y="1"/>
                  <a:pt x="78" y="1"/>
                  <a:pt x="78" y="1"/>
                </a:cubicBezTo>
                <a:cubicBezTo>
                  <a:pt x="78" y="0"/>
                  <a:pt x="77" y="0"/>
                  <a:pt x="76" y="0"/>
                </a:cubicBezTo>
                <a:cubicBezTo>
                  <a:pt x="74" y="0"/>
                  <a:pt x="72" y="2"/>
                  <a:pt x="72" y="4"/>
                </a:cubicBezTo>
                <a:cubicBezTo>
                  <a:pt x="72" y="32"/>
                  <a:pt x="72" y="32"/>
                  <a:pt x="72" y="32"/>
                </a:cubicBezTo>
                <a:cubicBezTo>
                  <a:pt x="32" y="32"/>
                  <a:pt x="0" y="64"/>
                  <a:pt x="0" y="104"/>
                </a:cubicBezTo>
                <a:cubicBezTo>
                  <a:pt x="0" y="144"/>
                  <a:pt x="32" y="176"/>
                  <a:pt x="72" y="176"/>
                </a:cubicBezTo>
                <a:cubicBezTo>
                  <a:pt x="112" y="176"/>
                  <a:pt x="144" y="144"/>
                  <a:pt x="144" y="104"/>
                </a:cubicBezTo>
                <a:cubicBezTo>
                  <a:pt x="144" y="102"/>
                  <a:pt x="142" y="100"/>
                  <a:pt x="140" y="100"/>
                </a:cubicBezTo>
                <a:moveTo>
                  <a:pt x="80" y="11"/>
                </a:moveTo>
                <a:cubicBezTo>
                  <a:pt x="117" y="36"/>
                  <a:pt x="117" y="36"/>
                  <a:pt x="117" y="36"/>
                </a:cubicBezTo>
                <a:cubicBezTo>
                  <a:pt x="80" y="61"/>
                  <a:pt x="80" y="61"/>
                  <a:pt x="80" y="61"/>
                </a:cubicBezTo>
                <a:lnTo>
                  <a:pt x="80" y="1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6530975" y="1554163"/>
            <a:ext cx="455612" cy="557213"/>
          </a:xfrm>
          <a:custGeom>
            <a:avLst/>
            <a:gdLst>
              <a:gd name="T0" fmla="*/ 140 w 144"/>
              <a:gd name="T1" fmla="*/ 100 h 176"/>
              <a:gd name="T2" fmla="*/ 136 w 144"/>
              <a:gd name="T3" fmla="*/ 104 h 176"/>
              <a:gd name="T4" fmla="*/ 72 w 144"/>
              <a:gd name="T5" fmla="*/ 168 h 176"/>
              <a:gd name="T6" fmla="*/ 8 w 144"/>
              <a:gd name="T7" fmla="*/ 104 h 176"/>
              <a:gd name="T8" fmla="*/ 72 w 144"/>
              <a:gd name="T9" fmla="*/ 40 h 176"/>
              <a:gd name="T10" fmla="*/ 98 w 144"/>
              <a:gd name="T11" fmla="*/ 40 h 176"/>
              <a:gd name="T12" fmla="*/ 74 w 144"/>
              <a:gd name="T13" fmla="*/ 65 h 176"/>
              <a:gd name="T14" fmla="*/ 74 w 144"/>
              <a:gd name="T15" fmla="*/ 65 h 176"/>
              <a:gd name="T16" fmla="*/ 72 w 144"/>
              <a:gd name="T17" fmla="*/ 68 h 176"/>
              <a:gd name="T18" fmla="*/ 76 w 144"/>
              <a:gd name="T19" fmla="*/ 72 h 176"/>
              <a:gd name="T20" fmla="*/ 78 w 144"/>
              <a:gd name="T21" fmla="*/ 71 h 176"/>
              <a:gd name="T22" fmla="*/ 78 w 144"/>
              <a:gd name="T23" fmla="*/ 71 h 176"/>
              <a:gd name="T24" fmla="*/ 78 w 144"/>
              <a:gd name="T25" fmla="*/ 71 h 176"/>
              <a:gd name="T26" fmla="*/ 79 w 144"/>
              <a:gd name="T27" fmla="*/ 70 h 176"/>
              <a:gd name="T28" fmla="*/ 110 w 144"/>
              <a:gd name="T29" fmla="*/ 39 h 176"/>
              <a:gd name="T30" fmla="*/ 110 w 144"/>
              <a:gd name="T31" fmla="*/ 39 h 176"/>
              <a:gd name="T32" fmla="*/ 112 w 144"/>
              <a:gd name="T33" fmla="*/ 36 h 176"/>
              <a:gd name="T34" fmla="*/ 110 w 144"/>
              <a:gd name="T35" fmla="*/ 33 h 176"/>
              <a:gd name="T36" fmla="*/ 110 w 144"/>
              <a:gd name="T37" fmla="*/ 33 h 176"/>
              <a:gd name="T38" fmla="*/ 79 w 144"/>
              <a:gd name="T39" fmla="*/ 2 h 176"/>
              <a:gd name="T40" fmla="*/ 78 w 144"/>
              <a:gd name="T41" fmla="*/ 1 h 176"/>
              <a:gd name="T42" fmla="*/ 78 w 144"/>
              <a:gd name="T43" fmla="*/ 1 h 176"/>
              <a:gd name="T44" fmla="*/ 78 w 144"/>
              <a:gd name="T45" fmla="*/ 1 h 176"/>
              <a:gd name="T46" fmla="*/ 76 w 144"/>
              <a:gd name="T47" fmla="*/ 0 h 176"/>
              <a:gd name="T48" fmla="*/ 72 w 144"/>
              <a:gd name="T49" fmla="*/ 4 h 176"/>
              <a:gd name="T50" fmla="*/ 74 w 144"/>
              <a:gd name="T51" fmla="*/ 7 h 176"/>
              <a:gd name="T52" fmla="*/ 74 w 144"/>
              <a:gd name="T53" fmla="*/ 7 h 176"/>
              <a:gd name="T54" fmla="*/ 98 w 144"/>
              <a:gd name="T55" fmla="*/ 32 h 176"/>
              <a:gd name="T56" fmla="*/ 72 w 144"/>
              <a:gd name="T57" fmla="*/ 32 h 176"/>
              <a:gd name="T58" fmla="*/ 0 w 144"/>
              <a:gd name="T59" fmla="*/ 104 h 176"/>
              <a:gd name="T60" fmla="*/ 72 w 144"/>
              <a:gd name="T61" fmla="*/ 176 h 176"/>
              <a:gd name="T62" fmla="*/ 144 w 144"/>
              <a:gd name="T63" fmla="*/ 104 h 176"/>
              <a:gd name="T64" fmla="*/ 140 w 144"/>
              <a:gd name="T65" fmla="*/ 10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140" y="100"/>
                </a:moveTo>
                <a:cubicBezTo>
                  <a:pt x="138" y="100"/>
                  <a:pt x="136" y="102"/>
                  <a:pt x="136" y="104"/>
                </a:cubicBezTo>
                <a:cubicBezTo>
                  <a:pt x="136" y="139"/>
                  <a:pt x="107" y="168"/>
                  <a:pt x="72" y="168"/>
                </a:cubicBezTo>
                <a:cubicBezTo>
                  <a:pt x="37" y="168"/>
                  <a:pt x="8" y="139"/>
                  <a:pt x="8" y="104"/>
                </a:cubicBezTo>
                <a:cubicBezTo>
                  <a:pt x="8" y="69"/>
                  <a:pt x="37" y="40"/>
                  <a:pt x="72" y="40"/>
                </a:cubicBezTo>
                <a:cubicBezTo>
                  <a:pt x="98" y="40"/>
                  <a:pt x="98" y="40"/>
                  <a:pt x="98" y="40"/>
                </a:cubicBezTo>
                <a:cubicBezTo>
                  <a:pt x="74" y="65"/>
                  <a:pt x="74" y="65"/>
                  <a:pt x="74" y="65"/>
                </a:cubicBezTo>
                <a:cubicBezTo>
                  <a:pt x="74" y="65"/>
                  <a:pt x="74" y="65"/>
                  <a:pt x="74" y="65"/>
                </a:cubicBezTo>
                <a:cubicBezTo>
                  <a:pt x="73" y="65"/>
                  <a:pt x="72" y="67"/>
                  <a:pt x="72" y="68"/>
                </a:cubicBezTo>
                <a:cubicBezTo>
                  <a:pt x="72" y="70"/>
                  <a:pt x="74" y="72"/>
                  <a:pt x="76" y="72"/>
                </a:cubicBezTo>
                <a:cubicBezTo>
                  <a:pt x="77" y="72"/>
                  <a:pt x="78" y="72"/>
                  <a:pt x="78" y="71"/>
                </a:cubicBezTo>
                <a:cubicBezTo>
                  <a:pt x="78" y="71"/>
                  <a:pt x="78" y="71"/>
                  <a:pt x="78" y="71"/>
                </a:cubicBezTo>
                <a:cubicBezTo>
                  <a:pt x="78" y="71"/>
                  <a:pt x="78" y="71"/>
                  <a:pt x="78" y="71"/>
                </a:cubicBezTo>
                <a:cubicBezTo>
                  <a:pt x="79" y="71"/>
                  <a:pt x="79" y="71"/>
                  <a:pt x="79" y="70"/>
                </a:cubicBezTo>
                <a:cubicBezTo>
                  <a:pt x="110" y="39"/>
                  <a:pt x="110" y="39"/>
                  <a:pt x="110" y="39"/>
                </a:cubicBezTo>
                <a:cubicBezTo>
                  <a:pt x="110" y="39"/>
                  <a:pt x="110" y="39"/>
                  <a:pt x="110" y="39"/>
                </a:cubicBezTo>
                <a:cubicBezTo>
                  <a:pt x="111" y="39"/>
                  <a:pt x="112" y="37"/>
                  <a:pt x="112" y="36"/>
                </a:cubicBezTo>
                <a:cubicBezTo>
                  <a:pt x="112" y="35"/>
                  <a:pt x="111" y="33"/>
                  <a:pt x="110" y="33"/>
                </a:cubicBezTo>
                <a:cubicBezTo>
                  <a:pt x="110" y="33"/>
                  <a:pt x="110" y="33"/>
                  <a:pt x="110" y="33"/>
                </a:cubicBezTo>
                <a:cubicBezTo>
                  <a:pt x="79" y="2"/>
                  <a:pt x="79" y="2"/>
                  <a:pt x="79" y="2"/>
                </a:cubicBezTo>
                <a:cubicBezTo>
                  <a:pt x="79" y="1"/>
                  <a:pt x="79" y="1"/>
                  <a:pt x="78" y="1"/>
                </a:cubicBezTo>
                <a:cubicBezTo>
                  <a:pt x="78" y="1"/>
                  <a:pt x="78" y="1"/>
                  <a:pt x="78" y="1"/>
                </a:cubicBezTo>
                <a:cubicBezTo>
                  <a:pt x="78" y="1"/>
                  <a:pt x="78" y="1"/>
                  <a:pt x="78" y="1"/>
                </a:cubicBezTo>
                <a:cubicBezTo>
                  <a:pt x="78" y="0"/>
                  <a:pt x="77" y="0"/>
                  <a:pt x="76" y="0"/>
                </a:cubicBezTo>
                <a:cubicBezTo>
                  <a:pt x="74" y="0"/>
                  <a:pt x="72" y="2"/>
                  <a:pt x="72" y="4"/>
                </a:cubicBezTo>
                <a:cubicBezTo>
                  <a:pt x="72" y="5"/>
                  <a:pt x="73" y="7"/>
                  <a:pt x="74" y="7"/>
                </a:cubicBezTo>
                <a:cubicBezTo>
                  <a:pt x="74" y="7"/>
                  <a:pt x="74" y="7"/>
                  <a:pt x="74" y="7"/>
                </a:cubicBezTo>
                <a:cubicBezTo>
                  <a:pt x="98" y="32"/>
                  <a:pt x="98" y="32"/>
                  <a:pt x="98" y="32"/>
                </a:cubicBezTo>
                <a:cubicBezTo>
                  <a:pt x="72" y="32"/>
                  <a:pt x="72" y="32"/>
                  <a:pt x="72" y="32"/>
                </a:cubicBezTo>
                <a:cubicBezTo>
                  <a:pt x="32" y="32"/>
                  <a:pt x="0" y="64"/>
                  <a:pt x="0" y="104"/>
                </a:cubicBezTo>
                <a:cubicBezTo>
                  <a:pt x="0" y="144"/>
                  <a:pt x="32" y="176"/>
                  <a:pt x="72" y="176"/>
                </a:cubicBezTo>
                <a:cubicBezTo>
                  <a:pt x="112" y="176"/>
                  <a:pt x="144" y="144"/>
                  <a:pt x="144" y="104"/>
                </a:cubicBezTo>
                <a:cubicBezTo>
                  <a:pt x="144" y="102"/>
                  <a:pt x="142" y="100"/>
                  <a:pt x="140" y="10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noEditPoints="1"/>
          </p:cNvSpPr>
          <p:nvPr/>
        </p:nvSpPr>
        <p:spPr bwMode="auto">
          <a:xfrm>
            <a:off x="7543800" y="1554163"/>
            <a:ext cx="557212" cy="557213"/>
          </a:xfrm>
          <a:custGeom>
            <a:avLst/>
            <a:gdLst>
              <a:gd name="T0" fmla="*/ 112 w 176"/>
              <a:gd name="T1" fmla="*/ 144 h 176"/>
              <a:gd name="T2" fmla="*/ 109 w 176"/>
              <a:gd name="T3" fmla="*/ 145 h 176"/>
              <a:gd name="T4" fmla="*/ 92 w 176"/>
              <a:gd name="T5" fmla="*/ 162 h 176"/>
              <a:gd name="T6" fmla="*/ 92 w 176"/>
              <a:gd name="T7" fmla="*/ 68 h 176"/>
              <a:gd name="T8" fmla="*/ 88 w 176"/>
              <a:gd name="T9" fmla="*/ 64 h 176"/>
              <a:gd name="T10" fmla="*/ 84 w 176"/>
              <a:gd name="T11" fmla="*/ 68 h 176"/>
              <a:gd name="T12" fmla="*/ 84 w 176"/>
              <a:gd name="T13" fmla="*/ 162 h 176"/>
              <a:gd name="T14" fmla="*/ 67 w 176"/>
              <a:gd name="T15" fmla="*/ 145 h 176"/>
              <a:gd name="T16" fmla="*/ 64 w 176"/>
              <a:gd name="T17" fmla="*/ 144 h 176"/>
              <a:gd name="T18" fmla="*/ 60 w 176"/>
              <a:gd name="T19" fmla="*/ 148 h 176"/>
              <a:gd name="T20" fmla="*/ 61 w 176"/>
              <a:gd name="T21" fmla="*/ 151 h 176"/>
              <a:gd name="T22" fmla="*/ 85 w 176"/>
              <a:gd name="T23" fmla="*/ 175 h 176"/>
              <a:gd name="T24" fmla="*/ 88 w 176"/>
              <a:gd name="T25" fmla="*/ 176 h 176"/>
              <a:gd name="T26" fmla="*/ 91 w 176"/>
              <a:gd name="T27" fmla="*/ 175 h 176"/>
              <a:gd name="T28" fmla="*/ 115 w 176"/>
              <a:gd name="T29" fmla="*/ 151 h 176"/>
              <a:gd name="T30" fmla="*/ 116 w 176"/>
              <a:gd name="T31" fmla="*/ 148 h 176"/>
              <a:gd name="T32" fmla="*/ 112 w 176"/>
              <a:gd name="T33" fmla="*/ 144 h 176"/>
              <a:gd name="T34" fmla="*/ 152 w 176"/>
              <a:gd name="T35" fmla="*/ 51 h 176"/>
              <a:gd name="T36" fmla="*/ 152 w 176"/>
              <a:gd name="T37" fmla="*/ 48 h 176"/>
              <a:gd name="T38" fmla="*/ 104 w 176"/>
              <a:gd name="T39" fmla="*/ 0 h 176"/>
              <a:gd name="T40" fmla="*/ 62 w 176"/>
              <a:gd name="T41" fmla="*/ 26 h 176"/>
              <a:gd name="T42" fmla="*/ 52 w 176"/>
              <a:gd name="T43" fmla="*/ 24 h 176"/>
              <a:gd name="T44" fmla="*/ 24 w 176"/>
              <a:gd name="T45" fmla="*/ 52 h 176"/>
              <a:gd name="T46" fmla="*/ 25 w 176"/>
              <a:gd name="T47" fmla="*/ 58 h 176"/>
              <a:gd name="T48" fmla="*/ 0 w 176"/>
              <a:gd name="T49" fmla="*/ 92 h 176"/>
              <a:gd name="T50" fmla="*/ 36 w 176"/>
              <a:gd name="T51" fmla="*/ 128 h 176"/>
              <a:gd name="T52" fmla="*/ 72 w 176"/>
              <a:gd name="T53" fmla="*/ 128 h 176"/>
              <a:gd name="T54" fmla="*/ 76 w 176"/>
              <a:gd name="T55" fmla="*/ 124 h 176"/>
              <a:gd name="T56" fmla="*/ 72 w 176"/>
              <a:gd name="T57" fmla="*/ 120 h 176"/>
              <a:gd name="T58" fmla="*/ 36 w 176"/>
              <a:gd name="T59" fmla="*/ 120 h 176"/>
              <a:gd name="T60" fmla="*/ 8 w 176"/>
              <a:gd name="T61" fmla="*/ 92 h 176"/>
              <a:gd name="T62" fmla="*/ 27 w 176"/>
              <a:gd name="T63" fmla="*/ 65 h 176"/>
              <a:gd name="T64" fmla="*/ 34 w 176"/>
              <a:gd name="T65" fmla="*/ 63 h 176"/>
              <a:gd name="T66" fmla="*/ 32 w 176"/>
              <a:gd name="T67" fmla="*/ 56 h 176"/>
              <a:gd name="T68" fmla="*/ 32 w 176"/>
              <a:gd name="T69" fmla="*/ 52 h 176"/>
              <a:gd name="T70" fmla="*/ 52 w 176"/>
              <a:gd name="T71" fmla="*/ 32 h 176"/>
              <a:gd name="T72" fmla="*/ 59 w 176"/>
              <a:gd name="T73" fmla="*/ 33 h 176"/>
              <a:gd name="T74" fmla="*/ 65 w 176"/>
              <a:gd name="T75" fmla="*/ 36 h 176"/>
              <a:gd name="T76" fmla="*/ 69 w 176"/>
              <a:gd name="T77" fmla="*/ 29 h 176"/>
              <a:gd name="T78" fmla="*/ 104 w 176"/>
              <a:gd name="T79" fmla="*/ 8 h 176"/>
              <a:gd name="T80" fmla="*/ 144 w 176"/>
              <a:gd name="T81" fmla="*/ 48 h 176"/>
              <a:gd name="T82" fmla="*/ 144 w 176"/>
              <a:gd name="T83" fmla="*/ 50 h 176"/>
              <a:gd name="T84" fmla="*/ 144 w 176"/>
              <a:gd name="T85" fmla="*/ 51 h 176"/>
              <a:gd name="T86" fmla="*/ 143 w 176"/>
              <a:gd name="T87" fmla="*/ 56 h 176"/>
              <a:gd name="T88" fmla="*/ 149 w 176"/>
              <a:gd name="T89" fmla="*/ 59 h 176"/>
              <a:gd name="T90" fmla="*/ 168 w 176"/>
              <a:gd name="T91" fmla="*/ 88 h 176"/>
              <a:gd name="T92" fmla="*/ 136 w 176"/>
              <a:gd name="T93" fmla="*/ 120 h 176"/>
              <a:gd name="T94" fmla="*/ 104 w 176"/>
              <a:gd name="T95" fmla="*/ 120 h 176"/>
              <a:gd name="T96" fmla="*/ 100 w 176"/>
              <a:gd name="T97" fmla="*/ 124 h 176"/>
              <a:gd name="T98" fmla="*/ 104 w 176"/>
              <a:gd name="T99" fmla="*/ 128 h 176"/>
              <a:gd name="T100" fmla="*/ 136 w 176"/>
              <a:gd name="T101" fmla="*/ 128 h 176"/>
              <a:gd name="T102" fmla="*/ 176 w 176"/>
              <a:gd name="T103" fmla="*/ 88 h 176"/>
              <a:gd name="T104" fmla="*/ 152 w 176"/>
              <a:gd name="T105"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2" y="144"/>
                </a:moveTo>
                <a:cubicBezTo>
                  <a:pt x="111" y="144"/>
                  <a:pt x="110" y="144"/>
                  <a:pt x="109" y="145"/>
                </a:cubicBezTo>
                <a:cubicBezTo>
                  <a:pt x="92" y="162"/>
                  <a:pt x="92" y="162"/>
                  <a:pt x="92" y="162"/>
                </a:cubicBezTo>
                <a:cubicBezTo>
                  <a:pt x="92" y="68"/>
                  <a:pt x="92" y="68"/>
                  <a:pt x="92" y="68"/>
                </a:cubicBezTo>
                <a:cubicBezTo>
                  <a:pt x="92" y="66"/>
                  <a:pt x="90" y="64"/>
                  <a:pt x="88" y="64"/>
                </a:cubicBezTo>
                <a:cubicBezTo>
                  <a:pt x="86" y="64"/>
                  <a:pt x="84" y="66"/>
                  <a:pt x="84" y="68"/>
                </a:cubicBezTo>
                <a:cubicBezTo>
                  <a:pt x="84" y="162"/>
                  <a:pt x="84" y="162"/>
                  <a:pt x="84" y="162"/>
                </a:cubicBezTo>
                <a:cubicBezTo>
                  <a:pt x="67" y="145"/>
                  <a:pt x="67" y="145"/>
                  <a:pt x="67" y="145"/>
                </a:cubicBezTo>
                <a:cubicBezTo>
                  <a:pt x="66" y="144"/>
                  <a:pt x="65" y="144"/>
                  <a:pt x="64" y="144"/>
                </a:cubicBezTo>
                <a:cubicBezTo>
                  <a:pt x="62" y="144"/>
                  <a:pt x="60" y="146"/>
                  <a:pt x="60" y="148"/>
                </a:cubicBezTo>
                <a:cubicBezTo>
                  <a:pt x="60" y="149"/>
                  <a:pt x="60" y="150"/>
                  <a:pt x="61" y="151"/>
                </a:cubicBezTo>
                <a:cubicBezTo>
                  <a:pt x="85" y="175"/>
                  <a:pt x="85" y="175"/>
                  <a:pt x="85" y="175"/>
                </a:cubicBezTo>
                <a:cubicBezTo>
                  <a:pt x="86" y="176"/>
                  <a:pt x="87" y="176"/>
                  <a:pt x="88" y="176"/>
                </a:cubicBezTo>
                <a:cubicBezTo>
                  <a:pt x="89" y="176"/>
                  <a:pt x="90" y="176"/>
                  <a:pt x="91" y="175"/>
                </a:cubicBezTo>
                <a:cubicBezTo>
                  <a:pt x="115" y="151"/>
                  <a:pt x="115" y="151"/>
                  <a:pt x="115" y="151"/>
                </a:cubicBezTo>
                <a:cubicBezTo>
                  <a:pt x="116" y="150"/>
                  <a:pt x="116" y="149"/>
                  <a:pt x="116" y="148"/>
                </a:cubicBezTo>
                <a:cubicBezTo>
                  <a:pt x="116" y="146"/>
                  <a:pt x="114" y="144"/>
                  <a:pt x="112" y="144"/>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72" y="128"/>
                  <a:pt x="72" y="128"/>
                  <a:pt x="72" y="128"/>
                </a:cubicBezTo>
                <a:cubicBezTo>
                  <a:pt x="74" y="128"/>
                  <a:pt x="76" y="126"/>
                  <a:pt x="76" y="124"/>
                </a:cubicBezTo>
                <a:cubicBezTo>
                  <a:pt x="76" y="122"/>
                  <a:pt x="74" y="120"/>
                  <a:pt x="7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04" y="120"/>
                  <a:pt x="104" y="120"/>
                  <a:pt x="104" y="120"/>
                </a:cubicBezTo>
                <a:cubicBezTo>
                  <a:pt x="102" y="120"/>
                  <a:pt x="100" y="122"/>
                  <a:pt x="100" y="124"/>
                </a:cubicBezTo>
                <a:cubicBezTo>
                  <a:pt x="100" y="126"/>
                  <a:pt x="102" y="128"/>
                  <a:pt x="104" y="128"/>
                </a:cubicBezTo>
                <a:cubicBezTo>
                  <a:pt x="136" y="128"/>
                  <a:pt x="136" y="128"/>
                  <a:pt x="136" y="128"/>
                </a:cubicBezTo>
                <a:cubicBezTo>
                  <a:pt x="158" y="128"/>
                  <a:pt x="176" y="110"/>
                  <a:pt x="176" y="88"/>
                </a:cubicBezTo>
                <a:cubicBezTo>
                  <a:pt x="176" y="72"/>
                  <a:pt x="166" y="57"/>
                  <a:pt x="152"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noEditPoints="1"/>
          </p:cNvSpPr>
          <p:nvPr/>
        </p:nvSpPr>
        <p:spPr bwMode="auto">
          <a:xfrm>
            <a:off x="8607425" y="1554163"/>
            <a:ext cx="555625" cy="557213"/>
          </a:xfrm>
          <a:custGeom>
            <a:avLst/>
            <a:gdLst>
              <a:gd name="T0" fmla="*/ 112 w 176"/>
              <a:gd name="T1" fmla="*/ 96 h 176"/>
              <a:gd name="T2" fmla="*/ 116 w 176"/>
              <a:gd name="T3" fmla="*/ 92 h 176"/>
              <a:gd name="T4" fmla="*/ 115 w 176"/>
              <a:gd name="T5" fmla="*/ 89 h 176"/>
              <a:gd name="T6" fmla="*/ 91 w 176"/>
              <a:gd name="T7" fmla="*/ 65 h 176"/>
              <a:gd name="T8" fmla="*/ 88 w 176"/>
              <a:gd name="T9" fmla="*/ 64 h 176"/>
              <a:gd name="T10" fmla="*/ 85 w 176"/>
              <a:gd name="T11" fmla="*/ 65 h 176"/>
              <a:gd name="T12" fmla="*/ 61 w 176"/>
              <a:gd name="T13" fmla="*/ 89 h 176"/>
              <a:gd name="T14" fmla="*/ 60 w 176"/>
              <a:gd name="T15" fmla="*/ 92 h 176"/>
              <a:gd name="T16" fmla="*/ 64 w 176"/>
              <a:gd name="T17" fmla="*/ 96 h 176"/>
              <a:gd name="T18" fmla="*/ 67 w 176"/>
              <a:gd name="T19" fmla="*/ 95 h 176"/>
              <a:gd name="T20" fmla="*/ 84 w 176"/>
              <a:gd name="T21" fmla="*/ 78 h 176"/>
              <a:gd name="T22" fmla="*/ 84 w 176"/>
              <a:gd name="T23" fmla="*/ 172 h 176"/>
              <a:gd name="T24" fmla="*/ 88 w 176"/>
              <a:gd name="T25" fmla="*/ 176 h 176"/>
              <a:gd name="T26" fmla="*/ 92 w 176"/>
              <a:gd name="T27" fmla="*/ 172 h 176"/>
              <a:gd name="T28" fmla="*/ 92 w 176"/>
              <a:gd name="T29" fmla="*/ 78 h 176"/>
              <a:gd name="T30" fmla="*/ 109 w 176"/>
              <a:gd name="T31" fmla="*/ 95 h 176"/>
              <a:gd name="T32" fmla="*/ 112 w 176"/>
              <a:gd name="T33" fmla="*/ 96 h 176"/>
              <a:gd name="T34" fmla="*/ 152 w 176"/>
              <a:gd name="T35" fmla="*/ 51 h 176"/>
              <a:gd name="T36" fmla="*/ 152 w 176"/>
              <a:gd name="T37" fmla="*/ 48 h 176"/>
              <a:gd name="T38" fmla="*/ 104 w 176"/>
              <a:gd name="T39" fmla="*/ 0 h 176"/>
              <a:gd name="T40" fmla="*/ 62 w 176"/>
              <a:gd name="T41" fmla="*/ 26 h 176"/>
              <a:gd name="T42" fmla="*/ 52 w 176"/>
              <a:gd name="T43" fmla="*/ 24 h 176"/>
              <a:gd name="T44" fmla="*/ 24 w 176"/>
              <a:gd name="T45" fmla="*/ 52 h 176"/>
              <a:gd name="T46" fmla="*/ 25 w 176"/>
              <a:gd name="T47" fmla="*/ 58 h 176"/>
              <a:gd name="T48" fmla="*/ 0 w 176"/>
              <a:gd name="T49" fmla="*/ 92 h 176"/>
              <a:gd name="T50" fmla="*/ 36 w 176"/>
              <a:gd name="T51" fmla="*/ 128 h 176"/>
              <a:gd name="T52" fmla="*/ 72 w 176"/>
              <a:gd name="T53" fmla="*/ 128 h 176"/>
              <a:gd name="T54" fmla="*/ 76 w 176"/>
              <a:gd name="T55" fmla="*/ 124 h 176"/>
              <a:gd name="T56" fmla="*/ 72 w 176"/>
              <a:gd name="T57" fmla="*/ 120 h 176"/>
              <a:gd name="T58" fmla="*/ 36 w 176"/>
              <a:gd name="T59" fmla="*/ 120 h 176"/>
              <a:gd name="T60" fmla="*/ 8 w 176"/>
              <a:gd name="T61" fmla="*/ 92 h 176"/>
              <a:gd name="T62" fmla="*/ 27 w 176"/>
              <a:gd name="T63" fmla="*/ 65 h 176"/>
              <a:gd name="T64" fmla="*/ 34 w 176"/>
              <a:gd name="T65" fmla="*/ 63 h 176"/>
              <a:gd name="T66" fmla="*/ 32 w 176"/>
              <a:gd name="T67" fmla="*/ 56 h 176"/>
              <a:gd name="T68" fmla="*/ 32 w 176"/>
              <a:gd name="T69" fmla="*/ 52 h 176"/>
              <a:gd name="T70" fmla="*/ 52 w 176"/>
              <a:gd name="T71" fmla="*/ 32 h 176"/>
              <a:gd name="T72" fmla="*/ 59 w 176"/>
              <a:gd name="T73" fmla="*/ 33 h 176"/>
              <a:gd name="T74" fmla="*/ 65 w 176"/>
              <a:gd name="T75" fmla="*/ 36 h 176"/>
              <a:gd name="T76" fmla="*/ 69 w 176"/>
              <a:gd name="T77" fmla="*/ 29 h 176"/>
              <a:gd name="T78" fmla="*/ 104 w 176"/>
              <a:gd name="T79" fmla="*/ 8 h 176"/>
              <a:gd name="T80" fmla="*/ 144 w 176"/>
              <a:gd name="T81" fmla="*/ 48 h 176"/>
              <a:gd name="T82" fmla="*/ 144 w 176"/>
              <a:gd name="T83" fmla="*/ 50 h 176"/>
              <a:gd name="T84" fmla="*/ 144 w 176"/>
              <a:gd name="T85" fmla="*/ 51 h 176"/>
              <a:gd name="T86" fmla="*/ 143 w 176"/>
              <a:gd name="T87" fmla="*/ 56 h 176"/>
              <a:gd name="T88" fmla="*/ 149 w 176"/>
              <a:gd name="T89" fmla="*/ 59 h 176"/>
              <a:gd name="T90" fmla="*/ 168 w 176"/>
              <a:gd name="T91" fmla="*/ 88 h 176"/>
              <a:gd name="T92" fmla="*/ 136 w 176"/>
              <a:gd name="T93" fmla="*/ 120 h 176"/>
              <a:gd name="T94" fmla="*/ 104 w 176"/>
              <a:gd name="T95" fmla="*/ 120 h 176"/>
              <a:gd name="T96" fmla="*/ 100 w 176"/>
              <a:gd name="T97" fmla="*/ 124 h 176"/>
              <a:gd name="T98" fmla="*/ 104 w 176"/>
              <a:gd name="T99" fmla="*/ 128 h 176"/>
              <a:gd name="T100" fmla="*/ 136 w 176"/>
              <a:gd name="T101" fmla="*/ 128 h 176"/>
              <a:gd name="T102" fmla="*/ 176 w 176"/>
              <a:gd name="T103" fmla="*/ 88 h 176"/>
              <a:gd name="T104" fmla="*/ 152 w 176"/>
              <a:gd name="T105"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2" y="96"/>
                </a:moveTo>
                <a:cubicBezTo>
                  <a:pt x="114" y="96"/>
                  <a:pt x="116" y="94"/>
                  <a:pt x="116" y="92"/>
                </a:cubicBezTo>
                <a:cubicBezTo>
                  <a:pt x="116" y="91"/>
                  <a:pt x="116" y="90"/>
                  <a:pt x="115" y="89"/>
                </a:cubicBezTo>
                <a:cubicBezTo>
                  <a:pt x="91" y="65"/>
                  <a:pt x="91" y="65"/>
                  <a:pt x="91" y="65"/>
                </a:cubicBezTo>
                <a:cubicBezTo>
                  <a:pt x="90" y="64"/>
                  <a:pt x="89" y="64"/>
                  <a:pt x="88" y="64"/>
                </a:cubicBezTo>
                <a:cubicBezTo>
                  <a:pt x="87" y="64"/>
                  <a:pt x="86" y="64"/>
                  <a:pt x="85" y="65"/>
                </a:cubicBezTo>
                <a:cubicBezTo>
                  <a:pt x="61" y="89"/>
                  <a:pt x="61" y="89"/>
                  <a:pt x="61" y="89"/>
                </a:cubicBezTo>
                <a:cubicBezTo>
                  <a:pt x="60" y="90"/>
                  <a:pt x="60" y="91"/>
                  <a:pt x="60" y="92"/>
                </a:cubicBezTo>
                <a:cubicBezTo>
                  <a:pt x="60" y="94"/>
                  <a:pt x="62" y="96"/>
                  <a:pt x="64" y="96"/>
                </a:cubicBezTo>
                <a:cubicBezTo>
                  <a:pt x="65" y="96"/>
                  <a:pt x="66" y="96"/>
                  <a:pt x="67" y="95"/>
                </a:cubicBezTo>
                <a:cubicBezTo>
                  <a:pt x="84" y="78"/>
                  <a:pt x="84" y="78"/>
                  <a:pt x="84" y="78"/>
                </a:cubicBezTo>
                <a:cubicBezTo>
                  <a:pt x="84" y="172"/>
                  <a:pt x="84" y="172"/>
                  <a:pt x="84" y="172"/>
                </a:cubicBezTo>
                <a:cubicBezTo>
                  <a:pt x="84" y="174"/>
                  <a:pt x="86" y="176"/>
                  <a:pt x="88" y="176"/>
                </a:cubicBezTo>
                <a:cubicBezTo>
                  <a:pt x="90" y="176"/>
                  <a:pt x="92" y="174"/>
                  <a:pt x="92" y="172"/>
                </a:cubicBezTo>
                <a:cubicBezTo>
                  <a:pt x="92" y="78"/>
                  <a:pt x="92" y="78"/>
                  <a:pt x="92" y="78"/>
                </a:cubicBezTo>
                <a:cubicBezTo>
                  <a:pt x="109" y="95"/>
                  <a:pt x="109" y="95"/>
                  <a:pt x="109" y="95"/>
                </a:cubicBezTo>
                <a:cubicBezTo>
                  <a:pt x="110" y="96"/>
                  <a:pt x="111" y="96"/>
                  <a:pt x="112" y="96"/>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72" y="128"/>
                  <a:pt x="72" y="128"/>
                  <a:pt x="72" y="128"/>
                </a:cubicBezTo>
                <a:cubicBezTo>
                  <a:pt x="74" y="128"/>
                  <a:pt x="76" y="126"/>
                  <a:pt x="76" y="124"/>
                </a:cubicBezTo>
                <a:cubicBezTo>
                  <a:pt x="76" y="122"/>
                  <a:pt x="74" y="120"/>
                  <a:pt x="7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04" y="120"/>
                  <a:pt x="104" y="120"/>
                  <a:pt x="104" y="120"/>
                </a:cubicBezTo>
                <a:cubicBezTo>
                  <a:pt x="102" y="120"/>
                  <a:pt x="100" y="122"/>
                  <a:pt x="100" y="124"/>
                </a:cubicBezTo>
                <a:cubicBezTo>
                  <a:pt x="100" y="126"/>
                  <a:pt x="102" y="128"/>
                  <a:pt x="104" y="128"/>
                </a:cubicBezTo>
                <a:cubicBezTo>
                  <a:pt x="136" y="128"/>
                  <a:pt x="136" y="128"/>
                  <a:pt x="136" y="128"/>
                </a:cubicBezTo>
                <a:cubicBezTo>
                  <a:pt x="158" y="128"/>
                  <a:pt x="176" y="110"/>
                  <a:pt x="176" y="88"/>
                </a:cubicBezTo>
                <a:cubicBezTo>
                  <a:pt x="176" y="72"/>
                  <a:pt x="166" y="57"/>
                  <a:pt x="152"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noEditPoints="1"/>
          </p:cNvSpPr>
          <p:nvPr/>
        </p:nvSpPr>
        <p:spPr bwMode="auto">
          <a:xfrm>
            <a:off x="9669463" y="1592263"/>
            <a:ext cx="557212" cy="481013"/>
          </a:xfrm>
          <a:custGeom>
            <a:avLst/>
            <a:gdLst>
              <a:gd name="T0" fmla="*/ 86 w 176"/>
              <a:gd name="T1" fmla="*/ 101 h 152"/>
              <a:gd name="T2" fmla="*/ 85 w 176"/>
              <a:gd name="T3" fmla="*/ 100 h 152"/>
              <a:gd name="T4" fmla="*/ 69 w 176"/>
              <a:gd name="T5" fmla="*/ 96 h 152"/>
              <a:gd name="T6" fmla="*/ 64 w 176"/>
              <a:gd name="T7" fmla="*/ 102 h 152"/>
              <a:gd name="T8" fmla="*/ 73 w 176"/>
              <a:gd name="T9" fmla="*/ 105 h 152"/>
              <a:gd name="T10" fmla="*/ 79 w 176"/>
              <a:gd name="T11" fmla="*/ 146 h 152"/>
              <a:gd name="T12" fmla="*/ 72 w 176"/>
              <a:gd name="T13" fmla="*/ 124 h 152"/>
              <a:gd name="T14" fmla="*/ 76 w 176"/>
              <a:gd name="T15" fmla="*/ 120 h 152"/>
              <a:gd name="T16" fmla="*/ 82 w 176"/>
              <a:gd name="T17" fmla="*/ 124 h 152"/>
              <a:gd name="T18" fmla="*/ 88 w 176"/>
              <a:gd name="T19" fmla="*/ 105 h 152"/>
              <a:gd name="T20" fmla="*/ 152 w 176"/>
              <a:gd name="T21" fmla="*/ 51 h 152"/>
              <a:gd name="T22" fmla="*/ 104 w 176"/>
              <a:gd name="T23" fmla="*/ 0 h 152"/>
              <a:gd name="T24" fmla="*/ 52 w 176"/>
              <a:gd name="T25" fmla="*/ 24 h 152"/>
              <a:gd name="T26" fmla="*/ 25 w 176"/>
              <a:gd name="T27" fmla="*/ 58 h 152"/>
              <a:gd name="T28" fmla="*/ 36 w 176"/>
              <a:gd name="T29" fmla="*/ 128 h 152"/>
              <a:gd name="T30" fmla="*/ 56 w 176"/>
              <a:gd name="T31" fmla="*/ 124 h 152"/>
              <a:gd name="T32" fmla="*/ 36 w 176"/>
              <a:gd name="T33" fmla="*/ 120 h 152"/>
              <a:gd name="T34" fmla="*/ 27 w 176"/>
              <a:gd name="T35" fmla="*/ 65 h 152"/>
              <a:gd name="T36" fmla="*/ 32 w 176"/>
              <a:gd name="T37" fmla="*/ 56 h 152"/>
              <a:gd name="T38" fmla="*/ 52 w 176"/>
              <a:gd name="T39" fmla="*/ 32 h 152"/>
              <a:gd name="T40" fmla="*/ 65 w 176"/>
              <a:gd name="T41" fmla="*/ 36 h 152"/>
              <a:gd name="T42" fmla="*/ 104 w 176"/>
              <a:gd name="T43" fmla="*/ 8 h 152"/>
              <a:gd name="T44" fmla="*/ 144 w 176"/>
              <a:gd name="T45" fmla="*/ 50 h 152"/>
              <a:gd name="T46" fmla="*/ 143 w 176"/>
              <a:gd name="T47" fmla="*/ 56 h 152"/>
              <a:gd name="T48" fmla="*/ 168 w 176"/>
              <a:gd name="T49" fmla="*/ 88 h 152"/>
              <a:gd name="T50" fmla="*/ 124 w 176"/>
              <a:gd name="T51" fmla="*/ 120 h 152"/>
              <a:gd name="T52" fmla="*/ 124 w 176"/>
              <a:gd name="T53" fmla="*/ 128 h 152"/>
              <a:gd name="T54" fmla="*/ 176 w 176"/>
              <a:gd name="T55" fmla="*/ 88 h 152"/>
              <a:gd name="T56" fmla="*/ 109 w 176"/>
              <a:gd name="T57" fmla="*/ 144 h 152"/>
              <a:gd name="T58" fmla="*/ 112 w 176"/>
              <a:gd name="T59" fmla="*/ 124 h 152"/>
              <a:gd name="T60" fmla="*/ 95 w 176"/>
              <a:gd name="T61" fmla="*/ 110 h 152"/>
              <a:gd name="T62" fmla="*/ 98 w 176"/>
              <a:gd name="T63" fmla="*/ 136 h 152"/>
              <a:gd name="T64" fmla="*/ 100 w 176"/>
              <a:gd name="T65" fmla="*/ 125 h 152"/>
              <a:gd name="T66" fmla="*/ 92 w 176"/>
              <a:gd name="T67" fmla="*/ 126 h 152"/>
              <a:gd name="T68" fmla="*/ 88 w 176"/>
              <a:gd name="T69" fmla="*/ 146 h 152"/>
              <a:gd name="T70" fmla="*/ 91 w 176"/>
              <a:gd name="T71" fmla="*/ 148 h 152"/>
              <a:gd name="T72" fmla="*/ 107 w 176"/>
              <a:gd name="T73" fmla="*/ 152 h 152"/>
              <a:gd name="T74" fmla="*/ 112 w 176"/>
              <a:gd name="T75" fmla="*/ 14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52">
                <a:moveTo>
                  <a:pt x="88" y="102"/>
                </a:moveTo>
                <a:cubicBezTo>
                  <a:pt x="87" y="101"/>
                  <a:pt x="86" y="101"/>
                  <a:pt x="86" y="101"/>
                </a:cubicBezTo>
                <a:cubicBezTo>
                  <a:pt x="86" y="100"/>
                  <a:pt x="86" y="100"/>
                  <a:pt x="86" y="100"/>
                </a:cubicBezTo>
                <a:cubicBezTo>
                  <a:pt x="85" y="100"/>
                  <a:pt x="85" y="100"/>
                  <a:pt x="85" y="100"/>
                </a:cubicBezTo>
                <a:cubicBezTo>
                  <a:pt x="69" y="96"/>
                  <a:pt x="69" y="96"/>
                  <a:pt x="69" y="96"/>
                </a:cubicBezTo>
                <a:cubicBezTo>
                  <a:pt x="69" y="96"/>
                  <a:pt x="69" y="96"/>
                  <a:pt x="69" y="96"/>
                </a:cubicBezTo>
                <a:cubicBezTo>
                  <a:pt x="68" y="96"/>
                  <a:pt x="67" y="96"/>
                  <a:pt x="66" y="97"/>
                </a:cubicBezTo>
                <a:cubicBezTo>
                  <a:pt x="64" y="98"/>
                  <a:pt x="63" y="100"/>
                  <a:pt x="64" y="102"/>
                </a:cubicBezTo>
                <a:cubicBezTo>
                  <a:pt x="65" y="103"/>
                  <a:pt x="66" y="104"/>
                  <a:pt x="67" y="104"/>
                </a:cubicBezTo>
                <a:cubicBezTo>
                  <a:pt x="73" y="105"/>
                  <a:pt x="73" y="105"/>
                  <a:pt x="73" y="105"/>
                </a:cubicBezTo>
                <a:cubicBezTo>
                  <a:pt x="68" y="110"/>
                  <a:pt x="64" y="116"/>
                  <a:pt x="64" y="124"/>
                </a:cubicBezTo>
                <a:cubicBezTo>
                  <a:pt x="64" y="134"/>
                  <a:pt x="70" y="143"/>
                  <a:pt x="79" y="146"/>
                </a:cubicBezTo>
                <a:cubicBezTo>
                  <a:pt x="81" y="138"/>
                  <a:pt x="81" y="138"/>
                  <a:pt x="81" y="138"/>
                </a:cubicBezTo>
                <a:cubicBezTo>
                  <a:pt x="76" y="136"/>
                  <a:pt x="72" y="130"/>
                  <a:pt x="72" y="124"/>
                </a:cubicBezTo>
                <a:cubicBezTo>
                  <a:pt x="72" y="119"/>
                  <a:pt x="74" y="114"/>
                  <a:pt x="78" y="111"/>
                </a:cubicBezTo>
                <a:cubicBezTo>
                  <a:pt x="76" y="120"/>
                  <a:pt x="76" y="120"/>
                  <a:pt x="76" y="120"/>
                </a:cubicBezTo>
                <a:cubicBezTo>
                  <a:pt x="76" y="121"/>
                  <a:pt x="76" y="122"/>
                  <a:pt x="76" y="123"/>
                </a:cubicBezTo>
                <a:cubicBezTo>
                  <a:pt x="78" y="125"/>
                  <a:pt x="80" y="125"/>
                  <a:pt x="82" y="124"/>
                </a:cubicBezTo>
                <a:cubicBezTo>
                  <a:pt x="83" y="124"/>
                  <a:pt x="84" y="123"/>
                  <a:pt x="84" y="122"/>
                </a:cubicBezTo>
                <a:cubicBezTo>
                  <a:pt x="88" y="105"/>
                  <a:pt x="88" y="105"/>
                  <a:pt x="88" y="105"/>
                </a:cubicBezTo>
                <a:cubicBezTo>
                  <a:pt x="88" y="104"/>
                  <a:pt x="88" y="103"/>
                  <a:pt x="88" y="102"/>
                </a:cubicBezTo>
                <a:moveTo>
                  <a:pt x="152" y="51"/>
                </a:moveTo>
                <a:cubicBezTo>
                  <a:pt x="152" y="50"/>
                  <a:pt x="152" y="49"/>
                  <a:pt x="152" y="48"/>
                </a:cubicBezTo>
                <a:cubicBezTo>
                  <a:pt x="152" y="21"/>
                  <a:pt x="131" y="0"/>
                  <a:pt x="104" y="0"/>
                </a:cubicBezTo>
                <a:cubicBezTo>
                  <a:pt x="86" y="0"/>
                  <a:pt x="70" y="10"/>
                  <a:pt x="62" y="26"/>
                </a:cubicBezTo>
                <a:cubicBezTo>
                  <a:pt x="59" y="25"/>
                  <a:pt x="55" y="24"/>
                  <a:pt x="52" y="24"/>
                </a:cubicBezTo>
                <a:cubicBezTo>
                  <a:pt x="37" y="24"/>
                  <a:pt x="24" y="37"/>
                  <a:pt x="24" y="52"/>
                </a:cubicBezTo>
                <a:cubicBezTo>
                  <a:pt x="24" y="54"/>
                  <a:pt x="24" y="56"/>
                  <a:pt x="25" y="58"/>
                </a:cubicBezTo>
                <a:cubicBezTo>
                  <a:pt x="10" y="63"/>
                  <a:pt x="0" y="76"/>
                  <a:pt x="0" y="92"/>
                </a:cubicBezTo>
                <a:cubicBezTo>
                  <a:pt x="0" y="112"/>
                  <a:pt x="16" y="128"/>
                  <a:pt x="36" y="128"/>
                </a:cubicBezTo>
                <a:cubicBezTo>
                  <a:pt x="52" y="128"/>
                  <a:pt x="52" y="128"/>
                  <a:pt x="52" y="128"/>
                </a:cubicBezTo>
                <a:cubicBezTo>
                  <a:pt x="54" y="128"/>
                  <a:pt x="56" y="126"/>
                  <a:pt x="56" y="124"/>
                </a:cubicBezTo>
                <a:cubicBezTo>
                  <a:pt x="56" y="122"/>
                  <a:pt x="54" y="120"/>
                  <a:pt x="52" y="120"/>
                </a:cubicBezTo>
                <a:cubicBezTo>
                  <a:pt x="36" y="120"/>
                  <a:pt x="36" y="120"/>
                  <a:pt x="36" y="120"/>
                </a:cubicBezTo>
                <a:cubicBezTo>
                  <a:pt x="21" y="120"/>
                  <a:pt x="8" y="107"/>
                  <a:pt x="8" y="92"/>
                </a:cubicBezTo>
                <a:cubicBezTo>
                  <a:pt x="8" y="80"/>
                  <a:pt x="16" y="69"/>
                  <a:pt x="27" y="65"/>
                </a:cubicBezTo>
                <a:cubicBezTo>
                  <a:pt x="34" y="63"/>
                  <a:pt x="34" y="63"/>
                  <a:pt x="34" y="63"/>
                </a:cubicBezTo>
                <a:cubicBezTo>
                  <a:pt x="32" y="56"/>
                  <a:pt x="32" y="56"/>
                  <a:pt x="32" y="56"/>
                </a:cubicBezTo>
                <a:cubicBezTo>
                  <a:pt x="32" y="55"/>
                  <a:pt x="32" y="53"/>
                  <a:pt x="32" y="52"/>
                </a:cubicBezTo>
                <a:cubicBezTo>
                  <a:pt x="32" y="41"/>
                  <a:pt x="41" y="32"/>
                  <a:pt x="52" y="32"/>
                </a:cubicBezTo>
                <a:cubicBezTo>
                  <a:pt x="54" y="32"/>
                  <a:pt x="57" y="32"/>
                  <a:pt x="59" y="33"/>
                </a:cubicBezTo>
                <a:cubicBezTo>
                  <a:pt x="65" y="36"/>
                  <a:pt x="65" y="36"/>
                  <a:pt x="65" y="36"/>
                </a:cubicBezTo>
                <a:cubicBezTo>
                  <a:pt x="69" y="29"/>
                  <a:pt x="69" y="29"/>
                  <a:pt x="69" y="29"/>
                </a:cubicBezTo>
                <a:cubicBezTo>
                  <a:pt x="76" y="16"/>
                  <a:pt x="89" y="8"/>
                  <a:pt x="104" y="8"/>
                </a:cubicBezTo>
                <a:cubicBezTo>
                  <a:pt x="126" y="8"/>
                  <a:pt x="144" y="26"/>
                  <a:pt x="144" y="48"/>
                </a:cubicBezTo>
                <a:cubicBezTo>
                  <a:pt x="144" y="49"/>
                  <a:pt x="144" y="49"/>
                  <a:pt x="144" y="50"/>
                </a:cubicBezTo>
                <a:cubicBezTo>
                  <a:pt x="144" y="51"/>
                  <a:pt x="144" y="51"/>
                  <a:pt x="144" y="51"/>
                </a:cubicBezTo>
                <a:cubicBezTo>
                  <a:pt x="143" y="56"/>
                  <a:pt x="143" y="56"/>
                  <a:pt x="143" y="56"/>
                </a:cubicBezTo>
                <a:cubicBezTo>
                  <a:pt x="149" y="59"/>
                  <a:pt x="149" y="59"/>
                  <a:pt x="149" y="59"/>
                </a:cubicBezTo>
                <a:cubicBezTo>
                  <a:pt x="160" y="64"/>
                  <a:pt x="168" y="75"/>
                  <a:pt x="168" y="88"/>
                </a:cubicBezTo>
                <a:cubicBezTo>
                  <a:pt x="168" y="106"/>
                  <a:pt x="154" y="120"/>
                  <a:pt x="136" y="120"/>
                </a:cubicBezTo>
                <a:cubicBezTo>
                  <a:pt x="124" y="120"/>
                  <a:pt x="124" y="120"/>
                  <a:pt x="124" y="120"/>
                </a:cubicBezTo>
                <a:cubicBezTo>
                  <a:pt x="122" y="120"/>
                  <a:pt x="120" y="122"/>
                  <a:pt x="120" y="124"/>
                </a:cubicBezTo>
                <a:cubicBezTo>
                  <a:pt x="120" y="126"/>
                  <a:pt x="122" y="128"/>
                  <a:pt x="124" y="128"/>
                </a:cubicBezTo>
                <a:cubicBezTo>
                  <a:pt x="136" y="128"/>
                  <a:pt x="136" y="128"/>
                  <a:pt x="136" y="128"/>
                </a:cubicBezTo>
                <a:cubicBezTo>
                  <a:pt x="158" y="128"/>
                  <a:pt x="176" y="110"/>
                  <a:pt x="176" y="88"/>
                </a:cubicBezTo>
                <a:cubicBezTo>
                  <a:pt x="176" y="72"/>
                  <a:pt x="166" y="57"/>
                  <a:pt x="152" y="51"/>
                </a:cubicBezTo>
                <a:moveTo>
                  <a:pt x="109" y="144"/>
                </a:moveTo>
                <a:cubicBezTo>
                  <a:pt x="103" y="143"/>
                  <a:pt x="103" y="143"/>
                  <a:pt x="103" y="143"/>
                </a:cubicBezTo>
                <a:cubicBezTo>
                  <a:pt x="108" y="138"/>
                  <a:pt x="112" y="132"/>
                  <a:pt x="112" y="124"/>
                </a:cubicBezTo>
                <a:cubicBezTo>
                  <a:pt x="112" y="114"/>
                  <a:pt x="106" y="106"/>
                  <a:pt x="98" y="102"/>
                </a:cubicBezTo>
                <a:cubicBezTo>
                  <a:pt x="95" y="110"/>
                  <a:pt x="95" y="110"/>
                  <a:pt x="95" y="110"/>
                </a:cubicBezTo>
                <a:cubicBezTo>
                  <a:pt x="100" y="113"/>
                  <a:pt x="104" y="118"/>
                  <a:pt x="104" y="124"/>
                </a:cubicBezTo>
                <a:cubicBezTo>
                  <a:pt x="104" y="129"/>
                  <a:pt x="102" y="133"/>
                  <a:pt x="98" y="136"/>
                </a:cubicBezTo>
                <a:cubicBezTo>
                  <a:pt x="100" y="128"/>
                  <a:pt x="100" y="128"/>
                  <a:pt x="100" y="128"/>
                </a:cubicBezTo>
                <a:cubicBezTo>
                  <a:pt x="100" y="127"/>
                  <a:pt x="100" y="126"/>
                  <a:pt x="100" y="125"/>
                </a:cubicBezTo>
                <a:cubicBezTo>
                  <a:pt x="99" y="123"/>
                  <a:pt x="96" y="123"/>
                  <a:pt x="94" y="124"/>
                </a:cubicBezTo>
                <a:cubicBezTo>
                  <a:pt x="93" y="124"/>
                  <a:pt x="93" y="125"/>
                  <a:pt x="92" y="126"/>
                </a:cubicBezTo>
                <a:cubicBezTo>
                  <a:pt x="88" y="143"/>
                  <a:pt x="88" y="143"/>
                  <a:pt x="88" y="143"/>
                </a:cubicBezTo>
                <a:cubicBezTo>
                  <a:pt x="88" y="144"/>
                  <a:pt x="88" y="145"/>
                  <a:pt x="88" y="146"/>
                </a:cubicBezTo>
                <a:cubicBezTo>
                  <a:pt x="89" y="147"/>
                  <a:pt x="90" y="147"/>
                  <a:pt x="91" y="148"/>
                </a:cubicBezTo>
                <a:cubicBezTo>
                  <a:pt x="91" y="148"/>
                  <a:pt x="91" y="148"/>
                  <a:pt x="91" y="148"/>
                </a:cubicBezTo>
                <a:cubicBezTo>
                  <a:pt x="91" y="148"/>
                  <a:pt x="91" y="148"/>
                  <a:pt x="91" y="148"/>
                </a:cubicBezTo>
                <a:cubicBezTo>
                  <a:pt x="107" y="152"/>
                  <a:pt x="107" y="152"/>
                  <a:pt x="107" y="152"/>
                </a:cubicBezTo>
                <a:cubicBezTo>
                  <a:pt x="108" y="152"/>
                  <a:pt x="109" y="152"/>
                  <a:pt x="110" y="152"/>
                </a:cubicBezTo>
                <a:cubicBezTo>
                  <a:pt x="112" y="151"/>
                  <a:pt x="113" y="148"/>
                  <a:pt x="112" y="146"/>
                </a:cubicBezTo>
                <a:cubicBezTo>
                  <a:pt x="111" y="145"/>
                  <a:pt x="110" y="145"/>
                  <a:pt x="109" y="14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noEditPoints="1"/>
          </p:cNvSpPr>
          <p:nvPr/>
        </p:nvSpPr>
        <p:spPr bwMode="auto">
          <a:xfrm>
            <a:off x="10733088" y="1554163"/>
            <a:ext cx="557212" cy="557213"/>
          </a:xfrm>
          <a:custGeom>
            <a:avLst/>
            <a:gdLst>
              <a:gd name="T0" fmla="*/ 24 w 176"/>
              <a:gd name="T1" fmla="*/ 128 h 176"/>
              <a:gd name="T2" fmla="*/ 0 w 176"/>
              <a:gd name="T3" fmla="*/ 152 h 176"/>
              <a:gd name="T4" fmla="*/ 24 w 176"/>
              <a:gd name="T5" fmla="*/ 176 h 176"/>
              <a:gd name="T6" fmla="*/ 48 w 176"/>
              <a:gd name="T7" fmla="*/ 152 h 176"/>
              <a:gd name="T8" fmla="*/ 24 w 176"/>
              <a:gd name="T9" fmla="*/ 128 h 176"/>
              <a:gd name="T10" fmla="*/ 24 w 176"/>
              <a:gd name="T11" fmla="*/ 168 h 176"/>
              <a:gd name="T12" fmla="*/ 8 w 176"/>
              <a:gd name="T13" fmla="*/ 152 h 176"/>
              <a:gd name="T14" fmla="*/ 24 w 176"/>
              <a:gd name="T15" fmla="*/ 136 h 176"/>
              <a:gd name="T16" fmla="*/ 40 w 176"/>
              <a:gd name="T17" fmla="*/ 152 h 176"/>
              <a:gd name="T18" fmla="*/ 24 w 176"/>
              <a:gd name="T19" fmla="*/ 168 h 176"/>
              <a:gd name="T20" fmla="*/ 4 w 176"/>
              <a:gd name="T21" fmla="*/ 40 h 176"/>
              <a:gd name="T22" fmla="*/ 0 w 176"/>
              <a:gd name="T23" fmla="*/ 44 h 176"/>
              <a:gd name="T24" fmla="*/ 4 w 176"/>
              <a:gd name="T25" fmla="*/ 48 h 176"/>
              <a:gd name="T26" fmla="*/ 128 w 176"/>
              <a:gd name="T27" fmla="*/ 172 h 176"/>
              <a:gd name="T28" fmla="*/ 132 w 176"/>
              <a:gd name="T29" fmla="*/ 176 h 176"/>
              <a:gd name="T30" fmla="*/ 136 w 176"/>
              <a:gd name="T31" fmla="*/ 172 h 176"/>
              <a:gd name="T32" fmla="*/ 4 w 176"/>
              <a:gd name="T33" fmla="*/ 40 h 176"/>
              <a:gd name="T34" fmla="*/ 4 w 176"/>
              <a:gd name="T35" fmla="*/ 80 h 176"/>
              <a:gd name="T36" fmla="*/ 0 w 176"/>
              <a:gd name="T37" fmla="*/ 84 h 176"/>
              <a:gd name="T38" fmla="*/ 4 w 176"/>
              <a:gd name="T39" fmla="*/ 88 h 176"/>
              <a:gd name="T40" fmla="*/ 88 w 176"/>
              <a:gd name="T41" fmla="*/ 172 h 176"/>
              <a:gd name="T42" fmla="*/ 92 w 176"/>
              <a:gd name="T43" fmla="*/ 176 h 176"/>
              <a:gd name="T44" fmla="*/ 96 w 176"/>
              <a:gd name="T45" fmla="*/ 172 h 176"/>
              <a:gd name="T46" fmla="*/ 4 w 176"/>
              <a:gd name="T47" fmla="*/ 80 h 176"/>
              <a:gd name="T48" fmla="*/ 4 w 176"/>
              <a:gd name="T49" fmla="*/ 0 h 176"/>
              <a:gd name="T50" fmla="*/ 0 w 176"/>
              <a:gd name="T51" fmla="*/ 4 h 176"/>
              <a:gd name="T52" fmla="*/ 4 w 176"/>
              <a:gd name="T53" fmla="*/ 8 h 176"/>
              <a:gd name="T54" fmla="*/ 168 w 176"/>
              <a:gd name="T55" fmla="*/ 172 h 176"/>
              <a:gd name="T56" fmla="*/ 172 w 176"/>
              <a:gd name="T57" fmla="*/ 176 h 176"/>
              <a:gd name="T58" fmla="*/ 176 w 176"/>
              <a:gd name="T59" fmla="*/ 172 h 176"/>
              <a:gd name="T60" fmla="*/ 4 w 176"/>
              <a:gd name="T6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176">
                <a:moveTo>
                  <a:pt x="24" y="128"/>
                </a:moveTo>
                <a:cubicBezTo>
                  <a:pt x="11" y="128"/>
                  <a:pt x="0" y="139"/>
                  <a:pt x="0" y="152"/>
                </a:cubicBezTo>
                <a:cubicBezTo>
                  <a:pt x="0" y="165"/>
                  <a:pt x="11" y="176"/>
                  <a:pt x="24" y="176"/>
                </a:cubicBezTo>
                <a:cubicBezTo>
                  <a:pt x="37" y="176"/>
                  <a:pt x="48" y="165"/>
                  <a:pt x="48" y="152"/>
                </a:cubicBezTo>
                <a:cubicBezTo>
                  <a:pt x="48" y="139"/>
                  <a:pt x="37" y="128"/>
                  <a:pt x="24" y="128"/>
                </a:cubicBezTo>
                <a:moveTo>
                  <a:pt x="24" y="168"/>
                </a:moveTo>
                <a:cubicBezTo>
                  <a:pt x="15" y="168"/>
                  <a:pt x="8" y="161"/>
                  <a:pt x="8" y="152"/>
                </a:cubicBezTo>
                <a:cubicBezTo>
                  <a:pt x="8" y="143"/>
                  <a:pt x="15" y="136"/>
                  <a:pt x="24" y="136"/>
                </a:cubicBezTo>
                <a:cubicBezTo>
                  <a:pt x="33" y="136"/>
                  <a:pt x="40" y="143"/>
                  <a:pt x="40" y="152"/>
                </a:cubicBezTo>
                <a:cubicBezTo>
                  <a:pt x="40" y="161"/>
                  <a:pt x="33" y="168"/>
                  <a:pt x="24" y="168"/>
                </a:cubicBezTo>
                <a:moveTo>
                  <a:pt x="4" y="40"/>
                </a:moveTo>
                <a:cubicBezTo>
                  <a:pt x="2" y="40"/>
                  <a:pt x="0" y="42"/>
                  <a:pt x="0" y="44"/>
                </a:cubicBezTo>
                <a:cubicBezTo>
                  <a:pt x="0" y="46"/>
                  <a:pt x="2" y="48"/>
                  <a:pt x="4" y="48"/>
                </a:cubicBezTo>
                <a:cubicBezTo>
                  <a:pt x="72" y="48"/>
                  <a:pt x="128" y="104"/>
                  <a:pt x="128" y="172"/>
                </a:cubicBezTo>
                <a:cubicBezTo>
                  <a:pt x="128" y="174"/>
                  <a:pt x="130" y="176"/>
                  <a:pt x="132" y="176"/>
                </a:cubicBezTo>
                <a:cubicBezTo>
                  <a:pt x="134" y="176"/>
                  <a:pt x="136" y="174"/>
                  <a:pt x="136" y="172"/>
                </a:cubicBezTo>
                <a:cubicBezTo>
                  <a:pt x="136" y="99"/>
                  <a:pt x="77" y="40"/>
                  <a:pt x="4" y="40"/>
                </a:cubicBezTo>
                <a:moveTo>
                  <a:pt x="4" y="80"/>
                </a:moveTo>
                <a:cubicBezTo>
                  <a:pt x="2" y="80"/>
                  <a:pt x="0" y="82"/>
                  <a:pt x="0" y="84"/>
                </a:cubicBezTo>
                <a:cubicBezTo>
                  <a:pt x="0" y="86"/>
                  <a:pt x="2" y="88"/>
                  <a:pt x="4" y="88"/>
                </a:cubicBezTo>
                <a:cubicBezTo>
                  <a:pt x="50" y="88"/>
                  <a:pt x="88" y="126"/>
                  <a:pt x="88" y="172"/>
                </a:cubicBezTo>
                <a:cubicBezTo>
                  <a:pt x="88" y="174"/>
                  <a:pt x="90" y="176"/>
                  <a:pt x="92" y="176"/>
                </a:cubicBezTo>
                <a:cubicBezTo>
                  <a:pt x="94" y="176"/>
                  <a:pt x="96" y="174"/>
                  <a:pt x="96" y="172"/>
                </a:cubicBezTo>
                <a:cubicBezTo>
                  <a:pt x="96" y="121"/>
                  <a:pt x="55" y="80"/>
                  <a:pt x="4" y="80"/>
                </a:cubicBezTo>
                <a:moveTo>
                  <a:pt x="4" y="0"/>
                </a:moveTo>
                <a:cubicBezTo>
                  <a:pt x="2" y="0"/>
                  <a:pt x="0" y="2"/>
                  <a:pt x="0" y="4"/>
                </a:cubicBezTo>
                <a:cubicBezTo>
                  <a:pt x="0" y="6"/>
                  <a:pt x="2" y="8"/>
                  <a:pt x="4" y="8"/>
                </a:cubicBezTo>
                <a:cubicBezTo>
                  <a:pt x="95" y="8"/>
                  <a:pt x="168" y="81"/>
                  <a:pt x="168" y="172"/>
                </a:cubicBezTo>
                <a:cubicBezTo>
                  <a:pt x="168" y="174"/>
                  <a:pt x="170" y="176"/>
                  <a:pt x="172" y="176"/>
                </a:cubicBezTo>
                <a:cubicBezTo>
                  <a:pt x="174" y="176"/>
                  <a:pt x="176" y="174"/>
                  <a:pt x="176" y="172"/>
                </a:cubicBezTo>
                <a:cubicBezTo>
                  <a:pt x="176" y="77"/>
                  <a:pt x="99" y="0"/>
                  <a:pt x="4"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noEditPoints="1"/>
          </p:cNvSpPr>
          <p:nvPr/>
        </p:nvSpPr>
        <p:spPr bwMode="auto">
          <a:xfrm>
            <a:off x="1163638" y="2617788"/>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48 w 176"/>
              <a:gd name="T37" fmla="*/ 36 h 176"/>
              <a:gd name="T38" fmla="*/ 40 w 176"/>
              <a:gd name="T39" fmla="*/ 36 h 176"/>
              <a:gd name="T40" fmla="*/ 36 w 176"/>
              <a:gd name="T41" fmla="*/ 40 h 176"/>
              <a:gd name="T42" fmla="*/ 40 w 176"/>
              <a:gd name="T43" fmla="*/ 44 h 176"/>
              <a:gd name="T44" fmla="*/ 48 w 176"/>
              <a:gd name="T45" fmla="*/ 44 h 176"/>
              <a:gd name="T46" fmla="*/ 132 w 176"/>
              <a:gd name="T47" fmla="*/ 128 h 176"/>
              <a:gd name="T48" fmla="*/ 132 w 176"/>
              <a:gd name="T49" fmla="*/ 136 h 176"/>
              <a:gd name="T50" fmla="*/ 136 w 176"/>
              <a:gd name="T51" fmla="*/ 140 h 176"/>
              <a:gd name="T52" fmla="*/ 140 w 176"/>
              <a:gd name="T53" fmla="*/ 136 h 176"/>
              <a:gd name="T54" fmla="*/ 140 w 176"/>
              <a:gd name="T55" fmla="*/ 128 h 176"/>
              <a:gd name="T56" fmla="*/ 48 w 176"/>
              <a:gd name="T57" fmla="*/ 36 h 176"/>
              <a:gd name="T58" fmla="*/ 52 w 176"/>
              <a:gd name="T59" fmla="*/ 108 h 176"/>
              <a:gd name="T60" fmla="*/ 36 w 176"/>
              <a:gd name="T61" fmla="*/ 124 h 176"/>
              <a:gd name="T62" fmla="*/ 52 w 176"/>
              <a:gd name="T63" fmla="*/ 140 h 176"/>
              <a:gd name="T64" fmla="*/ 68 w 176"/>
              <a:gd name="T65" fmla="*/ 124 h 176"/>
              <a:gd name="T66" fmla="*/ 52 w 176"/>
              <a:gd name="T67" fmla="*/ 108 h 176"/>
              <a:gd name="T68" fmla="*/ 52 w 176"/>
              <a:gd name="T69" fmla="*/ 132 h 176"/>
              <a:gd name="T70" fmla="*/ 44 w 176"/>
              <a:gd name="T71" fmla="*/ 124 h 176"/>
              <a:gd name="T72" fmla="*/ 52 w 176"/>
              <a:gd name="T73" fmla="*/ 116 h 176"/>
              <a:gd name="T74" fmla="*/ 60 w 176"/>
              <a:gd name="T75" fmla="*/ 124 h 176"/>
              <a:gd name="T76" fmla="*/ 52 w 176"/>
              <a:gd name="T77" fmla="*/ 132 h 176"/>
              <a:gd name="T78" fmla="*/ 48 w 176"/>
              <a:gd name="T79" fmla="*/ 60 h 176"/>
              <a:gd name="T80" fmla="*/ 40 w 176"/>
              <a:gd name="T81" fmla="*/ 60 h 176"/>
              <a:gd name="T82" fmla="*/ 36 w 176"/>
              <a:gd name="T83" fmla="*/ 64 h 176"/>
              <a:gd name="T84" fmla="*/ 40 w 176"/>
              <a:gd name="T85" fmla="*/ 68 h 176"/>
              <a:gd name="T86" fmla="*/ 48 w 176"/>
              <a:gd name="T87" fmla="*/ 68 h 176"/>
              <a:gd name="T88" fmla="*/ 108 w 176"/>
              <a:gd name="T89" fmla="*/ 128 h 176"/>
              <a:gd name="T90" fmla="*/ 108 w 176"/>
              <a:gd name="T91" fmla="*/ 136 h 176"/>
              <a:gd name="T92" fmla="*/ 112 w 176"/>
              <a:gd name="T93" fmla="*/ 140 h 176"/>
              <a:gd name="T94" fmla="*/ 116 w 176"/>
              <a:gd name="T95" fmla="*/ 136 h 176"/>
              <a:gd name="T96" fmla="*/ 116 w 176"/>
              <a:gd name="T97" fmla="*/ 128 h 176"/>
              <a:gd name="T98" fmla="*/ 48 w 176"/>
              <a:gd name="T99" fmla="*/ 60 h 176"/>
              <a:gd name="T100" fmla="*/ 48 w 176"/>
              <a:gd name="T101" fmla="*/ 84 h 176"/>
              <a:gd name="T102" fmla="*/ 40 w 176"/>
              <a:gd name="T103" fmla="*/ 84 h 176"/>
              <a:gd name="T104" fmla="*/ 36 w 176"/>
              <a:gd name="T105" fmla="*/ 88 h 176"/>
              <a:gd name="T106" fmla="*/ 40 w 176"/>
              <a:gd name="T107" fmla="*/ 92 h 176"/>
              <a:gd name="T108" fmla="*/ 48 w 176"/>
              <a:gd name="T109" fmla="*/ 92 h 176"/>
              <a:gd name="T110" fmla="*/ 84 w 176"/>
              <a:gd name="T111" fmla="*/ 128 h 176"/>
              <a:gd name="T112" fmla="*/ 84 w 176"/>
              <a:gd name="T113" fmla="*/ 136 h 176"/>
              <a:gd name="T114" fmla="*/ 88 w 176"/>
              <a:gd name="T115" fmla="*/ 140 h 176"/>
              <a:gd name="T116" fmla="*/ 92 w 176"/>
              <a:gd name="T117" fmla="*/ 136 h 176"/>
              <a:gd name="T118" fmla="*/ 92 w 176"/>
              <a:gd name="T119" fmla="*/ 128 h 176"/>
              <a:gd name="T120" fmla="*/ 48 w 176"/>
              <a:gd name="T121"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48" y="36"/>
                </a:moveTo>
                <a:cubicBezTo>
                  <a:pt x="40" y="36"/>
                  <a:pt x="40" y="36"/>
                  <a:pt x="40" y="36"/>
                </a:cubicBezTo>
                <a:cubicBezTo>
                  <a:pt x="38" y="36"/>
                  <a:pt x="36" y="38"/>
                  <a:pt x="36" y="40"/>
                </a:cubicBezTo>
                <a:cubicBezTo>
                  <a:pt x="36" y="42"/>
                  <a:pt x="38" y="44"/>
                  <a:pt x="40" y="44"/>
                </a:cubicBezTo>
                <a:cubicBezTo>
                  <a:pt x="48" y="44"/>
                  <a:pt x="48" y="44"/>
                  <a:pt x="48" y="44"/>
                </a:cubicBezTo>
                <a:cubicBezTo>
                  <a:pt x="94" y="44"/>
                  <a:pt x="132" y="82"/>
                  <a:pt x="132" y="128"/>
                </a:cubicBezTo>
                <a:cubicBezTo>
                  <a:pt x="132" y="136"/>
                  <a:pt x="132" y="136"/>
                  <a:pt x="132" y="136"/>
                </a:cubicBezTo>
                <a:cubicBezTo>
                  <a:pt x="132" y="138"/>
                  <a:pt x="134" y="140"/>
                  <a:pt x="136" y="140"/>
                </a:cubicBezTo>
                <a:cubicBezTo>
                  <a:pt x="138" y="140"/>
                  <a:pt x="140" y="138"/>
                  <a:pt x="140" y="136"/>
                </a:cubicBezTo>
                <a:cubicBezTo>
                  <a:pt x="140" y="128"/>
                  <a:pt x="140" y="128"/>
                  <a:pt x="140" y="128"/>
                </a:cubicBezTo>
                <a:cubicBezTo>
                  <a:pt x="140" y="77"/>
                  <a:pt x="99" y="36"/>
                  <a:pt x="48" y="36"/>
                </a:cubicBezTo>
                <a:moveTo>
                  <a:pt x="52" y="108"/>
                </a:moveTo>
                <a:cubicBezTo>
                  <a:pt x="43" y="108"/>
                  <a:pt x="36" y="115"/>
                  <a:pt x="36" y="124"/>
                </a:cubicBezTo>
                <a:cubicBezTo>
                  <a:pt x="36" y="133"/>
                  <a:pt x="43" y="140"/>
                  <a:pt x="52" y="140"/>
                </a:cubicBezTo>
                <a:cubicBezTo>
                  <a:pt x="61" y="140"/>
                  <a:pt x="68" y="133"/>
                  <a:pt x="68" y="124"/>
                </a:cubicBezTo>
                <a:cubicBezTo>
                  <a:pt x="68" y="115"/>
                  <a:pt x="61" y="108"/>
                  <a:pt x="52" y="108"/>
                </a:cubicBezTo>
                <a:moveTo>
                  <a:pt x="52" y="132"/>
                </a:moveTo>
                <a:cubicBezTo>
                  <a:pt x="48" y="132"/>
                  <a:pt x="44" y="128"/>
                  <a:pt x="44" y="124"/>
                </a:cubicBezTo>
                <a:cubicBezTo>
                  <a:pt x="44" y="120"/>
                  <a:pt x="48" y="116"/>
                  <a:pt x="52" y="116"/>
                </a:cubicBezTo>
                <a:cubicBezTo>
                  <a:pt x="56" y="116"/>
                  <a:pt x="60" y="120"/>
                  <a:pt x="60" y="124"/>
                </a:cubicBezTo>
                <a:cubicBezTo>
                  <a:pt x="60" y="128"/>
                  <a:pt x="56" y="132"/>
                  <a:pt x="52" y="132"/>
                </a:cubicBezTo>
                <a:moveTo>
                  <a:pt x="48" y="60"/>
                </a:moveTo>
                <a:cubicBezTo>
                  <a:pt x="40" y="60"/>
                  <a:pt x="40" y="60"/>
                  <a:pt x="40" y="60"/>
                </a:cubicBezTo>
                <a:cubicBezTo>
                  <a:pt x="38" y="60"/>
                  <a:pt x="36" y="62"/>
                  <a:pt x="36" y="64"/>
                </a:cubicBezTo>
                <a:cubicBezTo>
                  <a:pt x="36" y="66"/>
                  <a:pt x="38" y="68"/>
                  <a:pt x="40" y="68"/>
                </a:cubicBezTo>
                <a:cubicBezTo>
                  <a:pt x="48" y="68"/>
                  <a:pt x="48" y="68"/>
                  <a:pt x="48" y="68"/>
                </a:cubicBezTo>
                <a:cubicBezTo>
                  <a:pt x="81" y="68"/>
                  <a:pt x="108" y="95"/>
                  <a:pt x="108" y="128"/>
                </a:cubicBezTo>
                <a:cubicBezTo>
                  <a:pt x="108" y="136"/>
                  <a:pt x="108" y="136"/>
                  <a:pt x="108" y="136"/>
                </a:cubicBezTo>
                <a:cubicBezTo>
                  <a:pt x="108" y="138"/>
                  <a:pt x="110" y="140"/>
                  <a:pt x="112" y="140"/>
                </a:cubicBezTo>
                <a:cubicBezTo>
                  <a:pt x="114" y="140"/>
                  <a:pt x="116" y="138"/>
                  <a:pt x="116" y="136"/>
                </a:cubicBezTo>
                <a:cubicBezTo>
                  <a:pt x="116" y="128"/>
                  <a:pt x="116" y="128"/>
                  <a:pt x="116" y="128"/>
                </a:cubicBezTo>
                <a:cubicBezTo>
                  <a:pt x="116" y="90"/>
                  <a:pt x="86" y="60"/>
                  <a:pt x="48" y="60"/>
                </a:cubicBezTo>
                <a:moveTo>
                  <a:pt x="48" y="84"/>
                </a:moveTo>
                <a:cubicBezTo>
                  <a:pt x="40" y="84"/>
                  <a:pt x="40" y="84"/>
                  <a:pt x="40" y="84"/>
                </a:cubicBezTo>
                <a:cubicBezTo>
                  <a:pt x="38" y="84"/>
                  <a:pt x="36" y="86"/>
                  <a:pt x="36" y="88"/>
                </a:cubicBezTo>
                <a:cubicBezTo>
                  <a:pt x="36" y="90"/>
                  <a:pt x="38" y="92"/>
                  <a:pt x="40" y="92"/>
                </a:cubicBezTo>
                <a:cubicBezTo>
                  <a:pt x="48" y="92"/>
                  <a:pt x="48" y="92"/>
                  <a:pt x="48" y="92"/>
                </a:cubicBezTo>
                <a:cubicBezTo>
                  <a:pt x="68" y="92"/>
                  <a:pt x="84" y="108"/>
                  <a:pt x="84" y="128"/>
                </a:cubicBezTo>
                <a:cubicBezTo>
                  <a:pt x="84" y="136"/>
                  <a:pt x="84" y="136"/>
                  <a:pt x="84" y="136"/>
                </a:cubicBezTo>
                <a:cubicBezTo>
                  <a:pt x="84" y="138"/>
                  <a:pt x="86" y="140"/>
                  <a:pt x="88" y="140"/>
                </a:cubicBezTo>
                <a:cubicBezTo>
                  <a:pt x="90" y="140"/>
                  <a:pt x="92" y="138"/>
                  <a:pt x="92" y="136"/>
                </a:cubicBezTo>
                <a:cubicBezTo>
                  <a:pt x="92" y="128"/>
                  <a:pt x="92" y="128"/>
                  <a:pt x="92" y="128"/>
                </a:cubicBezTo>
                <a:cubicBezTo>
                  <a:pt x="92" y="104"/>
                  <a:pt x="72" y="84"/>
                  <a:pt x="48"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noEditPoints="1"/>
          </p:cNvSpPr>
          <p:nvPr/>
        </p:nvSpPr>
        <p:spPr bwMode="auto">
          <a:xfrm>
            <a:off x="2252663" y="2617788"/>
            <a:ext cx="506412" cy="557213"/>
          </a:xfrm>
          <a:custGeom>
            <a:avLst/>
            <a:gdLst>
              <a:gd name="T0" fmla="*/ 80 w 160"/>
              <a:gd name="T1" fmla="*/ 100 h 176"/>
              <a:gd name="T2" fmla="*/ 56 w 160"/>
              <a:gd name="T3" fmla="*/ 124 h 176"/>
              <a:gd name="T4" fmla="*/ 64 w 160"/>
              <a:gd name="T5" fmla="*/ 168 h 176"/>
              <a:gd name="T6" fmla="*/ 72 w 160"/>
              <a:gd name="T7" fmla="*/ 176 h 176"/>
              <a:gd name="T8" fmla="*/ 88 w 160"/>
              <a:gd name="T9" fmla="*/ 176 h 176"/>
              <a:gd name="T10" fmla="*/ 96 w 160"/>
              <a:gd name="T11" fmla="*/ 168 h 176"/>
              <a:gd name="T12" fmla="*/ 104 w 160"/>
              <a:gd name="T13" fmla="*/ 124 h 176"/>
              <a:gd name="T14" fmla="*/ 80 w 160"/>
              <a:gd name="T15" fmla="*/ 100 h 176"/>
              <a:gd name="T16" fmla="*/ 89 w 160"/>
              <a:gd name="T17" fmla="*/ 164 h 176"/>
              <a:gd name="T18" fmla="*/ 86 w 160"/>
              <a:gd name="T19" fmla="*/ 168 h 176"/>
              <a:gd name="T20" fmla="*/ 74 w 160"/>
              <a:gd name="T21" fmla="*/ 168 h 176"/>
              <a:gd name="T22" fmla="*/ 71 w 160"/>
              <a:gd name="T23" fmla="*/ 164 h 176"/>
              <a:gd name="T24" fmla="*/ 64 w 160"/>
              <a:gd name="T25" fmla="*/ 124 h 176"/>
              <a:gd name="T26" fmla="*/ 80 w 160"/>
              <a:gd name="T27" fmla="*/ 108 h 176"/>
              <a:gd name="T28" fmla="*/ 96 w 160"/>
              <a:gd name="T29" fmla="*/ 124 h 176"/>
              <a:gd name="T30" fmla="*/ 89 w 160"/>
              <a:gd name="T31" fmla="*/ 164 h 176"/>
              <a:gd name="T32" fmla="*/ 80 w 160"/>
              <a:gd name="T33" fmla="*/ 92 h 176"/>
              <a:gd name="T34" fmla="*/ 100 w 160"/>
              <a:gd name="T35" fmla="*/ 72 h 176"/>
              <a:gd name="T36" fmla="*/ 80 w 160"/>
              <a:gd name="T37" fmla="*/ 52 h 176"/>
              <a:gd name="T38" fmla="*/ 60 w 160"/>
              <a:gd name="T39" fmla="*/ 72 h 176"/>
              <a:gd name="T40" fmla="*/ 80 w 160"/>
              <a:gd name="T41" fmla="*/ 92 h 176"/>
              <a:gd name="T42" fmla="*/ 80 w 160"/>
              <a:gd name="T43" fmla="*/ 60 h 176"/>
              <a:gd name="T44" fmla="*/ 92 w 160"/>
              <a:gd name="T45" fmla="*/ 72 h 176"/>
              <a:gd name="T46" fmla="*/ 80 w 160"/>
              <a:gd name="T47" fmla="*/ 84 h 176"/>
              <a:gd name="T48" fmla="*/ 68 w 160"/>
              <a:gd name="T49" fmla="*/ 72 h 176"/>
              <a:gd name="T50" fmla="*/ 80 w 160"/>
              <a:gd name="T51" fmla="*/ 60 h 176"/>
              <a:gd name="T52" fmla="*/ 80 w 160"/>
              <a:gd name="T53" fmla="*/ 0 h 176"/>
              <a:gd name="T54" fmla="*/ 0 w 160"/>
              <a:gd name="T55" fmla="*/ 80 h 176"/>
              <a:gd name="T56" fmla="*/ 52 w 160"/>
              <a:gd name="T57" fmla="*/ 155 h 176"/>
              <a:gd name="T58" fmla="*/ 50 w 160"/>
              <a:gd name="T59" fmla="*/ 145 h 176"/>
              <a:gd name="T60" fmla="*/ 8 w 160"/>
              <a:gd name="T61" fmla="*/ 80 h 176"/>
              <a:gd name="T62" fmla="*/ 80 w 160"/>
              <a:gd name="T63" fmla="*/ 8 h 176"/>
              <a:gd name="T64" fmla="*/ 152 w 160"/>
              <a:gd name="T65" fmla="*/ 80 h 176"/>
              <a:gd name="T66" fmla="*/ 110 w 160"/>
              <a:gd name="T67" fmla="*/ 145 h 176"/>
              <a:gd name="T68" fmla="*/ 109 w 160"/>
              <a:gd name="T69" fmla="*/ 155 h 176"/>
              <a:gd name="T70" fmla="*/ 160 w 160"/>
              <a:gd name="T71" fmla="*/ 80 h 176"/>
              <a:gd name="T72" fmla="*/ 80 w 160"/>
              <a:gd name="T73" fmla="*/ 0 h 176"/>
              <a:gd name="T74" fmla="*/ 106 w 160"/>
              <a:gd name="T75" fmla="*/ 103 h 176"/>
              <a:gd name="T76" fmla="*/ 109 w 160"/>
              <a:gd name="T77" fmla="*/ 110 h 176"/>
              <a:gd name="T78" fmla="*/ 128 w 160"/>
              <a:gd name="T79" fmla="*/ 72 h 176"/>
              <a:gd name="T80" fmla="*/ 80 w 160"/>
              <a:gd name="T81" fmla="*/ 24 h 176"/>
              <a:gd name="T82" fmla="*/ 32 w 160"/>
              <a:gd name="T83" fmla="*/ 72 h 176"/>
              <a:gd name="T84" fmla="*/ 50 w 160"/>
              <a:gd name="T85" fmla="*/ 110 h 176"/>
              <a:gd name="T86" fmla="*/ 54 w 160"/>
              <a:gd name="T87" fmla="*/ 103 h 176"/>
              <a:gd name="T88" fmla="*/ 40 w 160"/>
              <a:gd name="T89" fmla="*/ 72 h 176"/>
              <a:gd name="T90" fmla="*/ 80 w 160"/>
              <a:gd name="T91" fmla="*/ 32 h 176"/>
              <a:gd name="T92" fmla="*/ 120 w 160"/>
              <a:gd name="T93" fmla="*/ 72 h 176"/>
              <a:gd name="T94" fmla="*/ 106 w 160"/>
              <a:gd name="T95" fmla="*/ 10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76">
                <a:moveTo>
                  <a:pt x="80" y="100"/>
                </a:moveTo>
                <a:cubicBezTo>
                  <a:pt x="60" y="100"/>
                  <a:pt x="56" y="112"/>
                  <a:pt x="56" y="124"/>
                </a:cubicBezTo>
                <a:cubicBezTo>
                  <a:pt x="56" y="136"/>
                  <a:pt x="60" y="160"/>
                  <a:pt x="64" y="168"/>
                </a:cubicBezTo>
                <a:cubicBezTo>
                  <a:pt x="68" y="176"/>
                  <a:pt x="72" y="176"/>
                  <a:pt x="72" y="176"/>
                </a:cubicBezTo>
                <a:cubicBezTo>
                  <a:pt x="88" y="176"/>
                  <a:pt x="88" y="176"/>
                  <a:pt x="88" y="176"/>
                </a:cubicBezTo>
                <a:cubicBezTo>
                  <a:pt x="88" y="176"/>
                  <a:pt x="92" y="176"/>
                  <a:pt x="96" y="168"/>
                </a:cubicBezTo>
                <a:cubicBezTo>
                  <a:pt x="100" y="160"/>
                  <a:pt x="104" y="136"/>
                  <a:pt x="104" y="124"/>
                </a:cubicBezTo>
                <a:cubicBezTo>
                  <a:pt x="104" y="112"/>
                  <a:pt x="100" y="100"/>
                  <a:pt x="80" y="100"/>
                </a:cubicBezTo>
                <a:moveTo>
                  <a:pt x="89" y="164"/>
                </a:moveTo>
                <a:cubicBezTo>
                  <a:pt x="88" y="166"/>
                  <a:pt x="87" y="168"/>
                  <a:pt x="86" y="168"/>
                </a:cubicBezTo>
                <a:cubicBezTo>
                  <a:pt x="74" y="168"/>
                  <a:pt x="74" y="168"/>
                  <a:pt x="74" y="168"/>
                </a:cubicBezTo>
                <a:cubicBezTo>
                  <a:pt x="73" y="168"/>
                  <a:pt x="72" y="166"/>
                  <a:pt x="71" y="164"/>
                </a:cubicBezTo>
                <a:cubicBezTo>
                  <a:pt x="68" y="158"/>
                  <a:pt x="64" y="135"/>
                  <a:pt x="64" y="124"/>
                </a:cubicBezTo>
                <a:cubicBezTo>
                  <a:pt x="64" y="112"/>
                  <a:pt x="68" y="108"/>
                  <a:pt x="80" y="108"/>
                </a:cubicBezTo>
                <a:cubicBezTo>
                  <a:pt x="92" y="108"/>
                  <a:pt x="96" y="112"/>
                  <a:pt x="96" y="124"/>
                </a:cubicBezTo>
                <a:cubicBezTo>
                  <a:pt x="96" y="135"/>
                  <a:pt x="92" y="158"/>
                  <a:pt x="89" y="164"/>
                </a:cubicBezTo>
                <a:moveTo>
                  <a:pt x="80" y="92"/>
                </a:moveTo>
                <a:cubicBezTo>
                  <a:pt x="91" y="92"/>
                  <a:pt x="100" y="83"/>
                  <a:pt x="100" y="72"/>
                </a:cubicBezTo>
                <a:cubicBezTo>
                  <a:pt x="100" y="61"/>
                  <a:pt x="91" y="52"/>
                  <a:pt x="80" y="52"/>
                </a:cubicBezTo>
                <a:cubicBezTo>
                  <a:pt x="69" y="52"/>
                  <a:pt x="60" y="61"/>
                  <a:pt x="60" y="72"/>
                </a:cubicBezTo>
                <a:cubicBezTo>
                  <a:pt x="60" y="83"/>
                  <a:pt x="69" y="92"/>
                  <a:pt x="80" y="92"/>
                </a:cubicBezTo>
                <a:moveTo>
                  <a:pt x="80" y="60"/>
                </a:moveTo>
                <a:cubicBezTo>
                  <a:pt x="87" y="60"/>
                  <a:pt x="92" y="65"/>
                  <a:pt x="92" y="72"/>
                </a:cubicBezTo>
                <a:cubicBezTo>
                  <a:pt x="92" y="79"/>
                  <a:pt x="87" y="84"/>
                  <a:pt x="80" y="84"/>
                </a:cubicBezTo>
                <a:cubicBezTo>
                  <a:pt x="73" y="84"/>
                  <a:pt x="68" y="79"/>
                  <a:pt x="68" y="72"/>
                </a:cubicBezTo>
                <a:cubicBezTo>
                  <a:pt x="68" y="65"/>
                  <a:pt x="73" y="60"/>
                  <a:pt x="80" y="60"/>
                </a:cubicBezTo>
                <a:moveTo>
                  <a:pt x="80" y="0"/>
                </a:moveTo>
                <a:cubicBezTo>
                  <a:pt x="36" y="0"/>
                  <a:pt x="0" y="36"/>
                  <a:pt x="0" y="80"/>
                </a:cubicBezTo>
                <a:cubicBezTo>
                  <a:pt x="0" y="114"/>
                  <a:pt x="21" y="143"/>
                  <a:pt x="52" y="155"/>
                </a:cubicBezTo>
                <a:cubicBezTo>
                  <a:pt x="51" y="152"/>
                  <a:pt x="50" y="148"/>
                  <a:pt x="50" y="145"/>
                </a:cubicBezTo>
                <a:cubicBezTo>
                  <a:pt x="25" y="134"/>
                  <a:pt x="8" y="109"/>
                  <a:pt x="8" y="80"/>
                </a:cubicBezTo>
                <a:cubicBezTo>
                  <a:pt x="8" y="40"/>
                  <a:pt x="40" y="8"/>
                  <a:pt x="80" y="8"/>
                </a:cubicBezTo>
                <a:cubicBezTo>
                  <a:pt x="120" y="8"/>
                  <a:pt x="152" y="40"/>
                  <a:pt x="152" y="80"/>
                </a:cubicBezTo>
                <a:cubicBezTo>
                  <a:pt x="152" y="109"/>
                  <a:pt x="135" y="134"/>
                  <a:pt x="110" y="145"/>
                </a:cubicBezTo>
                <a:cubicBezTo>
                  <a:pt x="110" y="148"/>
                  <a:pt x="109" y="152"/>
                  <a:pt x="109" y="155"/>
                </a:cubicBezTo>
                <a:cubicBezTo>
                  <a:pt x="139" y="143"/>
                  <a:pt x="160" y="114"/>
                  <a:pt x="160" y="80"/>
                </a:cubicBezTo>
                <a:cubicBezTo>
                  <a:pt x="160" y="36"/>
                  <a:pt x="124" y="0"/>
                  <a:pt x="80" y="0"/>
                </a:cubicBezTo>
                <a:moveTo>
                  <a:pt x="106" y="103"/>
                </a:moveTo>
                <a:cubicBezTo>
                  <a:pt x="107" y="105"/>
                  <a:pt x="108" y="107"/>
                  <a:pt x="109" y="110"/>
                </a:cubicBezTo>
                <a:cubicBezTo>
                  <a:pt x="121" y="101"/>
                  <a:pt x="128" y="87"/>
                  <a:pt x="128" y="72"/>
                </a:cubicBezTo>
                <a:cubicBezTo>
                  <a:pt x="128" y="45"/>
                  <a:pt x="107" y="24"/>
                  <a:pt x="80" y="24"/>
                </a:cubicBezTo>
                <a:cubicBezTo>
                  <a:pt x="53" y="24"/>
                  <a:pt x="32" y="45"/>
                  <a:pt x="32" y="72"/>
                </a:cubicBezTo>
                <a:cubicBezTo>
                  <a:pt x="32" y="87"/>
                  <a:pt x="39" y="101"/>
                  <a:pt x="50" y="110"/>
                </a:cubicBezTo>
                <a:cubicBezTo>
                  <a:pt x="51" y="107"/>
                  <a:pt x="53" y="105"/>
                  <a:pt x="54" y="103"/>
                </a:cubicBezTo>
                <a:cubicBezTo>
                  <a:pt x="46" y="95"/>
                  <a:pt x="40" y="84"/>
                  <a:pt x="40" y="72"/>
                </a:cubicBezTo>
                <a:cubicBezTo>
                  <a:pt x="40" y="50"/>
                  <a:pt x="58" y="32"/>
                  <a:pt x="80" y="32"/>
                </a:cubicBezTo>
                <a:cubicBezTo>
                  <a:pt x="102" y="32"/>
                  <a:pt x="120" y="50"/>
                  <a:pt x="120" y="72"/>
                </a:cubicBezTo>
                <a:cubicBezTo>
                  <a:pt x="120" y="84"/>
                  <a:pt x="114" y="95"/>
                  <a:pt x="106" y="10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noEditPoints="1"/>
          </p:cNvSpPr>
          <p:nvPr/>
        </p:nvSpPr>
        <p:spPr bwMode="auto">
          <a:xfrm>
            <a:off x="3341688" y="2617788"/>
            <a:ext cx="455612" cy="557213"/>
          </a:xfrm>
          <a:custGeom>
            <a:avLst/>
            <a:gdLst>
              <a:gd name="T0" fmla="*/ 72 w 144"/>
              <a:gd name="T1" fmla="*/ 96 h 176"/>
              <a:gd name="T2" fmla="*/ 48 w 144"/>
              <a:gd name="T3" fmla="*/ 120 h 176"/>
              <a:gd name="T4" fmla="*/ 56 w 144"/>
              <a:gd name="T5" fmla="*/ 168 h 176"/>
              <a:gd name="T6" fmla="*/ 64 w 144"/>
              <a:gd name="T7" fmla="*/ 176 h 176"/>
              <a:gd name="T8" fmla="*/ 80 w 144"/>
              <a:gd name="T9" fmla="*/ 176 h 176"/>
              <a:gd name="T10" fmla="*/ 88 w 144"/>
              <a:gd name="T11" fmla="*/ 168 h 176"/>
              <a:gd name="T12" fmla="*/ 96 w 144"/>
              <a:gd name="T13" fmla="*/ 120 h 176"/>
              <a:gd name="T14" fmla="*/ 72 w 144"/>
              <a:gd name="T15" fmla="*/ 96 h 176"/>
              <a:gd name="T16" fmla="*/ 81 w 144"/>
              <a:gd name="T17" fmla="*/ 164 h 176"/>
              <a:gd name="T18" fmla="*/ 78 w 144"/>
              <a:gd name="T19" fmla="*/ 168 h 176"/>
              <a:gd name="T20" fmla="*/ 66 w 144"/>
              <a:gd name="T21" fmla="*/ 168 h 176"/>
              <a:gd name="T22" fmla="*/ 63 w 144"/>
              <a:gd name="T23" fmla="*/ 164 h 176"/>
              <a:gd name="T24" fmla="*/ 56 w 144"/>
              <a:gd name="T25" fmla="*/ 120 h 176"/>
              <a:gd name="T26" fmla="*/ 72 w 144"/>
              <a:gd name="T27" fmla="*/ 104 h 176"/>
              <a:gd name="T28" fmla="*/ 88 w 144"/>
              <a:gd name="T29" fmla="*/ 120 h 176"/>
              <a:gd name="T30" fmla="*/ 81 w 144"/>
              <a:gd name="T31" fmla="*/ 164 h 176"/>
              <a:gd name="T32" fmla="*/ 72 w 144"/>
              <a:gd name="T33" fmla="*/ 0 h 176"/>
              <a:gd name="T34" fmla="*/ 0 w 144"/>
              <a:gd name="T35" fmla="*/ 72 h 176"/>
              <a:gd name="T36" fmla="*/ 41 w 144"/>
              <a:gd name="T37" fmla="*/ 137 h 176"/>
              <a:gd name="T38" fmla="*/ 40 w 144"/>
              <a:gd name="T39" fmla="*/ 128 h 176"/>
              <a:gd name="T40" fmla="*/ 8 w 144"/>
              <a:gd name="T41" fmla="*/ 72 h 176"/>
              <a:gd name="T42" fmla="*/ 72 w 144"/>
              <a:gd name="T43" fmla="*/ 8 h 176"/>
              <a:gd name="T44" fmla="*/ 136 w 144"/>
              <a:gd name="T45" fmla="*/ 72 h 176"/>
              <a:gd name="T46" fmla="*/ 104 w 144"/>
              <a:gd name="T47" fmla="*/ 128 h 176"/>
              <a:gd name="T48" fmla="*/ 103 w 144"/>
              <a:gd name="T49" fmla="*/ 137 h 176"/>
              <a:gd name="T50" fmla="*/ 144 w 144"/>
              <a:gd name="T51" fmla="*/ 72 h 176"/>
              <a:gd name="T52" fmla="*/ 72 w 144"/>
              <a:gd name="T53" fmla="*/ 0 h 176"/>
              <a:gd name="T54" fmla="*/ 116 w 144"/>
              <a:gd name="T55" fmla="*/ 72 h 176"/>
              <a:gd name="T56" fmla="*/ 72 w 144"/>
              <a:gd name="T57" fmla="*/ 28 h 176"/>
              <a:gd name="T58" fmla="*/ 28 w 144"/>
              <a:gd name="T59" fmla="*/ 72 h 176"/>
              <a:gd name="T60" fmla="*/ 43 w 144"/>
              <a:gd name="T61" fmla="*/ 105 h 176"/>
              <a:gd name="T62" fmla="*/ 47 w 144"/>
              <a:gd name="T63" fmla="*/ 98 h 176"/>
              <a:gd name="T64" fmla="*/ 36 w 144"/>
              <a:gd name="T65" fmla="*/ 72 h 176"/>
              <a:gd name="T66" fmla="*/ 72 w 144"/>
              <a:gd name="T67" fmla="*/ 36 h 176"/>
              <a:gd name="T68" fmla="*/ 108 w 144"/>
              <a:gd name="T69" fmla="*/ 72 h 176"/>
              <a:gd name="T70" fmla="*/ 97 w 144"/>
              <a:gd name="T71" fmla="*/ 98 h 176"/>
              <a:gd name="T72" fmla="*/ 101 w 144"/>
              <a:gd name="T73" fmla="*/ 105 h 176"/>
              <a:gd name="T74" fmla="*/ 116 w 144"/>
              <a:gd name="T75" fmla="*/ 72 h 176"/>
              <a:gd name="T76" fmla="*/ 88 w 144"/>
              <a:gd name="T77" fmla="*/ 72 h 176"/>
              <a:gd name="T78" fmla="*/ 72 w 144"/>
              <a:gd name="T79" fmla="*/ 56 h 176"/>
              <a:gd name="T80" fmla="*/ 56 w 144"/>
              <a:gd name="T81" fmla="*/ 72 h 176"/>
              <a:gd name="T82" fmla="*/ 72 w 144"/>
              <a:gd name="T83" fmla="*/ 88 h 176"/>
              <a:gd name="T84" fmla="*/ 88 w 144"/>
              <a:gd name="T85" fmla="*/ 72 h 176"/>
              <a:gd name="T86" fmla="*/ 64 w 144"/>
              <a:gd name="T87" fmla="*/ 72 h 176"/>
              <a:gd name="T88" fmla="*/ 72 w 144"/>
              <a:gd name="T89" fmla="*/ 64 h 176"/>
              <a:gd name="T90" fmla="*/ 80 w 144"/>
              <a:gd name="T91" fmla="*/ 72 h 176"/>
              <a:gd name="T92" fmla="*/ 72 w 144"/>
              <a:gd name="T93" fmla="*/ 80 h 176"/>
              <a:gd name="T94" fmla="*/ 64 w 144"/>
              <a:gd name="T95" fmla="*/ 7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176">
                <a:moveTo>
                  <a:pt x="72" y="96"/>
                </a:moveTo>
                <a:cubicBezTo>
                  <a:pt x="52" y="96"/>
                  <a:pt x="48" y="108"/>
                  <a:pt x="48" y="120"/>
                </a:cubicBezTo>
                <a:cubicBezTo>
                  <a:pt x="48" y="132"/>
                  <a:pt x="52" y="160"/>
                  <a:pt x="56" y="168"/>
                </a:cubicBezTo>
                <a:cubicBezTo>
                  <a:pt x="60" y="176"/>
                  <a:pt x="64" y="176"/>
                  <a:pt x="64" y="176"/>
                </a:cubicBezTo>
                <a:cubicBezTo>
                  <a:pt x="80" y="176"/>
                  <a:pt x="80" y="176"/>
                  <a:pt x="80" y="176"/>
                </a:cubicBezTo>
                <a:cubicBezTo>
                  <a:pt x="80" y="176"/>
                  <a:pt x="84" y="176"/>
                  <a:pt x="88" y="168"/>
                </a:cubicBezTo>
                <a:cubicBezTo>
                  <a:pt x="92" y="160"/>
                  <a:pt x="96" y="132"/>
                  <a:pt x="96" y="120"/>
                </a:cubicBezTo>
                <a:cubicBezTo>
                  <a:pt x="96" y="108"/>
                  <a:pt x="92" y="96"/>
                  <a:pt x="72" y="96"/>
                </a:cubicBezTo>
                <a:moveTo>
                  <a:pt x="81" y="164"/>
                </a:moveTo>
                <a:cubicBezTo>
                  <a:pt x="80" y="166"/>
                  <a:pt x="79" y="168"/>
                  <a:pt x="78" y="168"/>
                </a:cubicBezTo>
                <a:cubicBezTo>
                  <a:pt x="66" y="168"/>
                  <a:pt x="66" y="168"/>
                  <a:pt x="66" y="168"/>
                </a:cubicBezTo>
                <a:cubicBezTo>
                  <a:pt x="65" y="168"/>
                  <a:pt x="64" y="166"/>
                  <a:pt x="63" y="164"/>
                </a:cubicBezTo>
                <a:cubicBezTo>
                  <a:pt x="60" y="159"/>
                  <a:pt x="56" y="132"/>
                  <a:pt x="56" y="120"/>
                </a:cubicBezTo>
                <a:cubicBezTo>
                  <a:pt x="56" y="108"/>
                  <a:pt x="60" y="104"/>
                  <a:pt x="72" y="104"/>
                </a:cubicBezTo>
                <a:cubicBezTo>
                  <a:pt x="84" y="104"/>
                  <a:pt x="88" y="108"/>
                  <a:pt x="88" y="120"/>
                </a:cubicBezTo>
                <a:cubicBezTo>
                  <a:pt x="88" y="132"/>
                  <a:pt x="84" y="159"/>
                  <a:pt x="81" y="164"/>
                </a:cubicBezTo>
                <a:moveTo>
                  <a:pt x="72" y="0"/>
                </a:moveTo>
                <a:cubicBezTo>
                  <a:pt x="32" y="0"/>
                  <a:pt x="0" y="32"/>
                  <a:pt x="0" y="72"/>
                </a:cubicBezTo>
                <a:cubicBezTo>
                  <a:pt x="0" y="101"/>
                  <a:pt x="17" y="125"/>
                  <a:pt x="41" y="137"/>
                </a:cubicBezTo>
                <a:cubicBezTo>
                  <a:pt x="41" y="134"/>
                  <a:pt x="41" y="130"/>
                  <a:pt x="40" y="128"/>
                </a:cubicBezTo>
                <a:cubicBezTo>
                  <a:pt x="21" y="117"/>
                  <a:pt x="8" y="96"/>
                  <a:pt x="8" y="72"/>
                </a:cubicBezTo>
                <a:cubicBezTo>
                  <a:pt x="8" y="37"/>
                  <a:pt x="37" y="8"/>
                  <a:pt x="72" y="8"/>
                </a:cubicBezTo>
                <a:cubicBezTo>
                  <a:pt x="107" y="8"/>
                  <a:pt x="136" y="37"/>
                  <a:pt x="136" y="72"/>
                </a:cubicBezTo>
                <a:cubicBezTo>
                  <a:pt x="136" y="96"/>
                  <a:pt x="123" y="116"/>
                  <a:pt x="104" y="128"/>
                </a:cubicBezTo>
                <a:cubicBezTo>
                  <a:pt x="104" y="130"/>
                  <a:pt x="103" y="134"/>
                  <a:pt x="103" y="137"/>
                </a:cubicBezTo>
                <a:cubicBezTo>
                  <a:pt x="127" y="125"/>
                  <a:pt x="144" y="101"/>
                  <a:pt x="144" y="72"/>
                </a:cubicBezTo>
                <a:cubicBezTo>
                  <a:pt x="144" y="32"/>
                  <a:pt x="112" y="0"/>
                  <a:pt x="72" y="0"/>
                </a:cubicBezTo>
                <a:moveTo>
                  <a:pt x="116" y="72"/>
                </a:moveTo>
                <a:cubicBezTo>
                  <a:pt x="116" y="48"/>
                  <a:pt x="96" y="28"/>
                  <a:pt x="72" y="28"/>
                </a:cubicBezTo>
                <a:cubicBezTo>
                  <a:pt x="48" y="28"/>
                  <a:pt x="28" y="48"/>
                  <a:pt x="28" y="72"/>
                </a:cubicBezTo>
                <a:cubicBezTo>
                  <a:pt x="28" y="85"/>
                  <a:pt x="34" y="97"/>
                  <a:pt x="43" y="105"/>
                </a:cubicBezTo>
                <a:cubicBezTo>
                  <a:pt x="44" y="102"/>
                  <a:pt x="45" y="100"/>
                  <a:pt x="47" y="98"/>
                </a:cubicBezTo>
                <a:cubicBezTo>
                  <a:pt x="40" y="91"/>
                  <a:pt x="36" y="82"/>
                  <a:pt x="36" y="72"/>
                </a:cubicBezTo>
                <a:cubicBezTo>
                  <a:pt x="36" y="52"/>
                  <a:pt x="52" y="36"/>
                  <a:pt x="72" y="36"/>
                </a:cubicBezTo>
                <a:cubicBezTo>
                  <a:pt x="92" y="36"/>
                  <a:pt x="108" y="52"/>
                  <a:pt x="108" y="72"/>
                </a:cubicBezTo>
                <a:cubicBezTo>
                  <a:pt x="108" y="82"/>
                  <a:pt x="104" y="91"/>
                  <a:pt x="97" y="98"/>
                </a:cubicBezTo>
                <a:cubicBezTo>
                  <a:pt x="99" y="100"/>
                  <a:pt x="100" y="102"/>
                  <a:pt x="101" y="105"/>
                </a:cubicBezTo>
                <a:cubicBezTo>
                  <a:pt x="110" y="97"/>
                  <a:pt x="116" y="85"/>
                  <a:pt x="116" y="72"/>
                </a:cubicBezTo>
                <a:moveTo>
                  <a:pt x="88" y="72"/>
                </a:moveTo>
                <a:cubicBezTo>
                  <a:pt x="88" y="63"/>
                  <a:pt x="81" y="56"/>
                  <a:pt x="72" y="56"/>
                </a:cubicBezTo>
                <a:cubicBezTo>
                  <a:pt x="63" y="56"/>
                  <a:pt x="56" y="63"/>
                  <a:pt x="56" y="72"/>
                </a:cubicBezTo>
                <a:cubicBezTo>
                  <a:pt x="56" y="81"/>
                  <a:pt x="63" y="88"/>
                  <a:pt x="72" y="88"/>
                </a:cubicBezTo>
                <a:cubicBezTo>
                  <a:pt x="81" y="88"/>
                  <a:pt x="88" y="81"/>
                  <a:pt x="88" y="72"/>
                </a:cubicBezTo>
                <a:moveTo>
                  <a:pt x="64" y="72"/>
                </a:moveTo>
                <a:cubicBezTo>
                  <a:pt x="64" y="68"/>
                  <a:pt x="68" y="64"/>
                  <a:pt x="72" y="64"/>
                </a:cubicBezTo>
                <a:cubicBezTo>
                  <a:pt x="76" y="64"/>
                  <a:pt x="80" y="68"/>
                  <a:pt x="80" y="72"/>
                </a:cubicBezTo>
                <a:cubicBezTo>
                  <a:pt x="80" y="76"/>
                  <a:pt x="76" y="80"/>
                  <a:pt x="72" y="80"/>
                </a:cubicBezTo>
                <a:cubicBezTo>
                  <a:pt x="68" y="80"/>
                  <a:pt x="64" y="76"/>
                  <a:pt x="64" y="7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noEditPoints="1"/>
          </p:cNvSpPr>
          <p:nvPr/>
        </p:nvSpPr>
        <p:spPr bwMode="auto">
          <a:xfrm>
            <a:off x="4352925" y="2617788"/>
            <a:ext cx="557212" cy="557213"/>
          </a:xfrm>
          <a:custGeom>
            <a:avLst/>
            <a:gdLst>
              <a:gd name="T0" fmla="*/ 156 w 176"/>
              <a:gd name="T1" fmla="*/ 0 h 176"/>
              <a:gd name="T2" fmla="*/ 136 w 176"/>
              <a:gd name="T3" fmla="*/ 20 h 176"/>
              <a:gd name="T4" fmla="*/ 152 w 176"/>
              <a:gd name="T5" fmla="*/ 40 h 176"/>
              <a:gd name="T6" fmla="*/ 152 w 176"/>
              <a:gd name="T7" fmla="*/ 84 h 176"/>
              <a:gd name="T8" fmla="*/ 108 w 176"/>
              <a:gd name="T9" fmla="*/ 84 h 176"/>
              <a:gd name="T10" fmla="*/ 88 w 176"/>
              <a:gd name="T11" fmla="*/ 68 h 176"/>
              <a:gd name="T12" fmla="*/ 68 w 176"/>
              <a:gd name="T13" fmla="*/ 84 h 176"/>
              <a:gd name="T14" fmla="*/ 20 w 176"/>
              <a:gd name="T15" fmla="*/ 84 h 176"/>
              <a:gd name="T16" fmla="*/ 16 w 176"/>
              <a:gd name="T17" fmla="*/ 88 h 176"/>
              <a:gd name="T18" fmla="*/ 16 w 176"/>
              <a:gd name="T19" fmla="*/ 136 h 176"/>
              <a:gd name="T20" fmla="*/ 0 w 176"/>
              <a:gd name="T21" fmla="*/ 156 h 176"/>
              <a:gd name="T22" fmla="*/ 20 w 176"/>
              <a:gd name="T23" fmla="*/ 176 h 176"/>
              <a:gd name="T24" fmla="*/ 40 w 176"/>
              <a:gd name="T25" fmla="*/ 156 h 176"/>
              <a:gd name="T26" fmla="*/ 24 w 176"/>
              <a:gd name="T27" fmla="*/ 136 h 176"/>
              <a:gd name="T28" fmla="*/ 24 w 176"/>
              <a:gd name="T29" fmla="*/ 92 h 176"/>
              <a:gd name="T30" fmla="*/ 68 w 176"/>
              <a:gd name="T31" fmla="*/ 92 h 176"/>
              <a:gd name="T32" fmla="*/ 88 w 176"/>
              <a:gd name="T33" fmla="*/ 108 h 176"/>
              <a:gd name="T34" fmla="*/ 108 w 176"/>
              <a:gd name="T35" fmla="*/ 92 h 176"/>
              <a:gd name="T36" fmla="*/ 156 w 176"/>
              <a:gd name="T37" fmla="*/ 92 h 176"/>
              <a:gd name="T38" fmla="*/ 160 w 176"/>
              <a:gd name="T39" fmla="*/ 88 h 176"/>
              <a:gd name="T40" fmla="*/ 160 w 176"/>
              <a:gd name="T41" fmla="*/ 40 h 176"/>
              <a:gd name="T42" fmla="*/ 176 w 176"/>
              <a:gd name="T43" fmla="*/ 20 h 176"/>
              <a:gd name="T44" fmla="*/ 156 w 176"/>
              <a:gd name="T45" fmla="*/ 0 h 176"/>
              <a:gd name="T46" fmla="*/ 32 w 176"/>
              <a:gd name="T47" fmla="*/ 156 h 176"/>
              <a:gd name="T48" fmla="*/ 20 w 176"/>
              <a:gd name="T49" fmla="*/ 168 h 176"/>
              <a:gd name="T50" fmla="*/ 8 w 176"/>
              <a:gd name="T51" fmla="*/ 156 h 176"/>
              <a:gd name="T52" fmla="*/ 20 w 176"/>
              <a:gd name="T53" fmla="*/ 144 h 176"/>
              <a:gd name="T54" fmla="*/ 32 w 176"/>
              <a:gd name="T55" fmla="*/ 156 h 176"/>
              <a:gd name="T56" fmla="*/ 88 w 176"/>
              <a:gd name="T57" fmla="*/ 100 h 176"/>
              <a:gd name="T58" fmla="*/ 76 w 176"/>
              <a:gd name="T59" fmla="*/ 88 h 176"/>
              <a:gd name="T60" fmla="*/ 88 w 176"/>
              <a:gd name="T61" fmla="*/ 76 h 176"/>
              <a:gd name="T62" fmla="*/ 100 w 176"/>
              <a:gd name="T63" fmla="*/ 88 h 176"/>
              <a:gd name="T64" fmla="*/ 88 w 176"/>
              <a:gd name="T65" fmla="*/ 100 h 176"/>
              <a:gd name="T66" fmla="*/ 156 w 176"/>
              <a:gd name="T67" fmla="*/ 32 h 176"/>
              <a:gd name="T68" fmla="*/ 144 w 176"/>
              <a:gd name="T69" fmla="*/ 20 h 176"/>
              <a:gd name="T70" fmla="*/ 156 w 176"/>
              <a:gd name="T71" fmla="*/ 8 h 176"/>
              <a:gd name="T72" fmla="*/ 168 w 176"/>
              <a:gd name="T73" fmla="*/ 20 h 176"/>
              <a:gd name="T74" fmla="*/ 156 w 176"/>
              <a:gd name="T75" fmla="*/ 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156" y="0"/>
                </a:moveTo>
                <a:cubicBezTo>
                  <a:pt x="145" y="0"/>
                  <a:pt x="136" y="9"/>
                  <a:pt x="136" y="20"/>
                </a:cubicBezTo>
                <a:cubicBezTo>
                  <a:pt x="136" y="30"/>
                  <a:pt x="143" y="38"/>
                  <a:pt x="152" y="40"/>
                </a:cubicBezTo>
                <a:cubicBezTo>
                  <a:pt x="152" y="84"/>
                  <a:pt x="152" y="84"/>
                  <a:pt x="152" y="84"/>
                </a:cubicBezTo>
                <a:cubicBezTo>
                  <a:pt x="108" y="84"/>
                  <a:pt x="108" y="84"/>
                  <a:pt x="108" y="84"/>
                </a:cubicBezTo>
                <a:cubicBezTo>
                  <a:pt x="106" y="75"/>
                  <a:pt x="98" y="68"/>
                  <a:pt x="88" y="68"/>
                </a:cubicBezTo>
                <a:cubicBezTo>
                  <a:pt x="78" y="68"/>
                  <a:pt x="70" y="75"/>
                  <a:pt x="68" y="84"/>
                </a:cubicBezTo>
                <a:cubicBezTo>
                  <a:pt x="20" y="84"/>
                  <a:pt x="20" y="84"/>
                  <a:pt x="20" y="84"/>
                </a:cubicBezTo>
                <a:cubicBezTo>
                  <a:pt x="18" y="84"/>
                  <a:pt x="16" y="86"/>
                  <a:pt x="16" y="88"/>
                </a:cubicBezTo>
                <a:cubicBezTo>
                  <a:pt x="16" y="136"/>
                  <a:pt x="16" y="136"/>
                  <a:pt x="16" y="136"/>
                </a:cubicBezTo>
                <a:cubicBezTo>
                  <a:pt x="7" y="138"/>
                  <a:pt x="0" y="146"/>
                  <a:pt x="0" y="156"/>
                </a:cubicBezTo>
                <a:cubicBezTo>
                  <a:pt x="0" y="167"/>
                  <a:pt x="9" y="176"/>
                  <a:pt x="20" y="176"/>
                </a:cubicBezTo>
                <a:cubicBezTo>
                  <a:pt x="31" y="176"/>
                  <a:pt x="40" y="167"/>
                  <a:pt x="40" y="156"/>
                </a:cubicBezTo>
                <a:cubicBezTo>
                  <a:pt x="40" y="146"/>
                  <a:pt x="33" y="138"/>
                  <a:pt x="24" y="136"/>
                </a:cubicBezTo>
                <a:cubicBezTo>
                  <a:pt x="24" y="92"/>
                  <a:pt x="24" y="92"/>
                  <a:pt x="24" y="92"/>
                </a:cubicBezTo>
                <a:cubicBezTo>
                  <a:pt x="68" y="92"/>
                  <a:pt x="68" y="92"/>
                  <a:pt x="68" y="92"/>
                </a:cubicBezTo>
                <a:cubicBezTo>
                  <a:pt x="70" y="101"/>
                  <a:pt x="78" y="108"/>
                  <a:pt x="88" y="108"/>
                </a:cubicBezTo>
                <a:cubicBezTo>
                  <a:pt x="98" y="108"/>
                  <a:pt x="106" y="101"/>
                  <a:pt x="108" y="92"/>
                </a:cubicBezTo>
                <a:cubicBezTo>
                  <a:pt x="156" y="92"/>
                  <a:pt x="156" y="92"/>
                  <a:pt x="156" y="92"/>
                </a:cubicBezTo>
                <a:cubicBezTo>
                  <a:pt x="158" y="92"/>
                  <a:pt x="160" y="90"/>
                  <a:pt x="160" y="88"/>
                </a:cubicBezTo>
                <a:cubicBezTo>
                  <a:pt x="160" y="40"/>
                  <a:pt x="160" y="40"/>
                  <a:pt x="160" y="40"/>
                </a:cubicBezTo>
                <a:cubicBezTo>
                  <a:pt x="169" y="38"/>
                  <a:pt x="176" y="30"/>
                  <a:pt x="176" y="20"/>
                </a:cubicBezTo>
                <a:cubicBezTo>
                  <a:pt x="176" y="9"/>
                  <a:pt x="167" y="0"/>
                  <a:pt x="156" y="0"/>
                </a:cubicBezTo>
                <a:moveTo>
                  <a:pt x="32" y="156"/>
                </a:moveTo>
                <a:cubicBezTo>
                  <a:pt x="32" y="163"/>
                  <a:pt x="27" y="168"/>
                  <a:pt x="20" y="168"/>
                </a:cubicBezTo>
                <a:cubicBezTo>
                  <a:pt x="13" y="168"/>
                  <a:pt x="8" y="163"/>
                  <a:pt x="8" y="156"/>
                </a:cubicBezTo>
                <a:cubicBezTo>
                  <a:pt x="8" y="149"/>
                  <a:pt x="13" y="144"/>
                  <a:pt x="20" y="144"/>
                </a:cubicBezTo>
                <a:cubicBezTo>
                  <a:pt x="27" y="144"/>
                  <a:pt x="32" y="149"/>
                  <a:pt x="32" y="156"/>
                </a:cubicBezTo>
                <a:moveTo>
                  <a:pt x="88" y="100"/>
                </a:moveTo>
                <a:cubicBezTo>
                  <a:pt x="81" y="100"/>
                  <a:pt x="76" y="95"/>
                  <a:pt x="76" y="88"/>
                </a:cubicBezTo>
                <a:cubicBezTo>
                  <a:pt x="76" y="81"/>
                  <a:pt x="81" y="76"/>
                  <a:pt x="88" y="76"/>
                </a:cubicBezTo>
                <a:cubicBezTo>
                  <a:pt x="95" y="76"/>
                  <a:pt x="100" y="81"/>
                  <a:pt x="100" y="88"/>
                </a:cubicBezTo>
                <a:cubicBezTo>
                  <a:pt x="100" y="95"/>
                  <a:pt x="95" y="100"/>
                  <a:pt x="88" y="100"/>
                </a:cubicBezTo>
                <a:moveTo>
                  <a:pt x="156" y="32"/>
                </a:moveTo>
                <a:cubicBezTo>
                  <a:pt x="149" y="32"/>
                  <a:pt x="144" y="27"/>
                  <a:pt x="144" y="20"/>
                </a:cubicBezTo>
                <a:cubicBezTo>
                  <a:pt x="144" y="13"/>
                  <a:pt x="149" y="8"/>
                  <a:pt x="156" y="8"/>
                </a:cubicBezTo>
                <a:cubicBezTo>
                  <a:pt x="163" y="8"/>
                  <a:pt x="168" y="13"/>
                  <a:pt x="168" y="20"/>
                </a:cubicBezTo>
                <a:cubicBezTo>
                  <a:pt x="168" y="27"/>
                  <a:pt x="163" y="32"/>
                  <a:pt x="156" y="3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noEditPoints="1"/>
          </p:cNvSpPr>
          <p:nvPr/>
        </p:nvSpPr>
        <p:spPr bwMode="auto">
          <a:xfrm>
            <a:off x="5441950" y="2617788"/>
            <a:ext cx="506412" cy="557213"/>
          </a:xfrm>
          <a:custGeom>
            <a:avLst/>
            <a:gdLst>
              <a:gd name="T0" fmla="*/ 140 w 160"/>
              <a:gd name="T1" fmla="*/ 136 h 176"/>
              <a:gd name="T2" fmla="*/ 125 w 160"/>
              <a:gd name="T3" fmla="*/ 143 h 176"/>
              <a:gd name="T4" fmla="*/ 39 w 160"/>
              <a:gd name="T5" fmla="*/ 94 h 176"/>
              <a:gd name="T6" fmla="*/ 40 w 160"/>
              <a:gd name="T7" fmla="*/ 88 h 176"/>
              <a:gd name="T8" fmla="*/ 39 w 160"/>
              <a:gd name="T9" fmla="*/ 82 h 176"/>
              <a:gd name="T10" fmla="*/ 125 w 160"/>
              <a:gd name="T11" fmla="*/ 33 h 176"/>
              <a:gd name="T12" fmla="*/ 140 w 160"/>
              <a:gd name="T13" fmla="*/ 40 h 176"/>
              <a:gd name="T14" fmla="*/ 160 w 160"/>
              <a:gd name="T15" fmla="*/ 20 h 176"/>
              <a:gd name="T16" fmla="*/ 140 w 160"/>
              <a:gd name="T17" fmla="*/ 0 h 176"/>
              <a:gd name="T18" fmla="*/ 120 w 160"/>
              <a:gd name="T19" fmla="*/ 20 h 176"/>
              <a:gd name="T20" fmla="*/ 121 w 160"/>
              <a:gd name="T21" fmla="*/ 26 h 176"/>
              <a:gd name="T22" fmla="*/ 35 w 160"/>
              <a:gd name="T23" fmla="*/ 75 h 176"/>
              <a:gd name="T24" fmla="*/ 20 w 160"/>
              <a:gd name="T25" fmla="*/ 68 h 176"/>
              <a:gd name="T26" fmla="*/ 0 w 160"/>
              <a:gd name="T27" fmla="*/ 88 h 176"/>
              <a:gd name="T28" fmla="*/ 20 w 160"/>
              <a:gd name="T29" fmla="*/ 108 h 176"/>
              <a:gd name="T30" fmla="*/ 35 w 160"/>
              <a:gd name="T31" fmla="*/ 101 h 176"/>
              <a:gd name="T32" fmla="*/ 121 w 160"/>
              <a:gd name="T33" fmla="*/ 150 h 176"/>
              <a:gd name="T34" fmla="*/ 120 w 160"/>
              <a:gd name="T35" fmla="*/ 156 h 176"/>
              <a:gd name="T36" fmla="*/ 140 w 160"/>
              <a:gd name="T37" fmla="*/ 176 h 176"/>
              <a:gd name="T38" fmla="*/ 160 w 160"/>
              <a:gd name="T39" fmla="*/ 156 h 176"/>
              <a:gd name="T40" fmla="*/ 140 w 160"/>
              <a:gd name="T41" fmla="*/ 136 h 176"/>
              <a:gd name="T42" fmla="*/ 140 w 160"/>
              <a:gd name="T43" fmla="*/ 8 h 176"/>
              <a:gd name="T44" fmla="*/ 152 w 160"/>
              <a:gd name="T45" fmla="*/ 20 h 176"/>
              <a:gd name="T46" fmla="*/ 140 w 160"/>
              <a:gd name="T47" fmla="*/ 32 h 176"/>
              <a:gd name="T48" fmla="*/ 128 w 160"/>
              <a:gd name="T49" fmla="*/ 20 h 176"/>
              <a:gd name="T50" fmla="*/ 140 w 160"/>
              <a:gd name="T51" fmla="*/ 8 h 176"/>
              <a:gd name="T52" fmla="*/ 20 w 160"/>
              <a:gd name="T53" fmla="*/ 100 h 176"/>
              <a:gd name="T54" fmla="*/ 8 w 160"/>
              <a:gd name="T55" fmla="*/ 88 h 176"/>
              <a:gd name="T56" fmla="*/ 20 w 160"/>
              <a:gd name="T57" fmla="*/ 76 h 176"/>
              <a:gd name="T58" fmla="*/ 32 w 160"/>
              <a:gd name="T59" fmla="*/ 88 h 176"/>
              <a:gd name="T60" fmla="*/ 20 w 160"/>
              <a:gd name="T61" fmla="*/ 100 h 176"/>
              <a:gd name="T62" fmla="*/ 140 w 160"/>
              <a:gd name="T63" fmla="*/ 168 h 176"/>
              <a:gd name="T64" fmla="*/ 128 w 160"/>
              <a:gd name="T65" fmla="*/ 156 h 176"/>
              <a:gd name="T66" fmla="*/ 140 w 160"/>
              <a:gd name="T67" fmla="*/ 144 h 176"/>
              <a:gd name="T68" fmla="*/ 152 w 160"/>
              <a:gd name="T69" fmla="*/ 156 h 176"/>
              <a:gd name="T70" fmla="*/ 140 w 160"/>
              <a:gd name="T7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176">
                <a:moveTo>
                  <a:pt x="140" y="136"/>
                </a:moveTo>
                <a:cubicBezTo>
                  <a:pt x="134" y="136"/>
                  <a:pt x="129" y="139"/>
                  <a:pt x="125" y="143"/>
                </a:cubicBezTo>
                <a:cubicBezTo>
                  <a:pt x="39" y="94"/>
                  <a:pt x="39" y="94"/>
                  <a:pt x="39" y="94"/>
                </a:cubicBezTo>
                <a:cubicBezTo>
                  <a:pt x="40" y="92"/>
                  <a:pt x="40" y="90"/>
                  <a:pt x="40" y="88"/>
                </a:cubicBezTo>
                <a:cubicBezTo>
                  <a:pt x="40" y="86"/>
                  <a:pt x="40" y="84"/>
                  <a:pt x="39" y="82"/>
                </a:cubicBezTo>
                <a:cubicBezTo>
                  <a:pt x="125" y="33"/>
                  <a:pt x="125" y="33"/>
                  <a:pt x="125" y="33"/>
                </a:cubicBezTo>
                <a:cubicBezTo>
                  <a:pt x="129" y="37"/>
                  <a:pt x="134" y="40"/>
                  <a:pt x="140" y="40"/>
                </a:cubicBezTo>
                <a:cubicBezTo>
                  <a:pt x="151" y="40"/>
                  <a:pt x="160" y="31"/>
                  <a:pt x="160" y="20"/>
                </a:cubicBezTo>
                <a:cubicBezTo>
                  <a:pt x="160" y="9"/>
                  <a:pt x="151" y="0"/>
                  <a:pt x="140" y="0"/>
                </a:cubicBezTo>
                <a:cubicBezTo>
                  <a:pt x="129" y="0"/>
                  <a:pt x="120" y="9"/>
                  <a:pt x="120" y="20"/>
                </a:cubicBezTo>
                <a:cubicBezTo>
                  <a:pt x="120" y="22"/>
                  <a:pt x="120" y="24"/>
                  <a:pt x="121" y="26"/>
                </a:cubicBezTo>
                <a:cubicBezTo>
                  <a:pt x="35" y="75"/>
                  <a:pt x="35" y="75"/>
                  <a:pt x="35" y="75"/>
                </a:cubicBezTo>
                <a:cubicBezTo>
                  <a:pt x="31" y="71"/>
                  <a:pt x="26" y="68"/>
                  <a:pt x="20" y="68"/>
                </a:cubicBezTo>
                <a:cubicBezTo>
                  <a:pt x="9" y="68"/>
                  <a:pt x="0" y="77"/>
                  <a:pt x="0" y="88"/>
                </a:cubicBezTo>
                <a:cubicBezTo>
                  <a:pt x="0" y="99"/>
                  <a:pt x="9" y="108"/>
                  <a:pt x="20" y="108"/>
                </a:cubicBezTo>
                <a:cubicBezTo>
                  <a:pt x="26" y="108"/>
                  <a:pt x="31" y="105"/>
                  <a:pt x="35" y="101"/>
                </a:cubicBezTo>
                <a:cubicBezTo>
                  <a:pt x="121" y="150"/>
                  <a:pt x="121" y="150"/>
                  <a:pt x="121" y="150"/>
                </a:cubicBezTo>
                <a:cubicBezTo>
                  <a:pt x="120" y="152"/>
                  <a:pt x="120" y="154"/>
                  <a:pt x="120" y="156"/>
                </a:cubicBezTo>
                <a:cubicBezTo>
                  <a:pt x="120" y="167"/>
                  <a:pt x="129" y="176"/>
                  <a:pt x="140" y="176"/>
                </a:cubicBezTo>
                <a:cubicBezTo>
                  <a:pt x="151" y="176"/>
                  <a:pt x="160" y="167"/>
                  <a:pt x="160" y="156"/>
                </a:cubicBezTo>
                <a:cubicBezTo>
                  <a:pt x="160" y="145"/>
                  <a:pt x="151" y="136"/>
                  <a:pt x="140" y="136"/>
                </a:cubicBezTo>
                <a:moveTo>
                  <a:pt x="140" y="8"/>
                </a:moveTo>
                <a:cubicBezTo>
                  <a:pt x="147" y="8"/>
                  <a:pt x="152" y="13"/>
                  <a:pt x="152" y="20"/>
                </a:cubicBezTo>
                <a:cubicBezTo>
                  <a:pt x="152" y="27"/>
                  <a:pt x="147" y="32"/>
                  <a:pt x="140" y="32"/>
                </a:cubicBezTo>
                <a:cubicBezTo>
                  <a:pt x="133" y="32"/>
                  <a:pt x="128" y="27"/>
                  <a:pt x="128" y="20"/>
                </a:cubicBezTo>
                <a:cubicBezTo>
                  <a:pt x="128" y="13"/>
                  <a:pt x="133" y="8"/>
                  <a:pt x="140" y="8"/>
                </a:cubicBezTo>
                <a:moveTo>
                  <a:pt x="20" y="100"/>
                </a:moveTo>
                <a:cubicBezTo>
                  <a:pt x="13" y="100"/>
                  <a:pt x="8" y="95"/>
                  <a:pt x="8" y="88"/>
                </a:cubicBezTo>
                <a:cubicBezTo>
                  <a:pt x="8" y="81"/>
                  <a:pt x="13" y="76"/>
                  <a:pt x="20" y="76"/>
                </a:cubicBezTo>
                <a:cubicBezTo>
                  <a:pt x="27" y="76"/>
                  <a:pt x="32" y="81"/>
                  <a:pt x="32" y="88"/>
                </a:cubicBezTo>
                <a:cubicBezTo>
                  <a:pt x="32" y="95"/>
                  <a:pt x="27" y="100"/>
                  <a:pt x="20" y="100"/>
                </a:cubicBezTo>
                <a:moveTo>
                  <a:pt x="140" y="168"/>
                </a:moveTo>
                <a:cubicBezTo>
                  <a:pt x="133" y="168"/>
                  <a:pt x="128" y="163"/>
                  <a:pt x="128" y="156"/>
                </a:cubicBezTo>
                <a:cubicBezTo>
                  <a:pt x="128" y="149"/>
                  <a:pt x="133" y="144"/>
                  <a:pt x="140" y="144"/>
                </a:cubicBezTo>
                <a:cubicBezTo>
                  <a:pt x="147" y="144"/>
                  <a:pt x="152" y="149"/>
                  <a:pt x="152" y="156"/>
                </a:cubicBezTo>
                <a:cubicBezTo>
                  <a:pt x="152" y="163"/>
                  <a:pt x="147" y="168"/>
                  <a:pt x="140"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noEditPoints="1"/>
          </p:cNvSpPr>
          <p:nvPr/>
        </p:nvSpPr>
        <p:spPr bwMode="auto">
          <a:xfrm>
            <a:off x="6480175" y="2617788"/>
            <a:ext cx="557212" cy="557213"/>
          </a:xfrm>
          <a:custGeom>
            <a:avLst/>
            <a:gdLst>
              <a:gd name="T0" fmla="*/ 151 w 176"/>
              <a:gd name="T1" fmla="*/ 146 h 176"/>
              <a:gd name="T2" fmla="*/ 115 w 176"/>
              <a:gd name="T3" fmla="*/ 166 h 176"/>
              <a:gd name="T4" fmla="*/ 60 w 176"/>
              <a:gd name="T5" fmla="*/ 163 h 176"/>
              <a:gd name="T6" fmla="*/ 15 w 176"/>
              <a:gd name="T7" fmla="*/ 123 h 176"/>
              <a:gd name="T8" fmla="*/ 14 w 176"/>
              <a:gd name="T9" fmla="*/ 56 h 176"/>
              <a:gd name="T10" fmla="*/ 59 w 176"/>
              <a:gd name="T11" fmla="*/ 14 h 176"/>
              <a:gd name="T12" fmla="*/ 123 w 176"/>
              <a:gd name="T13" fmla="*/ 13 h 176"/>
              <a:gd name="T14" fmla="*/ 162 w 176"/>
              <a:gd name="T15" fmla="*/ 47 h 176"/>
              <a:gd name="T16" fmla="*/ 163 w 176"/>
              <a:gd name="T17" fmla="*/ 97 h 176"/>
              <a:gd name="T18" fmla="*/ 136 w 176"/>
              <a:gd name="T19" fmla="*/ 129 h 176"/>
              <a:gd name="T20" fmla="*/ 114 w 176"/>
              <a:gd name="T21" fmla="*/ 132 h 176"/>
              <a:gd name="T22" fmla="*/ 112 w 176"/>
              <a:gd name="T23" fmla="*/ 120 h 176"/>
              <a:gd name="T24" fmla="*/ 144 w 176"/>
              <a:gd name="T25" fmla="*/ 39 h 176"/>
              <a:gd name="T26" fmla="*/ 131 w 176"/>
              <a:gd name="T27" fmla="*/ 53 h 176"/>
              <a:gd name="T28" fmla="*/ 96 w 176"/>
              <a:gd name="T29" fmla="*/ 35 h 176"/>
              <a:gd name="T30" fmla="*/ 51 w 176"/>
              <a:gd name="T31" fmla="*/ 59 h 176"/>
              <a:gd name="T32" fmla="*/ 35 w 176"/>
              <a:gd name="T33" fmla="*/ 106 h 176"/>
              <a:gd name="T34" fmla="*/ 45 w 176"/>
              <a:gd name="T35" fmla="*/ 131 h 176"/>
              <a:gd name="T36" fmla="*/ 89 w 176"/>
              <a:gd name="T37" fmla="*/ 139 h 176"/>
              <a:gd name="T38" fmla="*/ 107 w 176"/>
              <a:gd name="T39" fmla="*/ 137 h 176"/>
              <a:gd name="T40" fmla="*/ 140 w 176"/>
              <a:gd name="T41" fmla="*/ 136 h 176"/>
              <a:gd name="T42" fmla="*/ 171 w 176"/>
              <a:gd name="T43" fmla="*/ 100 h 176"/>
              <a:gd name="T44" fmla="*/ 169 w 176"/>
              <a:gd name="T45" fmla="*/ 43 h 176"/>
              <a:gd name="T46" fmla="*/ 125 w 176"/>
              <a:gd name="T47" fmla="*/ 5 h 176"/>
              <a:gd name="T48" fmla="*/ 57 w 176"/>
              <a:gd name="T49" fmla="*/ 7 h 176"/>
              <a:gd name="T50" fmla="*/ 7 w 176"/>
              <a:gd name="T51" fmla="*/ 52 h 176"/>
              <a:gd name="T52" fmla="*/ 8 w 176"/>
              <a:gd name="T53" fmla="*/ 127 h 176"/>
              <a:gd name="T54" fmla="*/ 59 w 176"/>
              <a:gd name="T55" fmla="*/ 171 h 176"/>
              <a:gd name="T56" fmla="*/ 116 w 176"/>
              <a:gd name="T57" fmla="*/ 173 h 176"/>
              <a:gd name="T58" fmla="*/ 158 w 176"/>
              <a:gd name="T59" fmla="*/ 151 h 176"/>
              <a:gd name="T60" fmla="*/ 175 w 176"/>
              <a:gd name="T61" fmla="*/ 131 h 176"/>
              <a:gd name="T62" fmla="*/ 101 w 176"/>
              <a:gd name="T63" fmla="*/ 120 h 176"/>
              <a:gd name="T64" fmla="*/ 81 w 176"/>
              <a:gd name="T65" fmla="*/ 133 h 176"/>
              <a:gd name="T66" fmla="*/ 51 w 176"/>
              <a:gd name="T67" fmla="*/ 126 h 176"/>
              <a:gd name="T68" fmla="*/ 43 w 176"/>
              <a:gd name="T69" fmla="*/ 106 h 176"/>
              <a:gd name="T70" fmla="*/ 57 w 176"/>
              <a:gd name="T71" fmla="*/ 64 h 176"/>
              <a:gd name="T72" fmla="*/ 95 w 176"/>
              <a:gd name="T73" fmla="*/ 43 h 176"/>
              <a:gd name="T74" fmla="*/ 114 w 176"/>
              <a:gd name="T75" fmla="*/ 47 h 176"/>
              <a:gd name="T76" fmla="*/ 127 w 176"/>
              <a:gd name="T77" fmla="*/ 63 h 176"/>
              <a:gd name="T78" fmla="*/ 101 w 176"/>
              <a:gd name="T79" fmla="*/ 12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6">
                <a:moveTo>
                  <a:pt x="165" y="131"/>
                </a:moveTo>
                <a:cubicBezTo>
                  <a:pt x="161" y="136"/>
                  <a:pt x="156" y="141"/>
                  <a:pt x="151" y="146"/>
                </a:cubicBezTo>
                <a:cubicBezTo>
                  <a:pt x="146" y="150"/>
                  <a:pt x="141" y="154"/>
                  <a:pt x="134" y="158"/>
                </a:cubicBezTo>
                <a:cubicBezTo>
                  <a:pt x="128" y="161"/>
                  <a:pt x="122" y="164"/>
                  <a:pt x="115" y="166"/>
                </a:cubicBezTo>
                <a:cubicBezTo>
                  <a:pt x="108" y="167"/>
                  <a:pt x="100" y="168"/>
                  <a:pt x="93" y="168"/>
                </a:cubicBezTo>
                <a:cubicBezTo>
                  <a:pt x="81" y="168"/>
                  <a:pt x="70" y="167"/>
                  <a:pt x="60" y="163"/>
                </a:cubicBezTo>
                <a:cubicBezTo>
                  <a:pt x="50" y="160"/>
                  <a:pt x="41" y="155"/>
                  <a:pt x="33" y="148"/>
                </a:cubicBezTo>
                <a:cubicBezTo>
                  <a:pt x="26" y="141"/>
                  <a:pt x="19" y="133"/>
                  <a:pt x="15" y="123"/>
                </a:cubicBezTo>
                <a:cubicBezTo>
                  <a:pt x="10" y="113"/>
                  <a:pt x="8" y="101"/>
                  <a:pt x="8" y="87"/>
                </a:cubicBezTo>
                <a:cubicBezTo>
                  <a:pt x="8" y="76"/>
                  <a:pt x="10" y="66"/>
                  <a:pt x="14" y="56"/>
                </a:cubicBezTo>
                <a:cubicBezTo>
                  <a:pt x="19" y="47"/>
                  <a:pt x="25" y="38"/>
                  <a:pt x="32" y="31"/>
                </a:cubicBezTo>
                <a:cubicBezTo>
                  <a:pt x="40" y="24"/>
                  <a:pt x="49" y="18"/>
                  <a:pt x="59" y="14"/>
                </a:cubicBezTo>
                <a:cubicBezTo>
                  <a:pt x="69" y="10"/>
                  <a:pt x="81" y="8"/>
                  <a:pt x="93" y="8"/>
                </a:cubicBezTo>
                <a:cubicBezTo>
                  <a:pt x="103" y="8"/>
                  <a:pt x="114" y="9"/>
                  <a:pt x="123" y="13"/>
                </a:cubicBezTo>
                <a:cubicBezTo>
                  <a:pt x="132" y="16"/>
                  <a:pt x="140" y="20"/>
                  <a:pt x="147" y="26"/>
                </a:cubicBezTo>
                <a:cubicBezTo>
                  <a:pt x="153" y="32"/>
                  <a:pt x="159" y="39"/>
                  <a:pt x="162" y="47"/>
                </a:cubicBezTo>
                <a:cubicBezTo>
                  <a:pt x="166" y="55"/>
                  <a:pt x="168" y="64"/>
                  <a:pt x="168" y="74"/>
                </a:cubicBezTo>
                <a:cubicBezTo>
                  <a:pt x="168" y="82"/>
                  <a:pt x="166" y="90"/>
                  <a:pt x="163" y="97"/>
                </a:cubicBezTo>
                <a:cubicBezTo>
                  <a:pt x="160" y="105"/>
                  <a:pt x="156" y="111"/>
                  <a:pt x="152" y="117"/>
                </a:cubicBezTo>
                <a:cubicBezTo>
                  <a:pt x="147" y="122"/>
                  <a:pt x="142" y="126"/>
                  <a:pt x="136" y="129"/>
                </a:cubicBezTo>
                <a:cubicBezTo>
                  <a:pt x="131" y="132"/>
                  <a:pt x="125" y="134"/>
                  <a:pt x="121" y="134"/>
                </a:cubicBezTo>
                <a:cubicBezTo>
                  <a:pt x="118" y="134"/>
                  <a:pt x="115" y="133"/>
                  <a:pt x="114" y="132"/>
                </a:cubicBezTo>
                <a:cubicBezTo>
                  <a:pt x="113" y="131"/>
                  <a:pt x="112" y="130"/>
                  <a:pt x="111" y="128"/>
                </a:cubicBezTo>
                <a:cubicBezTo>
                  <a:pt x="111" y="126"/>
                  <a:pt x="111" y="123"/>
                  <a:pt x="112" y="120"/>
                </a:cubicBezTo>
                <a:cubicBezTo>
                  <a:pt x="113" y="117"/>
                  <a:pt x="114" y="114"/>
                  <a:pt x="116" y="110"/>
                </a:cubicBezTo>
                <a:cubicBezTo>
                  <a:pt x="144" y="39"/>
                  <a:pt x="144" y="39"/>
                  <a:pt x="144" y="39"/>
                </a:cubicBezTo>
                <a:cubicBezTo>
                  <a:pt x="136" y="39"/>
                  <a:pt x="136" y="39"/>
                  <a:pt x="136" y="39"/>
                </a:cubicBezTo>
                <a:cubicBezTo>
                  <a:pt x="131" y="53"/>
                  <a:pt x="131" y="53"/>
                  <a:pt x="131" y="53"/>
                </a:cubicBezTo>
                <a:cubicBezTo>
                  <a:pt x="128" y="48"/>
                  <a:pt x="124" y="44"/>
                  <a:pt x="118" y="41"/>
                </a:cubicBezTo>
                <a:cubicBezTo>
                  <a:pt x="112" y="37"/>
                  <a:pt x="104" y="35"/>
                  <a:pt x="96" y="35"/>
                </a:cubicBezTo>
                <a:cubicBezTo>
                  <a:pt x="87" y="35"/>
                  <a:pt x="78" y="37"/>
                  <a:pt x="71" y="42"/>
                </a:cubicBezTo>
                <a:cubicBezTo>
                  <a:pt x="63" y="46"/>
                  <a:pt x="57" y="52"/>
                  <a:pt x="51" y="59"/>
                </a:cubicBezTo>
                <a:cubicBezTo>
                  <a:pt x="46" y="66"/>
                  <a:pt x="42" y="74"/>
                  <a:pt x="39" y="82"/>
                </a:cubicBezTo>
                <a:cubicBezTo>
                  <a:pt x="36" y="90"/>
                  <a:pt x="35" y="98"/>
                  <a:pt x="35" y="106"/>
                </a:cubicBezTo>
                <a:cubicBezTo>
                  <a:pt x="35" y="111"/>
                  <a:pt x="35" y="115"/>
                  <a:pt x="37" y="120"/>
                </a:cubicBezTo>
                <a:cubicBezTo>
                  <a:pt x="39" y="124"/>
                  <a:pt x="42" y="128"/>
                  <a:pt x="45" y="131"/>
                </a:cubicBezTo>
                <a:cubicBezTo>
                  <a:pt x="48" y="134"/>
                  <a:pt x="52" y="137"/>
                  <a:pt x="56" y="139"/>
                </a:cubicBezTo>
                <a:cubicBezTo>
                  <a:pt x="66" y="143"/>
                  <a:pt x="77" y="142"/>
                  <a:pt x="89" y="139"/>
                </a:cubicBezTo>
                <a:cubicBezTo>
                  <a:pt x="94" y="137"/>
                  <a:pt x="99" y="134"/>
                  <a:pt x="103" y="129"/>
                </a:cubicBezTo>
                <a:cubicBezTo>
                  <a:pt x="104" y="132"/>
                  <a:pt x="105" y="135"/>
                  <a:pt x="107" y="137"/>
                </a:cubicBezTo>
                <a:cubicBezTo>
                  <a:pt x="110" y="140"/>
                  <a:pt x="115" y="142"/>
                  <a:pt x="120" y="142"/>
                </a:cubicBezTo>
                <a:cubicBezTo>
                  <a:pt x="126" y="142"/>
                  <a:pt x="133" y="140"/>
                  <a:pt x="140" y="136"/>
                </a:cubicBezTo>
                <a:cubicBezTo>
                  <a:pt x="146" y="133"/>
                  <a:pt x="152" y="128"/>
                  <a:pt x="158" y="122"/>
                </a:cubicBezTo>
                <a:cubicBezTo>
                  <a:pt x="163" y="116"/>
                  <a:pt x="167" y="108"/>
                  <a:pt x="171" y="100"/>
                </a:cubicBezTo>
                <a:cubicBezTo>
                  <a:pt x="174" y="92"/>
                  <a:pt x="176" y="83"/>
                  <a:pt x="176" y="74"/>
                </a:cubicBezTo>
                <a:cubicBezTo>
                  <a:pt x="176" y="62"/>
                  <a:pt x="174" y="52"/>
                  <a:pt x="169" y="43"/>
                </a:cubicBezTo>
                <a:cubicBezTo>
                  <a:pt x="165" y="34"/>
                  <a:pt x="159" y="26"/>
                  <a:pt x="152" y="20"/>
                </a:cubicBezTo>
                <a:cubicBezTo>
                  <a:pt x="144" y="13"/>
                  <a:pt x="135" y="8"/>
                  <a:pt x="125" y="5"/>
                </a:cubicBezTo>
                <a:cubicBezTo>
                  <a:pt x="115" y="2"/>
                  <a:pt x="104" y="0"/>
                  <a:pt x="93" y="0"/>
                </a:cubicBezTo>
                <a:cubicBezTo>
                  <a:pt x="80" y="0"/>
                  <a:pt x="68" y="2"/>
                  <a:pt x="57" y="7"/>
                </a:cubicBezTo>
                <a:cubicBezTo>
                  <a:pt x="46" y="11"/>
                  <a:pt x="36" y="17"/>
                  <a:pt x="27" y="25"/>
                </a:cubicBezTo>
                <a:cubicBezTo>
                  <a:pt x="19" y="33"/>
                  <a:pt x="12" y="42"/>
                  <a:pt x="7" y="52"/>
                </a:cubicBezTo>
                <a:cubicBezTo>
                  <a:pt x="2" y="63"/>
                  <a:pt x="0" y="75"/>
                  <a:pt x="0" y="87"/>
                </a:cubicBezTo>
                <a:cubicBezTo>
                  <a:pt x="0" y="103"/>
                  <a:pt x="3" y="116"/>
                  <a:pt x="8" y="127"/>
                </a:cubicBezTo>
                <a:cubicBezTo>
                  <a:pt x="13" y="138"/>
                  <a:pt x="21" y="148"/>
                  <a:pt x="29" y="155"/>
                </a:cubicBezTo>
                <a:cubicBezTo>
                  <a:pt x="38" y="162"/>
                  <a:pt x="48" y="168"/>
                  <a:pt x="59" y="171"/>
                </a:cubicBezTo>
                <a:cubicBezTo>
                  <a:pt x="70" y="174"/>
                  <a:pt x="81" y="176"/>
                  <a:pt x="93" y="176"/>
                </a:cubicBezTo>
                <a:cubicBezTo>
                  <a:pt x="101" y="176"/>
                  <a:pt x="109" y="175"/>
                  <a:pt x="116" y="173"/>
                </a:cubicBezTo>
                <a:cubicBezTo>
                  <a:pt x="124" y="171"/>
                  <a:pt x="131" y="168"/>
                  <a:pt x="138" y="164"/>
                </a:cubicBezTo>
                <a:cubicBezTo>
                  <a:pt x="145" y="161"/>
                  <a:pt x="152" y="156"/>
                  <a:pt x="158" y="151"/>
                </a:cubicBezTo>
                <a:cubicBezTo>
                  <a:pt x="164" y="145"/>
                  <a:pt x="169" y="139"/>
                  <a:pt x="173" y="133"/>
                </a:cubicBezTo>
                <a:cubicBezTo>
                  <a:pt x="175" y="131"/>
                  <a:pt x="175" y="131"/>
                  <a:pt x="175" y="131"/>
                </a:cubicBezTo>
                <a:cubicBezTo>
                  <a:pt x="165" y="131"/>
                  <a:pt x="165" y="131"/>
                  <a:pt x="165" y="131"/>
                </a:cubicBezTo>
                <a:close/>
                <a:moveTo>
                  <a:pt x="101" y="120"/>
                </a:moveTo>
                <a:cubicBezTo>
                  <a:pt x="98" y="124"/>
                  <a:pt x="95" y="127"/>
                  <a:pt x="91" y="129"/>
                </a:cubicBezTo>
                <a:cubicBezTo>
                  <a:pt x="88" y="131"/>
                  <a:pt x="85" y="132"/>
                  <a:pt x="81" y="133"/>
                </a:cubicBezTo>
                <a:cubicBezTo>
                  <a:pt x="74" y="135"/>
                  <a:pt x="66" y="134"/>
                  <a:pt x="60" y="132"/>
                </a:cubicBezTo>
                <a:cubicBezTo>
                  <a:pt x="56" y="130"/>
                  <a:pt x="53" y="128"/>
                  <a:pt x="51" y="126"/>
                </a:cubicBezTo>
                <a:cubicBezTo>
                  <a:pt x="48" y="123"/>
                  <a:pt x="46" y="120"/>
                  <a:pt x="45" y="117"/>
                </a:cubicBezTo>
                <a:cubicBezTo>
                  <a:pt x="43" y="113"/>
                  <a:pt x="43" y="110"/>
                  <a:pt x="43" y="106"/>
                </a:cubicBezTo>
                <a:cubicBezTo>
                  <a:pt x="43" y="99"/>
                  <a:pt x="44" y="92"/>
                  <a:pt x="46" y="85"/>
                </a:cubicBezTo>
                <a:cubicBezTo>
                  <a:pt x="49" y="77"/>
                  <a:pt x="53" y="71"/>
                  <a:pt x="57" y="64"/>
                </a:cubicBezTo>
                <a:cubicBezTo>
                  <a:pt x="62" y="58"/>
                  <a:pt x="67" y="53"/>
                  <a:pt x="74" y="49"/>
                </a:cubicBezTo>
                <a:cubicBezTo>
                  <a:pt x="80" y="45"/>
                  <a:pt x="87" y="43"/>
                  <a:pt x="95" y="43"/>
                </a:cubicBezTo>
                <a:cubicBezTo>
                  <a:pt x="98" y="43"/>
                  <a:pt x="101" y="43"/>
                  <a:pt x="104" y="44"/>
                </a:cubicBezTo>
                <a:cubicBezTo>
                  <a:pt x="108" y="44"/>
                  <a:pt x="111" y="46"/>
                  <a:pt x="114" y="47"/>
                </a:cubicBezTo>
                <a:cubicBezTo>
                  <a:pt x="117" y="49"/>
                  <a:pt x="119" y="51"/>
                  <a:pt x="122" y="53"/>
                </a:cubicBezTo>
                <a:cubicBezTo>
                  <a:pt x="124" y="56"/>
                  <a:pt x="125" y="59"/>
                  <a:pt x="127" y="63"/>
                </a:cubicBezTo>
                <a:cubicBezTo>
                  <a:pt x="109" y="106"/>
                  <a:pt x="109" y="106"/>
                  <a:pt x="109" y="106"/>
                </a:cubicBezTo>
                <a:cubicBezTo>
                  <a:pt x="107" y="112"/>
                  <a:pt x="104" y="116"/>
                  <a:pt x="101" y="12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noEditPoints="1"/>
          </p:cNvSpPr>
          <p:nvPr/>
        </p:nvSpPr>
        <p:spPr bwMode="auto">
          <a:xfrm>
            <a:off x="7543800" y="2617788"/>
            <a:ext cx="557212" cy="557213"/>
          </a:xfrm>
          <a:custGeom>
            <a:avLst/>
            <a:gdLst>
              <a:gd name="T0" fmla="*/ 0 w 176"/>
              <a:gd name="T1" fmla="*/ 88 h 176"/>
              <a:gd name="T2" fmla="*/ 176 w 176"/>
              <a:gd name="T3" fmla="*/ 88 h 176"/>
              <a:gd name="T4" fmla="*/ 132 w 176"/>
              <a:gd name="T5" fmla="*/ 21 h 176"/>
              <a:gd name="T6" fmla="*/ 130 w 176"/>
              <a:gd name="T7" fmla="*/ 48 h 176"/>
              <a:gd name="T8" fmla="*/ 123 w 176"/>
              <a:gd name="T9" fmla="*/ 68 h 176"/>
              <a:gd name="T10" fmla="*/ 85 w 176"/>
              <a:gd name="T11" fmla="*/ 26 h 176"/>
              <a:gd name="T12" fmla="*/ 132 w 176"/>
              <a:gd name="T13" fmla="*/ 21 h 176"/>
              <a:gd name="T14" fmla="*/ 138 w 176"/>
              <a:gd name="T15" fmla="*/ 118 h 176"/>
              <a:gd name="T16" fmla="*/ 100 w 176"/>
              <a:gd name="T17" fmla="*/ 119 h 176"/>
              <a:gd name="T18" fmla="*/ 115 w 176"/>
              <a:gd name="T19" fmla="*/ 100 h 176"/>
              <a:gd name="T20" fmla="*/ 101 w 176"/>
              <a:gd name="T21" fmla="*/ 9 h 176"/>
              <a:gd name="T22" fmla="*/ 84 w 176"/>
              <a:gd name="T23" fmla="*/ 8 h 176"/>
              <a:gd name="T24" fmla="*/ 109 w 176"/>
              <a:gd name="T25" fmla="*/ 94 h 176"/>
              <a:gd name="T26" fmla="*/ 88 w 176"/>
              <a:gd name="T27" fmla="*/ 108 h 176"/>
              <a:gd name="T28" fmla="*/ 32 w 176"/>
              <a:gd name="T29" fmla="*/ 97 h 176"/>
              <a:gd name="T30" fmla="*/ 52 w 176"/>
              <a:gd name="T31" fmla="*/ 60 h 176"/>
              <a:gd name="T32" fmla="*/ 63 w 176"/>
              <a:gd name="T33" fmla="*/ 43 h 176"/>
              <a:gd name="T34" fmla="*/ 109 w 176"/>
              <a:gd name="T35" fmla="*/ 94 h 176"/>
              <a:gd name="T36" fmla="*/ 8 w 176"/>
              <a:gd name="T37" fmla="*/ 90 h 176"/>
              <a:gd name="T38" fmla="*/ 20 w 176"/>
              <a:gd name="T39" fmla="*/ 128 h 176"/>
              <a:gd name="T40" fmla="*/ 25 w 176"/>
              <a:gd name="T41" fmla="*/ 93 h 176"/>
              <a:gd name="T42" fmla="*/ 76 w 176"/>
              <a:gd name="T43" fmla="*/ 9 h 176"/>
              <a:gd name="T44" fmla="*/ 58 w 176"/>
              <a:gd name="T45" fmla="*/ 37 h 176"/>
              <a:gd name="T46" fmla="*/ 40 w 176"/>
              <a:gd name="T47" fmla="*/ 48 h 176"/>
              <a:gd name="T48" fmla="*/ 25 w 176"/>
              <a:gd name="T49" fmla="*/ 93 h 176"/>
              <a:gd name="T50" fmla="*/ 28 w 176"/>
              <a:gd name="T51" fmla="*/ 128 h 176"/>
              <a:gd name="T52" fmla="*/ 77 w 176"/>
              <a:gd name="T53" fmla="*/ 124 h 176"/>
              <a:gd name="T54" fmla="*/ 30 w 176"/>
              <a:gd name="T55" fmla="*/ 143 h 176"/>
              <a:gd name="T56" fmla="*/ 88 w 176"/>
              <a:gd name="T57" fmla="*/ 168 h 176"/>
              <a:gd name="T58" fmla="*/ 83 w 176"/>
              <a:gd name="T59" fmla="*/ 131 h 176"/>
              <a:gd name="T60" fmla="*/ 97 w 176"/>
              <a:gd name="T61" fmla="*/ 127 h 176"/>
              <a:gd name="T62" fmla="*/ 149 w 176"/>
              <a:gd name="T63" fmla="*/ 123 h 176"/>
              <a:gd name="T64" fmla="*/ 88 w 176"/>
              <a:gd name="T65" fmla="*/ 168 h 176"/>
              <a:gd name="T66" fmla="*/ 120 w 176"/>
              <a:gd name="T67" fmla="*/ 93 h 176"/>
              <a:gd name="T68" fmla="*/ 132 w 176"/>
              <a:gd name="T69" fmla="*/ 72 h 176"/>
              <a:gd name="T70" fmla="*/ 137 w 176"/>
              <a:gd name="T71" fmla="*/ 49 h 176"/>
              <a:gd name="T72" fmla="*/ 168 w 176"/>
              <a:gd name="T73" fmla="*/ 88 h 176"/>
              <a:gd name="T74" fmla="*/ 150 w 176"/>
              <a:gd name="T75" fmla="*/ 11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132" y="21"/>
                </a:moveTo>
                <a:cubicBezTo>
                  <a:pt x="132" y="22"/>
                  <a:pt x="132" y="23"/>
                  <a:pt x="132" y="24"/>
                </a:cubicBezTo>
                <a:cubicBezTo>
                  <a:pt x="132" y="32"/>
                  <a:pt x="131" y="40"/>
                  <a:pt x="130" y="48"/>
                </a:cubicBezTo>
                <a:cubicBezTo>
                  <a:pt x="124" y="49"/>
                  <a:pt x="120" y="54"/>
                  <a:pt x="120" y="60"/>
                </a:cubicBezTo>
                <a:cubicBezTo>
                  <a:pt x="120" y="63"/>
                  <a:pt x="121" y="66"/>
                  <a:pt x="123" y="68"/>
                </a:cubicBezTo>
                <a:cubicBezTo>
                  <a:pt x="121" y="75"/>
                  <a:pt x="118" y="81"/>
                  <a:pt x="114" y="87"/>
                </a:cubicBezTo>
                <a:cubicBezTo>
                  <a:pt x="99" y="70"/>
                  <a:pt x="89" y="49"/>
                  <a:pt x="85" y="26"/>
                </a:cubicBezTo>
                <a:cubicBezTo>
                  <a:pt x="94" y="20"/>
                  <a:pt x="104" y="16"/>
                  <a:pt x="115" y="13"/>
                </a:cubicBezTo>
                <a:cubicBezTo>
                  <a:pt x="121" y="15"/>
                  <a:pt x="127" y="18"/>
                  <a:pt x="132" y="21"/>
                </a:cubicBezTo>
                <a:moveTo>
                  <a:pt x="115" y="100"/>
                </a:moveTo>
                <a:cubicBezTo>
                  <a:pt x="122" y="107"/>
                  <a:pt x="130" y="113"/>
                  <a:pt x="138" y="118"/>
                </a:cubicBezTo>
                <a:cubicBezTo>
                  <a:pt x="130" y="119"/>
                  <a:pt x="121" y="120"/>
                  <a:pt x="112" y="120"/>
                </a:cubicBezTo>
                <a:cubicBezTo>
                  <a:pt x="108" y="120"/>
                  <a:pt x="104" y="120"/>
                  <a:pt x="100" y="119"/>
                </a:cubicBezTo>
                <a:cubicBezTo>
                  <a:pt x="100" y="119"/>
                  <a:pt x="100" y="118"/>
                  <a:pt x="100" y="117"/>
                </a:cubicBezTo>
                <a:cubicBezTo>
                  <a:pt x="105" y="112"/>
                  <a:pt x="110" y="106"/>
                  <a:pt x="115" y="100"/>
                </a:cubicBezTo>
                <a:moveTo>
                  <a:pt x="88" y="8"/>
                </a:moveTo>
                <a:cubicBezTo>
                  <a:pt x="92" y="8"/>
                  <a:pt x="97" y="8"/>
                  <a:pt x="101" y="9"/>
                </a:cubicBezTo>
                <a:cubicBezTo>
                  <a:pt x="95" y="11"/>
                  <a:pt x="90" y="14"/>
                  <a:pt x="84" y="17"/>
                </a:cubicBezTo>
                <a:cubicBezTo>
                  <a:pt x="84" y="14"/>
                  <a:pt x="84" y="11"/>
                  <a:pt x="84" y="8"/>
                </a:cubicBezTo>
                <a:cubicBezTo>
                  <a:pt x="85" y="8"/>
                  <a:pt x="87" y="8"/>
                  <a:pt x="88" y="8"/>
                </a:cubicBezTo>
                <a:moveTo>
                  <a:pt x="109" y="94"/>
                </a:moveTo>
                <a:cubicBezTo>
                  <a:pt x="105" y="100"/>
                  <a:pt x="100" y="105"/>
                  <a:pt x="95" y="110"/>
                </a:cubicBezTo>
                <a:cubicBezTo>
                  <a:pt x="93" y="109"/>
                  <a:pt x="91" y="108"/>
                  <a:pt x="88" y="108"/>
                </a:cubicBezTo>
                <a:cubicBezTo>
                  <a:pt x="83" y="108"/>
                  <a:pt x="78" y="111"/>
                  <a:pt x="77" y="116"/>
                </a:cubicBezTo>
                <a:cubicBezTo>
                  <a:pt x="61" y="112"/>
                  <a:pt x="46" y="106"/>
                  <a:pt x="32" y="97"/>
                </a:cubicBezTo>
                <a:cubicBezTo>
                  <a:pt x="36" y="84"/>
                  <a:pt x="42" y="71"/>
                  <a:pt x="49" y="60"/>
                </a:cubicBezTo>
                <a:cubicBezTo>
                  <a:pt x="50" y="60"/>
                  <a:pt x="51" y="60"/>
                  <a:pt x="52" y="60"/>
                </a:cubicBezTo>
                <a:cubicBezTo>
                  <a:pt x="59" y="60"/>
                  <a:pt x="64" y="55"/>
                  <a:pt x="64" y="48"/>
                </a:cubicBezTo>
                <a:cubicBezTo>
                  <a:pt x="64" y="46"/>
                  <a:pt x="64" y="45"/>
                  <a:pt x="63" y="43"/>
                </a:cubicBezTo>
                <a:cubicBezTo>
                  <a:pt x="68" y="39"/>
                  <a:pt x="73" y="34"/>
                  <a:pt x="78" y="31"/>
                </a:cubicBezTo>
                <a:cubicBezTo>
                  <a:pt x="82" y="55"/>
                  <a:pt x="94" y="77"/>
                  <a:pt x="109" y="94"/>
                </a:cubicBezTo>
                <a:moveTo>
                  <a:pt x="20" y="130"/>
                </a:moveTo>
                <a:cubicBezTo>
                  <a:pt x="13" y="118"/>
                  <a:pt x="8" y="104"/>
                  <a:pt x="8" y="90"/>
                </a:cubicBezTo>
                <a:cubicBezTo>
                  <a:pt x="13" y="94"/>
                  <a:pt x="18" y="97"/>
                  <a:pt x="23" y="101"/>
                </a:cubicBezTo>
                <a:cubicBezTo>
                  <a:pt x="21" y="110"/>
                  <a:pt x="20" y="119"/>
                  <a:pt x="20" y="128"/>
                </a:cubicBezTo>
                <a:cubicBezTo>
                  <a:pt x="20" y="129"/>
                  <a:pt x="20" y="129"/>
                  <a:pt x="20" y="130"/>
                </a:cubicBezTo>
                <a:moveTo>
                  <a:pt x="25" y="93"/>
                </a:moveTo>
                <a:cubicBezTo>
                  <a:pt x="19" y="89"/>
                  <a:pt x="14" y="84"/>
                  <a:pt x="9" y="79"/>
                </a:cubicBezTo>
                <a:cubicBezTo>
                  <a:pt x="12" y="43"/>
                  <a:pt x="40" y="14"/>
                  <a:pt x="76" y="9"/>
                </a:cubicBezTo>
                <a:cubicBezTo>
                  <a:pt x="76" y="13"/>
                  <a:pt x="76" y="17"/>
                  <a:pt x="77" y="22"/>
                </a:cubicBezTo>
                <a:cubicBezTo>
                  <a:pt x="70" y="26"/>
                  <a:pt x="63" y="32"/>
                  <a:pt x="58" y="37"/>
                </a:cubicBezTo>
                <a:cubicBezTo>
                  <a:pt x="56" y="37"/>
                  <a:pt x="54" y="36"/>
                  <a:pt x="52" y="36"/>
                </a:cubicBezTo>
                <a:cubicBezTo>
                  <a:pt x="45" y="36"/>
                  <a:pt x="40" y="41"/>
                  <a:pt x="40" y="48"/>
                </a:cubicBezTo>
                <a:cubicBezTo>
                  <a:pt x="40" y="51"/>
                  <a:pt x="41" y="53"/>
                  <a:pt x="43" y="55"/>
                </a:cubicBezTo>
                <a:cubicBezTo>
                  <a:pt x="35" y="67"/>
                  <a:pt x="29" y="79"/>
                  <a:pt x="25" y="93"/>
                </a:cubicBezTo>
                <a:moveTo>
                  <a:pt x="29" y="142"/>
                </a:moveTo>
                <a:cubicBezTo>
                  <a:pt x="28" y="137"/>
                  <a:pt x="28" y="133"/>
                  <a:pt x="28" y="128"/>
                </a:cubicBezTo>
                <a:cubicBezTo>
                  <a:pt x="28" y="120"/>
                  <a:pt x="29" y="113"/>
                  <a:pt x="30" y="105"/>
                </a:cubicBezTo>
                <a:cubicBezTo>
                  <a:pt x="44" y="114"/>
                  <a:pt x="60" y="120"/>
                  <a:pt x="77" y="124"/>
                </a:cubicBezTo>
                <a:cubicBezTo>
                  <a:pt x="77" y="124"/>
                  <a:pt x="77" y="125"/>
                  <a:pt x="77" y="125"/>
                </a:cubicBezTo>
                <a:cubicBezTo>
                  <a:pt x="63" y="134"/>
                  <a:pt x="47" y="140"/>
                  <a:pt x="30" y="143"/>
                </a:cubicBezTo>
                <a:cubicBezTo>
                  <a:pt x="29" y="142"/>
                  <a:pt x="29" y="142"/>
                  <a:pt x="29" y="142"/>
                </a:cubicBezTo>
                <a:moveTo>
                  <a:pt x="88" y="168"/>
                </a:moveTo>
                <a:cubicBezTo>
                  <a:pt x="68" y="168"/>
                  <a:pt x="51" y="161"/>
                  <a:pt x="37" y="149"/>
                </a:cubicBezTo>
                <a:cubicBezTo>
                  <a:pt x="53" y="146"/>
                  <a:pt x="69" y="140"/>
                  <a:pt x="83" y="131"/>
                </a:cubicBezTo>
                <a:cubicBezTo>
                  <a:pt x="84" y="131"/>
                  <a:pt x="86" y="132"/>
                  <a:pt x="88" y="132"/>
                </a:cubicBezTo>
                <a:cubicBezTo>
                  <a:pt x="92" y="132"/>
                  <a:pt x="95" y="130"/>
                  <a:pt x="97" y="127"/>
                </a:cubicBezTo>
                <a:cubicBezTo>
                  <a:pt x="102" y="128"/>
                  <a:pt x="107" y="128"/>
                  <a:pt x="112" y="128"/>
                </a:cubicBezTo>
                <a:cubicBezTo>
                  <a:pt x="125" y="128"/>
                  <a:pt x="137" y="126"/>
                  <a:pt x="149" y="123"/>
                </a:cubicBezTo>
                <a:cubicBezTo>
                  <a:pt x="152" y="125"/>
                  <a:pt x="155" y="126"/>
                  <a:pt x="158" y="127"/>
                </a:cubicBezTo>
                <a:cubicBezTo>
                  <a:pt x="144" y="152"/>
                  <a:pt x="118" y="168"/>
                  <a:pt x="88" y="168"/>
                </a:cubicBezTo>
                <a:moveTo>
                  <a:pt x="150" y="115"/>
                </a:moveTo>
                <a:cubicBezTo>
                  <a:pt x="139" y="109"/>
                  <a:pt x="129" y="102"/>
                  <a:pt x="120" y="93"/>
                </a:cubicBezTo>
                <a:cubicBezTo>
                  <a:pt x="124" y="87"/>
                  <a:pt x="128" y="79"/>
                  <a:pt x="131" y="72"/>
                </a:cubicBezTo>
                <a:cubicBezTo>
                  <a:pt x="131" y="72"/>
                  <a:pt x="132" y="72"/>
                  <a:pt x="132" y="72"/>
                </a:cubicBezTo>
                <a:cubicBezTo>
                  <a:pt x="139" y="72"/>
                  <a:pt x="144" y="67"/>
                  <a:pt x="144" y="60"/>
                </a:cubicBezTo>
                <a:cubicBezTo>
                  <a:pt x="144" y="55"/>
                  <a:pt x="141" y="51"/>
                  <a:pt x="137" y="49"/>
                </a:cubicBezTo>
                <a:cubicBezTo>
                  <a:pt x="139" y="42"/>
                  <a:pt x="140" y="35"/>
                  <a:pt x="140" y="27"/>
                </a:cubicBezTo>
                <a:cubicBezTo>
                  <a:pt x="157" y="42"/>
                  <a:pt x="168" y="64"/>
                  <a:pt x="168" y="88"/>
                </a:cubicBezTo>
                <a:cubicBezTo>
                  <a:pt x="168" y="96"/>
                  <a:pt x="167" y="103"/>
                  <a:pt x="165" y="111"/>
                </a:cubicBezTo>
                <a:cubicBezTo>
                  <a:pt x="160" y="112"/>
                  <a:pt x="155" y="114"/>
                  <a:pt x="150" y="11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2"/>
          <p:cNvSpPr>
            <a:spLocks noEditPoints="1"/>
          </p:cNvSpPr>
          <p:nvPr/>
        </p:nvSpPr>
        <p:spPr bwMode="auto">
          <a:xfrm>
            <a:off x="8656638" y="2617788"/>
            <a:ext cx="457200" cy="557213"/>
          </a:xfrm>
          <a:custGeom>
            <a:avLst/>
            <a:gdLst>
              <a:gd name="T0" fmla="*/ 144 w 144"/>
              <a:gd name="T1" fmla="*/ 24 h 176"/>
              <a:gd name="T2" fmla="*/ 72 w 144"/>
              <a:gd name="T3" fmla="*/ 0 h 176"/>
              <a:gd name="T4" fmla="*/ 0 w 144"/>
              <a:gd name="T5" fmla="*/ 24 h 176"/>
              <a:gd name="T6" fmla="*/ 0 w 144"/>
              <a:gd name="T7" fmla="*/ 56 h 176"/>
              <a:gd name="T8" fmla="*/ 4 w 144"/>
              <a:gd name="T9" fmla="*/ 64 h 176"/>
              <a:gd name="T10" fmla="*/ 0 w 144"/>
              <a:gd name="T11" fmla="*/ 72 h 176"/>
              <a:gd name="T12" fmla="*/ 0 w 144"/>
              <a:gd name="T13" fmla="*/ 104 h 176"/>
              <a:gd name="T14" fmla="*/ 4 w 144"/>
              <a:gd name="T15" fmla="*/ 112 h 176"/>
              <a:gd name="T16" fmla="*/ 0 w 144"/>
              <a:gd name="T17" fmla="*/ 120 h 176"/>
              <a:gd name="T18" fmla="*/ 0 w 144"/>
              <a:gd name="T19" fmla="*/ 152 h 176"/>
              <a:gd name="T20" fmla="*/ 72 w 144"/>
              <a:gd name="T21" fmla="*/ 176 h 176"/>
              <a:gd name="T22" fmla="*/ 144 w 144"/>
              <a:gd name="T23" fmla="*/ 152 h 176"/>
              <a:gd name="T24" fmla="*/ 144 w 144"/>
              <a:gd name="T25" fmla="*/ 120 h 176"/>
              <a:gd name="T26" fmla="*/ 140 w 144"/>
              <a:gd name="T27" fmla="*/ 112 h 176"/>
              <a:gd name="T28" fmla="*/ 144 w 144"/>
              <a:gd name="T29" fmla="*/ 104 h 176"/>
              <a:gd name="T30" fmla="*/ 144 w 144"/>
              <a:gd name="T31" fmla="*/ 72 h 176"/>
              <a:gd name="T32" fmla="*/ 140 w 144"/>
              <a:gd name="T33" fmla="*/ 64 h 176"/>
              <a:gd name="T34" fmla="*/ 144 w 144"/>
              <a:gd name="T35" fmla="*/ 56 h 176"/>
              <a:gd name="T36" fmla="*/ 144 w 144"/>
              <a:gd name="T37" fmla="*/ 24 h 176"/>
              <a:gd name="T38" fmla="*/ 136 w 144"/>
              <a:gd name="T39" fmla="*/ 152 h 176"/>
              <a:gd name="T40" fmla="*/ 72 w 144"/>
              <a:gd name="T41" fmla="*/ 168 h 176"/>
              <a:gd name="T42" fmla="*/ 8 w 144"/>
              <a:gd name="T43" fmla="*/ 152 h 176"/>
              <a:gd name="T44" fmla="*/ 8 w 144"/>
              <a:gd name="T45" fmla="*/ 131 h 176"/>
              <a:gd name="T46" fmla="*/ 72 w 144"/>
              <a:gd name="T47" fmla="*/ 144 h 176"/>
              <a:gd name="T48" fmla="*/ 136 w 144"/>
              <a:gd name="T49" fmla="*/ 131 h 176"/>
              <a:gd name="T50" fmla="*/ 136 w 144"/>
              <a:gd name="T51" fmla="*/ 152 h 176"/>
              <a:gd name="T52" fmla="*/ 72 w 144"/>
              <a:gd name="T53" fmla="*/ 136 h 176"/>
              <a:gd name="T54" fmla="*/ 8 w 144"/>
              <a:gd name="T55" fmla="*/ 120 h 176"/>
              <a:gd name="T56" fmla="*/ 10 w 144"/>
              <a:gd name="T57" fmla="*/ 116 h 176"/>
              <a:gd name="T58" fmla="*/ 72 w 144"/>
              <a:gd name="T59" fmla="*/ 128 h 176"/>
              <a:gd name="T60" fmla="*/ 134 w 144"/>
              <a:gd name="T61" fmla="*/ 116 h 176"/>
              <a:gd name="T62" fmla="*/ 136 w 144"/>
              <a:gd name="T63" fmla="*/ 120 h 176"/>
              <a:gd name="T64" fmla="*/ 72 w 144"/>
              <a:gd name="T65" fmla="*/ 136 h 176"/>
              <a:gd name="T66" fmla="*/ 136 w 144"/>
              <a:gd name="T67" fmla="*/ 104 h 176"/>
              <a:gd name="T68" fmla="*/ 72 w 144"/>
              <a:gd name="T69" fmla="*/ 120 h 176"/>
              <a:gd name="T70" fmla="*/ 8 w 144"/>
              <a:gd name="T71" fmla="*/ 104 h 176"/>
              <a:gd name="T72" fmla="*/ 8 w 144"/>
              <a:gd name="T73" fmla="*/ 83 h 176"/>
              <a:gd name="T74" fmla="*/ 72 w 144"/>
              <a:gd name="T75" fmla="*/ 96 h 176"/>
              <a:gd name="T76" fmla="*/ 136 w 144"/>
              <a:gd name="T77" fmla="*/ 83 h 176"/>
              <a:gd name="T78" fmla="*/ 136 w 144"/>
              <a:gd name="T79" fmla="*/ 104 h 176"/>
              <a:gd name="T80" fmla="*/ 72 w 144"/>
              <a:gd name="T81" fmla="*/ 88 h 176"/>
              <a:gd name="T82" fmla="*/ 8 w 144"/>
              <a:gd name="T83" fmla="*/ 72 h 176"/>
              <a:gd name="T84" fmla="*/ 10 w 144"/>
              <a:gd name="T85" fmla="*/ 68 h 176"/>
              <a:gd name="T86" fmla="*/ 72 w 144"/>
              <a:gd name="T87" fmla="*/ 80 h 176"/>
              <a:gd name="T88" fmla="*/ 134 w 144"/>
              <a:gd name="T89" fmla="*/ 68 h 176"/>
              <a:gd name="T90" fmla="*/ 136 w 144"/>
              <a:gd name="T91" fmla="*/ 72 h 176"/>
              <a:gd name="T92" fmla="*/ 72 w 144"/>
              <a:gd name="T93" fmla="*/ 88 h 176"/>
              <a:gd name="T94" fmla="*/ 136 w 144"/>
              <a:gd name="T95" fmla="*/ 56 h 176"/>
              <a:gd name="T96" fmla="*/ 72 w 144"/>
              <a:gd name="T97" fmla="*/ 72 h 176"/>
              <a:gd name="T98" fmla="*/ 8 w 144"/>
              <a:gd name="T99" fmla="*/ 56 h 176"/>
              <a:gd name="T100" fmla="*/ 8 w 144"/>
              <a:gd name="T101" fmla="*/ 35 h 176"/>
              <a:gd name="T102" fmla="*/ 72 w 144"/>
              <a:gd name="T103" fmla="*/ 48 h 176"/>
              <a:gd name="T104" fmla="*/ 136 w 144"/>
              <a:gd name="T105" fmla="*/ 35 h 176"/>
              <a:gd name="T106" fmla="*/ 136 w 144"/>
              <a:gd name="T107" fmla="*/ 56 h 176"/>
              <a:gd name="T108" fmla="*/ 72 w 144"/>
              <a:gd name="T109" fmla="*/ 40 h 176"/>
              <a:gd name="T110" fmla="*/ 8 w 144"/>
              <a:gd name="T111" fmla="*/ 24 h 176"/>
              <a:gd name="T112" fmla="*/ 72 w 144"/>
              <a:gd name="T113" fmla="*/ 8 h 176"/>
              <a:gd name="T114" fmla="*/ 136 w 144"/>
              <a:gd name="T115" fmla="*/ 24 h 176"/>
              <a:gd name="T116" fmla="*/ 72 w 144"/>
              <a:gd name="T117"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4" h="176">
                <a:moveTo>
                  <a:pt x="144" y="24"/>
                </a:moveTo>
                <a:cubicBezTo>
                  <a:pt x="144" y="11"/>
                  <a:pt x="112" y="0"/>
                  <a:pt x="72" y="0"/>
                </a:cubicBezTo>
                <a:cubicBezTo>
                  <a:pt x="32" y="0"/>
                  <a:pt x="0" y="11"/>
                  <a:pt x="0" y="24"/>
                </a:cubicBezTo>
                <a:cubicBezTo>
                  <a:pt x="0" y="56"/>
                  <a:pt x="0" y="56"/>
                  <a:pt x="0" y="56"/>
                </a:cubicBezTo>
                <a:cubicBezTo>
                  <a:pt x="0" y="59"/>
                  <a:pt x="2" y="61"/>
                  <a:pt x="4" y="64"/>
                </a:cubicBezTo>
                <a:cubicBezTo>
                  <a:pt x="2" y="67"/>
                  <a:pt x="0" y="69"/>
                  <a:pt x="0" y="72"/>
                </a:cubicBezTo>
                <a:cubicBezTo>
                  <a:pt x="0" y="104"/>
                  <a:pt x="0" y="104"/>
                  <a:pt x="0" y="104"/>
                </a:cubicBezTo>
                <a:cubicBezTo>
                  <a:pt x="0" y="107"/>
                  <a:pt x="2" y="109"/>
                  <a:pt x="4" y="112"/>
                </a:cubicBezTo>
                <a:cubicBezTo>
                  <a:pt x="2" y="115"/>
                  <a:pt x="0" y="117"/>
                  <a:pt x="0" y="120"/>
                </a:cubicBezTo>
                <a:cubicBezTo>
                  <a:pt x="0" y="152"/>
                  <a:pt x="0" y="152"/>
                  <a:pt x="0" y="152"/>
                </a:cubicBezTo>
                <a:cubicBezTo>
                  <a:pt x="0" y="165"/>
                  <a:pt x="32" y="176"/>
                  <a:pt x="72" y="176"/>
                </a:cubicBezTo>
                <a:cubicBezTo>
                  <a:pt x="112" y="176"/>
                  <a:pt x="144" y="165"/>
                  <a:pt x="144" y="152"/>
                </a:cubicBezTo>
                <a:cubicBezTo>
                  <a:pt x="144" y="120"/>
                  <a:pt x="144" y="120"/>
                  <a:pt x="144" y="120"/>
                </a:cubicBezTo>
                <a:cubicBezTo>
                  <a:pt x="144" y="117"/>
                  <a:pt x="142" y="115"/>
                  <a:pt x="140" y="112"/>
                </a:cubicBezTo>
                <a:cubicBezTo>
                  <a:pt x="142" y="109"/>
                  <a:pt x="144" y="107"/>
                  <a:pt x="144" y="104"/>
                </a:cubicBezTo>
                <a:cubicBezTo>
                  <a:pt x="144" y="72"/>
                  <a:pt x="144" y="72"/>
                  <a:pt x="144" y="72"/>
                </a:cubicBezTo>
                <a:cubicBezTo>
                  <a:pt x="144" y="69"/>
                  <a:pt x="142" y="67"/>
                  <a:pt x="140" y="64"/>
                </a:cubicBezTo>
                <a:cubicBezTo>
                  <a:pt x="142" y="61"/>
                  <a:pt x="144" y="59"/>
                  <a:pt x="144" y="56"/>
                </a:cubicBezTo>
                <a:lnTo>
                  <a:pt x="144" y="24"/>
                </a:lnTo>
                <a:close/>
                <a:moveTo>
                  <a:pt x="136" y="152"/>
                </a:moveTo>
                <a:cubicBezTo>
                  <a:pt x="136" y="161"/>
                  <a:pt x="107" y="168"/>
                  <a:pt x="72" y="168"/>
                </a:cubicBezTo>
                <a:cubicBezTo>
                  <a:pt x="37" y="168"/>
                  <a:pt x="8" y="161"/>
                  <a:pt x="8" y="152"/>
                </a:cubicBezTo>
                <a:cubicBezTo>
                  <a:pt x="8" y="131"/>
                  <a:pt x="8" y="131"/>
                  <a:pt x="8" y="131"/>
                </a:cubicBezTo>
                <a:cubicBezTo>
                  <a:pt x="20" y="139"/>
                  <a:pt x="44" y="144"/>
                  <a:pt x="72" y="144"/>
                </a:cubicBezTo>
                <a:cubicBezTo>
                  <a:pt x="100" y="144"/>
                  <a:pt x="124" y="139"/>
                  <a:pt x="136" y="131"/>
                </a:cubicBezTo>
                <a:lnTo>
                  <a:pt x="136" y="152"/>
                </a:lnTo>
                <a:close/>
                <a:moveTo>
                  <a:pt x="72" y="136"/>
                </a:moveTo>
                <a:cubicBezTo>
                  <a:pt x="37" y="136"/>
                  <a:pt x="8" y="129"/>
                  <a:pt x="8" y="120"/>
                </a:cubicBezTo>
                <a:cubicBezTo>
                  <a:pt x="8" y="119"/>
                  <a:pt x="9" y="117"/>
                  <a:pt x="10" y="116"/>
                </a:cubicBezTo>
                <a:cubicBezTo>
                  <a:pt x="22" y="123"/>
                  <a:pt x="46" y="128"/>
                  <a:pt x="72" y="128"/>
                </a:cubicBezTo>
                <a:cubicBezTo>
                  <a:pt x="98" y="128"/>
                  <a:pt x="122" y="123"/>
                  <a:pt x="134" y="116"/>
                </a:cubicBezTo>
                <a:cubicBezTo>
                  <a:pt x="135" y="117"/>
                  <a:pt x="136" y="119"/>
                  <a:pt x="136" y="120"/>
                </a:cubicBezTo>
                <a:cubicBezTo>
                  <a:pt x="136" y="129"/>
                  <a:pt x="107" y="136"/>
                  <a:pt x="72" y="136"/>
                </a:cubicBezTo>
                <a:moveTo>
                  <a:pt x="136" y="104"/>
                </a:moveTo>
                <a:cubicBezTo>
                  <a:pt x="136" y="113"/>
                  <a:pt x="107" y="120"/>
                  <a:pt x="72" y="120"/>
                </a:cubicBezTo>
                <a:cubicBezTo>
                  <a:pt x="37" y="120"/>
                  <a:pt x="8" y="113"/>
                  <a:pt x="8" y="104"/>
                </a:cubicBezTo>
                <a:cubicBezTo>
                  <a:pt x="8" y="83"/>
                  <a:pt x="8" y="83"/>
                  <a:pt x="8" y="83"/>
                </a:cubicBezTo>
                <a:cubicBezTo>
                  <a:pt x="20" y="91"/>
                  <a:pt x="44" y="96"/>
                  <a:pt x="72" y="96"/>
                </a:cubicBezTo>
                <a:cubicBezTo>
                  <a:pt x="100" y="96"/>
                  <a:pt x="124" y="91"/>
                  <a:pt x="136" y="83"/>
                </a:cubicBezTo>
                <a:lnTo>
                  <a:pt x="136" y="104"/>
                </a:lnTo>
                <a:close/>
                <a:moveTo>
                  <a:pt x="72" y="88"/>
                </a:moveTo>
                <a:cubicBezTo>
                  <a:pt x="37" y="88"/>
                  <a:pt x="8" y="81"/>
                  <a:pt x="8" y="72"/>
                </a:cubicBezTo>
                <a:cubicBezTo>
                  <a:pt x="8" y="71"/>
                  <a:pt x="9" y="69"/>
                  <a:pt x="10" y="68"/>
                </a:cubicBezTo>
                <a:cubicBezTo>
                  <a:pt x="22" y="75"/>
                  <a:pt x="46" y="80"/>
                  <a:pt x="72" y="80"/>
                </a:cubicBezTo>
                <a:cubicBezTo>
                  <a:pt x="98" y="80"/>
                  <a:pt x="122" y="75"/>
                  <a:pt x="134" y="68"/>
                </a:cubicBezTo>
                <a:cubicBezTo>
                  <a:pt x="135" y="69"/>
                  <a:pt x="136" y="71"/>
                  <a:pt x="136" y="72"/>
                </a:cubicBezTo>
                <a:cubicBezTo>
                  <a:pt x="136" y="81"/>
                  <a:pt x="107" y="88"/>
                  <a:pt x="72" y="88"/>
                </a:cubicBezTo>
                <a:moveTo>
                  <a:pt x="136" y="56"/>
                </a:moveTo>
                <a:cubicBezTo>
                  <a:pt x="136" y="65"/>
                  <a:pt x="107" y="72"/>
                  <a:pt x="72" y="72"/>
                </a:cubicBezTo>
                <a:cubicBezTo>
                  <a:pt x="37" y="72"/>
                  <a:pt x="8" y="65"/>
                  <a:pt x="8" y="56"/>
                </a:cubicBezTo>
                <a:cubicBezTo>
                  <a:pt x="8" y="35"/>
                  <a:pt x="8" y="35"/>
                  <a:pt x="8" y="35"/>
                </a:cubicBezTo>
                <a:cubicBezTo>
                  <a:pt x="20" y="43"/>
                  <a:pt x="44" y="48"/>
                  <a:pt x="72" y="48"/>
                </a:cubicBezTo>
                <a:cubicBezTo>
                  <a:pt x="100" y="48"/>
                  <a:pt x="124" y="43"/>
                  <a:pt x="136" y="35"/>
                </a:cubicBezTo>
                <a:lnTo>
                  <a:pt x="136" y="56"/>
                </a:lnTo>
                <a:close/>
                <a:moveTo>
                  <a:pt x="72" y="40"/>
                </a:moveTo>
                <a:cubicBezTo>
                  <a:pt x="37" y="40"/>
                  <a:pt x="8" y="33"/>
                  <a:pt x="8" y="24"/>
                </a:cubicBezTo>
                <a:cubicBezTo>
                  <a:pt x="8" y="15"/>
                  <a:pt x="37" y="8"/>
                  <a:pt x="72" y="8"/>
                </a:cubicBezTo>
                <a:cubicBezTo>
                  <a:pt x="107" y="8"/>
                  <a:pt x="136" y="15"/>
                  <a:pt x="136" y="24"/>
                </a:cubicBezTo>
                <a:cubicBezTo>
                  <a:pt x="136" y="33"/>
                  <a:pt x="107" y="40"/>
                  <a:pt x="7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noEditPoints="1"/>
          </p:cNvSpPr>
          <p:nvPr/>
        </p:nvSpPr>
        <p:spPr bwMode="auto">
          <a:xfrm>
            <a:off x="9669463" y="2617788"/>
            <a:ext cx="557212" cy="557213"/>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88 w 176"/>
              <a:gd name="T45" fmla="*/ 0 h 176"/>
              <a:gd name="T46" fmla="*/ 0 w 176"/>
              <a:gd name="T47" fmla="*/ 88 h 176"/>
              <a:gd name="T48" fmla="*/ 88 w 176"/>
              <a:gd name="T49" fmla="*/ 176 h 176"/>
              <a:gd name="T50" fmla="*/ 176 w 176"/>
              <a:gd name="T51" fmla="*/ 88 h 176"/>
              <a:gd name="T52" fmla="*/ 88 w 176"/>
              <a:gd name="T53" fmla="*/ 0 h 176"/>
              <a:gd name="T54" fmla="*/ 88 w 176"/>
              <a:gd name="T55" fmla="*/ 168 h 176"/>
              <a:gd name="T56" fmla="*/ 8 w 176"/>
              <a:gd name="T57" fmla="*/ 88 h 176"/>
              <a:gd name="T58" fmla="*/ 88 w 176"/>
              <a:gd name="T59" fmla="*/ 8 h 176"/>
              <a:gd name="T60" fmla="*/ 168 w 176"/>
              <a:gd name="T61" fmla="*/ 88 h 176"/>
              <a:gd name="T62" fmla="*/ 88 w 176"/>
              <a:gd name="T6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noEditPoints="1"/>
          </p:cNvSpPr>
          <p:nvPr/>
        </p:nvSpPr>
        <p:spPr bwMode="auto">
          <a:xfrm>
            <a:off x="10733088" y="2617788"/>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6 w 176"/>
              <a:gd name="T21" fmla="*/ 69 h 176"/>
              <a:gd name="T22" fmla="*/ 101 w 176"/>
              <a:gd name="T23" fmla="*/ 64 h 176"/>
              <a:gd name="T24" fmla="*/ 108 w 176"/>
              <a:gd name="T25" fmla="*/ 64 h 176"/>
              <a:gd name="T26" fmla="*/ 108 w 176"/>
              <a:gd name="T27" fmla="*/ 52 h 176"/>
              <a:gd name="T28" fmla="*/ 97 w 176"/>
              <a:gd name="T29" fmla="*/ 52 h 176"/>
              <a:gd name="T30" fmla="*/ 80 w 176"/>
              <a:gd name="T31" fmla="*/ 68 h 176"/>
              <a:gd name="T32" fmla="*/ 80 w 176"/>
              <a:gd name="T33" fmla="*/ 76 h 176"/>
              <a:gd name="T34" fmla="*/ 72 w 176"/>
              <a:gd name="T35" fmla="*/ 76 h 176"/>
              <a:gd name="T36" fmla="*/ 72 w 176"/>
              <a:gd name="T37" fmla="*/ 88 h 176"/>
              <a:gd name="T38" fmla="*/ 80 w 176"/>
              <a:gd name="T39" fmla="*/ 88 h 176"/>
              <a:gd name="T40" fmla="*/ 80 w 176"/>
              <a:gd name="T41" fmla="*/ 124 h 176"/>
              <a:gd name="T42" fmla="*/ 96 w 176"/>
              <a:gd name="T43" fmla="*/ 124 h 176"/>
              <a:gd name="T44" fmla="*/ 96 w 176"/>
              <a:gd name="T45" fmla="*/ 88 h 176"/>
              <a:gd name="T46" fmla="*/ 107 w 176"/>
              <a:gd name="T47" fmla="*/ 88 h 176"/>
              <a:gd name="T48" fmla="*/ 108 w 176"/>
              <a:gd name="T49" fmla="*/ 76 h 176"/>
              <a:gd name="T50" fmla="*/ 96 w 176"/>
              <a:gd name="T51" fmla="*/ 76 h 176"/>
              <a:gd name="T52" fmla="*/ 96 w 176"/>
              <a:gd name="T53"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5"/>
          <p:cNvSpPr>
            <a:spLocks noEditPoints="1"/>
          </p:cNvSpPr>
          <p:nvPr/>
        </p:nvSpPr>
        <p:spPr bwMode="auto">
          <a:xfrm>
            <a:off x="1163638" y="3683001"/>
            <a:ext cx="557212" cy="557213"/>
          </a:xfrm>
          <a:custGeom>
            <a:avLst/>
            <a:gdLst>
              <a:gd name="T0" fmla="*/ 86 w 176"/>
              <a:gd name="T1" fmla="*/ 72 h 176"/>
              <a:gd name="T2" fmla="*/ 93 w 176"/>
              <a:gd name="T3" fmla="*/ 54 h 176"/>
              <a:gd name="T4" fmla="*/ 84 w 176"/>
              <a:gd name="T5" fmla="*/ 48 h 176"/>
              <a:gd name="T6" fmla="*/ 78 w 176"/>
              <a:gd name="T7" fmla="*/ 65 h 176"/>
              <a:gd name="T8" fmla="*/ 83 w 176"/>
              <a:gd name="T9" fmla="*/ 54 h 176"/>
              <a:gd name="T10" fmla="*/ 88 w 176"/>
              <a:gd name="T11" fmla="*/ 54 h 176"/>
              <a:gd name="T12" fmla="*/ 85 w 176"/>
              <a:gd name="T13" fmla="*/ 68 h 176"/>
              <a:gd name="T14" fmla="*/ 83 w 176"/>
              <a:gd name="T15" fmla="*/ 54 h 176"/>
              <a:gd name="T16" fmla="*/ 107 w 176"/>
              <a:gd name="T17" fmla="*/ 69 h 176"/>
              <a:gd name="T18" fmla="*/ 112 w 176"/>
              <a:gd name="T19" fmla="*/ 71 h 176"/>
              <a:gd name="T20" fmla="*/ 107 w 176"/>
              <a:gd name="T21" fmla="*/ 48 h 176"/>
              <a:gd name="T22" fmla="*/ 104 w 176"/>
              <a:gd name="T23" fmla="*/ 68 h 176"/>
              <a:gd name="T24" fmla="*/ 102 w 176"/>
              <a:gd name="T25" fmla="*/ 48 h 176"/>
              <a:gd name="T26" fmla="*/ 97 w 176"/>
              <a:gd name="T27" fmla="*/ 68 h 176"/>
              <a:gd name="T28" fmla="*/ 65 w 176"/>
              <a:gd name="T29" fmla="*/ 71 h 176"/>
              <a:gd name="T30" fmla="*/ 71 w 176"/>
              <a:gd name="T31" fmla="*/ 59 h 176"/>
              <a:gd name="T32" fmla="*/ 72 w 176"/>
              <a:gd name="T33" fmla="*/ 40 h 176"/>
              <a:gd name="T34" fmla="*/ 64 w 176"/>
              <a:gd name="T35" fmla="*/ 40 h 176"/>
              <a:gd name="T36" fmla="*/ 65 w 176"/>
              <a:gd name="T37" fmla="*/ 59 h 176"/>
              <a:gd name="T38" fmla="*/ 98 w 176"/>
              <a:gd name="T39" fmla="*/ 99 h 176"/>
              <a:gd name="T40" fmla="*/ 95 w 176"/>
              <a:gd name="T41" fmla="*/ 116 h 176"/>
              <a:gd name="T42" fmla="*/ 100 w 176"/>
              <a:gd name="T43" fmla="*/ 115 h 176"/>
              <a:gd name="T44" fmla="*/ 98 w 176"/>
              <a:gd name="T45" fmla="*/ 99 h 176"/>
              <a:gd name="T46" fmla="*/ 0 w 176"/>
              <a:gd name="T47" fmla="*/ 88 h 176"/>
              <a:gd name="T48" fmla="*/ 176 w 176"/>
              <a:gd name="T49" fmla="*/ 88 h 176"/>
              <a:gd name="T50" fmla="*/ 88 w 176"/>
              <a:gd name="T51" fmla="*/ 168 h 176"/>
              <a:gd name="T52" fmla="*/ 88 w 176"/>
              <a:gd name="T53" fmla="*/ 8 h 176"/>
              <a:gd name="T54" fmla="*/ 88 w 176"/>
              <a:gd name="T55" fmla="*/ 168 h 176"/>
              <a:gd name="T56" fmla="*/ 88 w 176"/>
              <a:gd name="T57" fmla="*/ 76 h 176"/>
              <a:gd name="T58" fmla="*/ 45 w 176"/>
              <a:gd name="T59" fmla="*/ 89 h 176"/>
              <a:gd name="T60" fmla="*/ 45 w 176"/>
              <a:gd name="T61" fmla="*/ 119 h 176"/>
              <a:gd name="T62" fmla="*/ 88 w 176"/>
              <a:gd name="T63" fmla="*/ 132 h 176"/>
              <a:gd name="T64" fmla="*/ 131 w 176"/>
              <a:gd name="T65" fmla="*/ 119 h 176"/>
              <a:gd name="T66" fmla="*/ 131 w 176"/>
              <a:gd name="T67" fmla="*/ 89 h 176"/>
              <a:gd name="T68" fmla="*/ 70 w 176"/>
              <a:gd name="T69" fmla="*/ 90 h 176"/>
              <a:gd name="T70" fmla="*/ 64 w 176"/>
              <a:gd name="T71" fmla="*/ 121 h 176"/>
              <a:gd name="T72" fmla="*/ 58 w 176"/>
              <a:gd name="T73" fmla="*/ 90 h 176"/>
              <a:gd name="T74" fmla="*/ 52 w 176"/>
              <a:gd name="T75" fmla="*/ 85 h 176"/>
              <a:gd name="T76" fmla="*/ 70 w 176"/>
              <a:gd name="T77" fmla="*/ 90 h 176"/>
              <a:gd name="T78" fmla="*/ 81 w 176"/>
              <a:gd name="T79" fmla="*/ 121 h 176"/>
              <a:gd name="T80" fmla="*/ 75 w 176"/>
              <a:gd name="T81" fmla="*/ 122 h 176"/>
              <a:gd name="T82" fmla="*/ 71 w 176"/>
              <a:gd name="T83" fmla="*/ 94 h 176"/>
              <a:gd name="T84" fmla="*/ 76 w 176"/>
              <a:gd name="T85" fmla="*/ 117 h 176"/>
              <a:gd name="T86" fmla="*/ 81 w 176"/>
              <a:gd name="T87" fmla="*/ 116 h 176"/>
              <a:gd name="T88" fmla="*/ 86 w 176"/>
              <a:gd name="T89" fmla="*/ 94 h 176"/>
              <a:gd name="T90" fmla="*/ 105 w 176"/>
              <a:gd name="T91" fmla="*/ 115 h 176"/>
              <a:gd name="T92" fmla="*/ 95 w 176"/>
              <a:gd name="T93" fmla="*/ 119 h 176"/>
              <a:gd name="T94" fmla="*/ 90 w 176"/>
              <a:gd name="T95" fmla="*/ 121 h 176"/>
              <a:gd name="T96" fmla="*/ 95 w 176"/>
              <a:gd name="T97" fmla="*/ 85 h 176"/>
              <a:gd name="T98" fmla="*/ 101 w 176"/>
              <a:gd name="T99" fmla="*/ 94 h 176"/>
              <a:gd name="T100" fmla="*/ 105 w 176"/>
              <a:gd name="T101" fmla="*/ 115 h 176"/>
              <a:gd name="T102" fmla="*/ 125 w 176"/>
              <a:gd name="T103" fmla="*/ 109 h 176"/>
              <a:gd name="T104" fmla="*/ 114 w 176"/>
              <a:gd name="T105" fmla="*/ 115 h 176"/>
              <a:gd name="T106" fmla="*/ 119 w 176"/>
              <a:gd name="T107" fmla="*/ 115 h 176"/>
              <a:gd name="T108" fmla="*/ 125 w 176"/>
              <a:gd name="T109" fmla="*/ 112 h 176"/>
              <a:gd name="T110" fmla="*/ 117 w 176"/>
              <a:gd name="T111" fmla="*/ 122 h 176"/>
              <a:gd name="T112" fmla="*/ 109 w 176"/>
              <a:gd name="T113" fmla="*/ 101 h 176"/>
              <a:gd name="T114" fmla="*/ 125 w 176"/>
              <a:gd name="T115" fmla="*/ 101 h 176"/>
              <a:gd name="T116" fmla="*/ 114 w 176"/>
              <a:gd name="T117" fmla="*/ 101 h 176"/>
              <a:gd name="T118" fmla="*/ 119 w 176"/>
              <a:gd name="T119" fmla="*/ 105 h 176"/>
              <a:gd name="T120" fmla="*/ 117 w 176"/>
              <a:gd name="T121" fmla="*/ 9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84" y="72"/>
                </a:moveTo>
                <a:cubicBezTo>
                  <a:pt x="86" y="72"/>
                  <a:pt x="86" y="72"/>
                  <a:pt x="86" y="72"/>
                </a:cubicBezTo>
                <a:cubicBezTo>
                  <a:pt x="90" y="72"/>
                  <a:pt x="93" y="69"/>
                  <a:pt x="93" y="65"/>
                </a:cubicBezTo>
                <a:cubicBezTo>
                  <a:pt x="93" y="54"/>
                  <a:pt x="93" y="54"/>
                  <a:pt x="93" y="54"/>
                </a:cubicBezTo>
                <a:cubicBezTo>
                  <a:pt x="93" y="51"/>
                  <a:pt x="90" y="48"/>
                  <a:pt x="86" y="48"/>
                </a:cubicBezTo>
                <a:cubicBezTo>
                  <a:pt x="84" y="48"/>
                  <a:pt x="84" y="48"/>
                  <a:pt x="84" y="48"/>
                </a:cubicBezTo>
                <a:cubicBezTo>
                  <a:pt x="81" y="48"/>
                  <a:pt x="78" y="51"/>
                  <a:pt x="78" y="54"/>
                </a:cubicBezTo>
                <a:cubicBezTo>
                  <a:pt x="78" y="65"/>
                  <a:pt x="78" y="65"/>
                  <a:pt x="78" y="65"/>
                </a:cubicBezTo>
                <a:cubicBezTo>
                  <a:pt x="78" y="69"/>
                  <a:pt x="81" y="72"/>
                  <a:pt x="84" y="72"/>
                </a:cubicBezTo>
                <a:moveTo>
                  <a:pt x="83" y="54"/>
                </a:moveTo>
                <a:cubicBezTo>
                  <a:pt x="83" y="53"/>
                  <a:pt x="84" y="52"/>
                  <a:pt x="85" y="52"/>
                </a:cubicBezTo>
                <a:cubicBezTo>
                  <a:pt x="87" y="52"/>
                  <a:pt x="88" y="53"/>
                  <a:pt x="88" y="54"/>
                </a:cubicBezTo>
                <a:cubicBezTo>
                  <a:pt x="88" y="66"/>
                  <a:pt x="88" y="66"/>
                  <a:pt x="88" y="66"/>
                </a:cubicBezTo>
                <a:cubicBezTo>
                  <a:pt x="88" y="67"/>
                  <a:pt x="87" y="68"/>
                  <a:pt x="85" y="68"/>
                </a:cubicBezTo>
                <a:cubicBezTo>
                  <a:pt x="84" y="68"/>
                  <a:pt x="83" y="67"/>
                  <a:pt x="83" y="66"/>
                </a:cubicBezTo>
                <a:lnTo>
                  <a:pt x="83" y="54"/>
                </a:lnTo>
                <a:close/>
                <a:moveTo>
                  <a:pt x="101" y="72"/>
                </a:moveTo>
                <a:cubicBezTo>
                  <a:pt x="104" y="72"/>
                  <a:pt x="107" y="69"/>
                  <a:pt x="107" y="69"/>
                </a:cubicBezTo>
                <a:cubicBezTo>
                  <a:pt x="107" y="71"/>
                  <a:pt x="107" y="71"/>
                  <a:pt x="107" y="71"/>
                </a:cubicBezTo>
                <a:cubicBezTo>
                  <a:pt x="112" y="71"/>
                  <a:pt x="112" y="71"/>
                  <a:pt x="112" y="71"/>
                </a:cubicBezTo>
                <a:cubicBezTo>
                  <a:pt x="112" y="48"/>
                  <a:pt x="112" y="48"/>
                  <a:pt x="112" y="48"/>
                </a:cubicBezTo>
                <a:cubicBezTo>
                  <a:pt x="107" y="48"/>
                  <a:pt x="107" y="48"/>
                  <a:pt x="107" y="48"/>
                </a:cubicBezTo>
                <a:cubicBezTo>
                  <a:pt x="107" y="66"/>
                  <a:pt x="107" y="66"/>
                  <a:pt x="107" y="66"/>
                </a:cubicBezTo>
                <a:cubicBezTo>
                  <a:pt x="107" y="66"/>
                  <a:pt x="106" y="68"/>
                  <a:pt x="104" y="68"/>
                </a:cubicBezTo>
                <a:cubicBezTo>
                  <a:pt x="102" y="68"/>
                  <a:pt x="102" y="67"/>
                  <a:pt x="102" y="67"/>
                </a:cubicBezTo>
                <a:cubicBezTo>
                  <a:pt x="102" y="48"/>
                  <a:pt x="102" y="48"/>
                  <a:pt x="102" y="48"/>
                </a:cubicBezTo>
                <a:cubicBezTo>
                  <a:pt x="97" y="48"/>
                  <a:pt x="97" y="48"/>
                  <a:pt x="97" y="48"/>
                </a:cubicBezTo>
                <a:cubicBezTo>
                  <a:pt x="97" y="68"/>
                  <a:pt x="97" y="68"/>
                  <a:pt x="97" y="68"/>
                </a:cubicBezTo>
                <a:cubicBezTo>
                  <a:pt x="97" y="68"/>
                  <a:pt x="98" y="72"/>
                  <a:pt x="101" y="72"/>
                </a:cubicBezTo>
                <a:moveTo>
                  <a:pt x="65" y="71"/>
                </a:moveTo>
                <a:cubicBezTo>
                  <a:pt x="71" y="71"/>
                  <a:pt x="71" y="71"/>
                  <a:pt x="71" y="71"/>
                </a:cubicBezTo>
                <a:cubicBezTo>
                  <a:pt x="71" y="59"/>
                  <a:pt x="71" y="59"/>
                  <a:pt x="71" y="59"/>
                </a:cubicBezTo>
                <a:cubicBezTo>
                  <a:pt x="77" y="40"/>
                  <a:pt x="77" y="40"/>
                  <a:pt x="77" y="40"/>
                </a:cubicBezTo>
                <a:cubicBezTo>
                  <a:pt x="72" y="40"/>
                  <a:pt x="72" y="40"/>
                  <a:pt x="72" y="40"/>
                </a:cubicBezTo>
                <a:cubicBezTo>
                  <a:pt x="68" y="52"/>
                  <a:pt x="68" y="52"/>
                  <a:pt x="68" y="52"/>
                </a:cubicBezTo>
                <a:cubicBezTo>
                  <a:pt x="64" y="40"/>
                  <a:pt x="64" y="40"/>
                  <a:pt x="64" y="40"/>
                </a:cubicBezTo>
                <a:cubicBezTo>
                  <a:pt x="58" y="40"/>
                  <a:pt x="58" y="40"/>
                  <a:pt x="58" y="40"/>
                </a:cubicBezTo>
                <a:cubicBezTo>
                  <a:pt x="65" y="59"/>
                  <a:pt x="65" y="59"/>
                  <a:pt x="65" y="59"/>
                </a:cubicBezTo>
                <a:lnTo>
                  <a:pt x="65" y="71"/>
                </a:lnTo>
                <a:close/>
                <a:moveTo>
                  <a:pt x="98" y="99"/>
                </a:moveTo>
                <a:cubicBezTo>
                  <a:pt x="97" y="99"/>
                  <a:pt x="96" y="99"/>
                  <a:pt x="95" y="100"/>
                </a:cubicBezTo>
                <a:cubicBezTo>
                  <a:pt x="95" y="116"/>
                  <a:pt x="95" y="116"/>
                  <a:pt x="95" y="116"/>
                </a:cubicBezTo>
                <a:cubicBezTo>
                  <a:pt x="96" y="117"/>
                  <a:pt x="97" y="117"/>
                  <a:pt x="98" y="117"/>
                </a:cubicBezTo>
                <a:cubicBezTo>
                  <a:pt x="100" y="117"/>
                  <a:pt x="100" y="115"/>
                  <a:pt x="100" y="115"/>
                </a:cubicBezTo>
                <a:cubicBezTo>
                  <a:pt x="100" y="101"/>
                  <a:pt x="100" y="101"/>
                  <a:pt x="100" y="101"/>
                </a:cubicBezTo>
                <a:cubicBezTo>
                  <a:pt x="100" y="101"/>
                  <a:pt x="100" y="99"/>
                  <a:pt x="98" y="9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18" y="77"/>
                </a:moveTo>
                <a:cubicBezTo>
                  <a:pt x="118" y="77"/>
                  <a:pt x="103" y="76"/>
                  <a:pt x="88" y="76"/>
                </a:cubicBezTo>
                <a:cubicBezTo>
                  <a:pt x="73" y="76"/>
                  <a:pt x="58" y="77"/>
                  <a:pt x="58" y="77"/>
                </a:cubicBezTo>
                <a:cubicBezTo>
                  <a:pt x="51" y="77"/>
                  <a:pt x="45" y="82"/>
                  <a:pt x="45" y="89"/>
                </a:cubicBezTo>
                <a:cubicBezTo>
                  <a:pt x="45" y="89"/>
                  <a:pt x="44" y="96"/>
                  <a:pt x="44" y="104"/>
                </a:cubicBezTo>
                <a:cubicBezTo>
                  <a:pt x="44" y="112"/>
                  <a:pt x="45" y="119"/>
                  <a:pt x="45" y="119"/>
                </a:cubicBezTo>
                <a:cubicBezTo>
                  <a:pt x="45" y="126"/>
                  <a:pt x="51" y="131"/>
                  <a:pt x="58" y="131"/>
                </a:cubicBezTo>
                <a:cubicBezTo>
                  <a:pt x="58" y="131"/>
                  <a:pt x="73" y="132"/>
                  <a:pt x="88" y="132"/>
                </a:cubicBezTo>
                <a:cubicBezTo>
                  <a:pt x="103" y="132"/>
                  <a:pt x="118" y="131"/>
                  <a:pt x="118" y="131"/>
                </a:cubicBezTo>
                <a:cubicBezTo>
                  <a:pt x="125" y="131"/>
                  <a:pt x="131" y="126"/>
                  <a:pt x="131" y="119"/>
                </a:cubicBezTo>
                <a:cubicBezTo>
                  <a:pt x="131" y="119"/>
                  <a:pt x="132" y="112"/>
                  <a:pt x="132" y="104"/>
                </a:cubicBezTo>
                <a:cubicBezTo>
                  <a:pt x="132" y="96"/>
                  <a:pt x="131" y="89"/>
                  <a:pt x="131" y="89"/>
                </a:cubicBezTo>
                <a:cubicBezTo>
                  <a:pt x="131" y="82"/>
                  <a:pt x="125" y="77"/>
                  <a:pt x="118" y="77"/>
                </a:cubicBezTo>
                <a:moveTo>
                  <a:pt x="70" y="90"/>
                </a:moveTo>
                <a:cubicBezTo>
                  <a:pt x="64" y="90"/>
                  <a:pt x="64" y="90"/>
                  <a:pt x="64" y="90"/>
                </a:cubicBezTo>
                <a:cubicBezTo>
                  <a:pt x="64" y="121"/>
                  <a:pt x="64" y="121"/>
                  <a:pt x="64" y="121"/>
                </a:cubicBezTo>
                <a:cubicBezTo>
                  <a:pt x="58" y="121"/>
                  <a:pt x="58" y="121"/>
                  <a:pt x="58" y="121"/>
                </a:cubicBezTo>
                <a:cubicBezTo>
                  <a:pt x="58" y="90"/>
                  <a:pt x="58" y="90"/>
                  <a:pt x="58" y="90"/>
                </a:cubicBezTo>
                <a:cubicBezTo>
                  <a:pt x="52" y="90"/>
                  <a:pt x="52" y="90"/>
                  <a:pt x="52" y="90"/>
                </a:cubicBezTo>
                <a:cubicBezTo>
                  <a:pt x="52" y="85"/>
                  <a:pt x="52" y="85"/>
                  <a:pt x="52" y="85"/>
                </a:cubicBezTo>
                <a:cubicBezTo>
                  <a:pt x="70" y="85"/>
                  <a:pt x="70" y="85"/>
                  <a:pt x="70" y="85"/>
                </a:cubicBezTo>
                <a:lnTo>
                  <a:pt x="70" y="90"/>
                </a:lnTo>
                <a:close/>
                <a:moveTo>
                  <a:pt x="86" y="121"/>
                </a:moveTo>
                <a:cubicBezTo>
                  <a:pt x="81" y="121"/>
                  <a:pt x="81" y="121"/>
                  <a:pt x="81" y="121"/>
                </a:cubicBezTo>
                <a:cubicBezTo>
                  <a:pt x="81" y="119"/>
                  <a:pt x="81" y="119"/>
                  <a:pt x="81" y="119"/>
                </a:cubicBezTo>
                <a:cubicBezTo>
                  <a:pt x="81" y="119"/>
                  <a:pt x="78" y="122"/>
                  <a:pt x="75" y="122"/>
                </a:cubicBezTo>
                <a:cubicBezTo>
                  <a:pt x="71" y="122"/>
                  <a:pt x="71" y="119"/>
                  <a:pt x="71" y="119"/>
                </a:cubicBezTo>
                <a:cubicBezTo>
                  <a:pt x="71" y="94"/>
                  <a:pt x="71" y="94"/>
                  <a:pt x="71" y="94"/>
                </a:cubicBezTo>
                <a:cubicBezTo>
                  <a:pt x="76" y="94"/>
                  <a:pt x="76" y="94"/>
                  <a:pt x="76" y="94"/>
                </a:cubicBezTo>
                <a:cubicBezTo>
                  <a:pt x="76" y="117"/>
                  <a:pt x="76" y="117"/>
                  <a:pt x="76" y="117"/>
                </a:cubicBezTo>
                <a:cubicBezTo>
                  <a:pt x="76" y="117"/>
                  <a:pt x="76" y="118"/>
                  <a:pt x="77" y="118"/>
                </a:cubicBezTo>
                <a:cubicBezTo>
                  <a:pt x="79" y="118"/>
                  <a:pt x="81" y="116"/>
                  <a:pt x="81" y="116"/>
                </a:cubicBezTo>
                <a:cubicBezTo>
                  <a:pt x="81" y="94"/>
                  <a:pt x="81" y="94"/>
                  <a:pt x="81" y="94"/>
                </a:cubicBezTo>
                <a:cubicBezTo>
                  <a:pt x="86" y="94"/>
                  <a:pt x="86" y="94"/>
                  <a:pt x="86" y="94"/>
                </a:cubicBezTo>
                <a:lnTo>
                  <a:pt x="86" y="121"/>
                </a:lnTo>
                <a:close/>
                <a:moveTo>
                  <a:pt x="105" y="115"/>
                </a:moveTo>
                <a:cubicBezTo>
                  <a:pt x="105" y="115"/>
                  <a:pt x="105" y="122"/>
                  <a:pt x="101" y="122"/>
                </a:cubicBezTo>
                <a:cubicBezTo>
                  <a:pt x="98" y="122"/>
                  <a:pt x="96" y="120"/>
                  <a:pt x="95" y="119"/>
                </a:cubicBezTo>
                <a:cubicBezTo>
                  <a:pt x="95" y="121"/>
                  <a:pt x="95" y="121"/>
                  <a:pt x="95" y="121"/>
                </a:cubicBezTo>
                <a:cubicBezTo>
                  <a:pt x="90" y="121"/>
                  <a:pt x="90" y="121"/>
                  <a:pt x="90" y="121"/>
                </a:cubicBezTo>
                <a:cubicBezTo>
                  <a:pt x="90" y="85"/>
                  <a:pt x="90" y="85"/>
                  <a:pt x="90" y="85"/>
                </a:cubicBezTo>
                <a:cubicBezTo>
                  <a:pt x="95" y="85"/>
                  <a:pt x="95" y="85"/>
                  <a:pt x="95" y="85"/>
                </a:cubicBezTo>
                <a:cubicBezTo>
                  <a:pt x="95" y="97"/>
                  <a:pt x="95" y="97"/>
                  <a:pt x="95" y="97"/>
                </a:cubicBezTo>
                <a:cubicBezTo>
                  <a:pt x="96" y="96"/>
                  <a:pt x="98" y="94"/>
                  <a:pt x="101" y="94"/>
                </a:cubicBezTo>
                <a:cubicBezTo>
                  <a:pt x="104" y="94"/>
                  <a:pt x="105" y="97"/>
                  <a:pt x="105" y="100"/>
                </a:cubicBezTo>
                <a:lnTo>
                  <a:pt x="105" y="115"/>
                </a:lnTo>
                <a:close/>
                <a:moveTo>
                  <a:pt x="125" y="101"/>
                </a:moveTo>
                <a:cubicBezTo>
                  <a:pt x="125" y="109"/>
                  <a:pt x="125" y="109"/>
                  <a:pt x="125" y="109"/>
                </a:cubicBezTo>
                <a:cubicBezTo>
                  <a:pt x="114" y="109"/>
                  <a:pt x="114" y="109"/>
                  <a:pt x="114" y="109"/>
                </a:cubicBezTo>
                <a:cubicBezTo>
                  <a:pt x="114" y="115"/>
                  <a:pt x="114" y="115"/>
                  <a:pt x="114" y="115"/>
                </a:cubicBezTo>
                <a:cubicBezTo>
                  <a:pt x="114" y="115"/>
                  <a:pt x="114" y="117"/>
                  <a:pt x="117" y="117"/>
                </a:cubicBezTo>
                <a:cubicBezTo>
                  <a:pt x="119" y="117"/>
                  <a:pt x="119" y="115"/>
                  <a:pt x="119" y="115"/>
                </a:cubicBezTo>
                <a:cubicBezTo>
                  <a:pt x="119" y="112"/>
                  <a:pt x="119" y="112"/>
                  <a:pt x="119" y="112"/>
                </a:cubicBezTo>
                <a:cubicBezTo>
                  <a:pt x="125" y="112"/>
                  <a:pt x="125" y="112"/>
                  <a:pt x="125" y="112"/>
                </a:cubicBezTo>
                <a:cubicBezTo>
                  <a:pt x="125" y="116"/>
                  <a:pt x="125" y="116"/>
                  <a:pt x="125" y="116"/>
                </a:cubicBezTo>
                <a:cubicBezTo>
                  <a:pt x="125" y="116"/>
                  <a:pt x="124" y="122"/>
                  <a:pt x="117" y="122"/>
                </a:cubicBezTo>
                <a:cubicBezTo>
                  <a:pt x="111" y="122"/>
                  <a:pt x="109" y="116"/>
                  <a:pt x="109" y="116"/>
                </a:cubicBezTo>
                <a:cubicBezTo>
                  <a:pt x="109" y="101"/>
                  <a:pt x="109" y="101"/>
                  <a:pt x="109" y="101"/>
                </a:cubicBezTo>
                <a:cubicBezTo>
                  <a:pt x="109" y="101"/>
                  <a:pt x="109" y="94"/>
                  <a:pt x="117" y="94"/>
                </a:cubicBezTo>
                <a:cubicBezTo>
                  <a:pt x="125" y="94"/>
                  <a:pt x="125" y="101"/>
                  <a:pt x="125" y="101"/>
                </a:cubicBezTo>
                <a:moveTo>
                  <a:pt x="117" y="99"/>
                </a:moveTo>
                <a:cubicBezTo>
                  <a:pt x="114" y="99"/>
                  <a:pt x="114" y="101"/>
                  <a:pt x="114" y="101"/>
                </a:cubicBezTo>
                <a:cubicBezTo>
                  <a:pt x="114" y="105"/>
                  <a:pt x="114" y="105"/>
                  <a:pt x="114" y="105"/>
                </a:cubicBezTo>
                <a:cubicBezTo>
                  <a:pt x="119" y="105"/>
                  <a:pt x="119" y="105"/>
                  <a:pt x="119" y="105"/>
                </a:cubicBezTo>
                <a:cubicBezTo>
                  <a:pt x="119" y="101"/>
                  <a:pt x="119" y="101"/>
                  <a:pt x="119" y="101"/>
                </a:cubicBezTo>
                <a:cubicBezTo>
                  <a:pt x="119" y="101"/>
                  <a:pt x="119" y="99"/>
                  <a:pt x="117" y="9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6"/>
          <p:cNvSpPr>
            <a:spLocks noEditPoints="1"/>
          </p:cNvSpPr>
          <p:nvPr/>
        </p:nvSpPr>
        <p:spPr bwMode="auto">
          <a:xfrm>
            <a:off x="2227263" y="3683001"/>
            <a:ext cx="557212" cy="557213"/>
          </a:xfrm>
          <a:custGeom>
            <a:avLst/>
            <a:gdLst>
              <a:gd name="T0" fmla="*/ 87 w 176"/>
              <a:gd name="T1" fmla="*/ 52 h 176"/>
              <a:gd name="T2" fmla="*/ 82 w 176"/>
              <a:gd name="T3" fmla="*/ 53 h 176"/>
              <a:gd name="T4" fmla="*/ 73 w 176"/>
              <a:gd name="T5" fmla="*/ 56 h 176"/>
              <a:gd name="T6" fmla="*/ 58 w 176"/>
              <a:gd name="T7" fmla="*/ 72 h 176"/>
              <a:gd name="T8" fmla="*/ 57 w 176"/>
              <a:gd name="T9" fmla="*/ 76 h 176"/>
              <a:gd name="T10" fmla="*/ 64 w 176"/>
              <a:gd name="T11" fmla="*/ 97 h 176"/>
              <a:gd name="T12" fmla="*/ 68 w 176"/>
              <a:gd name="T13" fmla="*/ 98 h 176"/>
              <a:gd name="T14" fmla="*/ 69 w 176"/>
              <a:gd name="T15" fmla="*/ 95 h 176"/>
              <a:gd name="T16" fmla="*/ 69 w 176"/>
              <a:gd name="T17" fmla="*/ 92 h 176"/>
              <a:gd name="T18" fmla="*/ 67 w 176"/>
              <a:gd name="T19" fmla="*/ 89 h 176"/>
              <a:gd name="T20" fmla="*/ 65 w 176"/>
              <a:gd name="T21" fmla="*/ 82 h 176"/>
              <a:gd name="T22" fmla="*/ 65 w 176"/>
              <a:gd name="T23" fmla="*/ 81 h 176"/>
              <a:gd name="T24" fmla="*/ 67 w 176"/>
              <a:gd name="T25" fmla="*/ 73 h 176"/>
              <a:gd name="T26" fmla="*/ 82 w 176"/>
              <a:gd name="T27" fmla="*/ 61 h 176"/>
              <a:gd name="T28" fmla="*/ 91 w 176"/>
              <a:gd name="T29" fmla="*/ 60 h 176"/>
              <a:gd name="T30" fmla="*/ 96 w 176"/>
              <a:gd name="T31" fmla="*/ 61 h 176"/>
              <a:gd name="T32" fmla="*/ 107 w 176"/>
              <a:gd name="T33" fmla="*/ 70 h 176"/>
              <a:gd name="T34" fmla="*/ 108 w 176"/>
              <a:gd name="T35" fmla="*/ 83 h 176"/>
              <a:gd name="T36" fmla="*/ 107 w 176"/>
              <a:gd name="T37" fmla="*/ 88 h 176"/>
              <a:gd name="T38" fmla="*/ 95 w 176"/>
              <a:gd name="T39" fmla="*/ 102 h 176"/>
              <a:gd name="T40" fmla="*/ 86 w 176"/>
              <a:gd name="T41" fmla="*/ 97 h 176"/>
              <a:gd name="T42" fmla="*/ 86 w 176"/>
              <a:gd name="T43" fmla="*/ 94 h 176"/>
              <a:gd name="T44" fmla="*/ 90 w 176"/>
              <a:gd name="T45" fmla="*/ 79 h 176"/>
              <a:gd name="T46" fmla="*/ 85 w 176"/>
              <a:gd name="T47" fmla="*/ 70 h 176"/>
              <a:gd name="T48" fmla="*/ 76 w 176"/>
              <a:gd name="T49" fmla="*/ 76 h 176"/>
              <a:gd name="T50" fmla="*/ 75 w 176"/>
              <a:gd name="T51" fmla="*/ 85 h 176"/>
              <a:gd name="T52" fmla="*/ 76 w 176"/>
              <a:gd name="T53" fmla="*/ 90 h 176"/>
              <a:gd name="T54" fmla="*/ 73 w 176"/>
              <a:gd name="T55" fmla="*/ 101 h 176"/>
              <a:gd name="T56" fmla="*/ 70 w 176"/>
              <a:gd name="T57" fmla="*/ 113 h 176"/>
              <a:gd name="T58" fmla="*/ 69 w 176"/>
              <a:gd name="T59" fmla="*/ 119 h 176"/>
              <a:gd name="T60" fmla="*/ 69 w 176"/>
              <a:gd name="T61" fmla="*/ 121 h 176"/>
              <a:gd name="T62" fmla="*/ 69 w 176"/>
              <a:gd name="T63" fmla="*/ 128 h 176"/>
              <a:gd name="T64" fmla="*/ 70 w 176"/>
              <a:gd name="T65" fmla="*/ 131 h 176"/>
              <a:gd name="T66" fmla="*/ 70 w 176"/>
              <a:gd name="T67" fmla="*/ 132 h 176"/>
              <a:gd name="T68" fmla="*/ 75 w 176"/>
              <a:gd name="T69" fmla="*/ 126 h 176"/>
              <a:gd name="T70" fmla="*/ 79 w 176"/>
              <a:gd name="T71" fmla="*/ 119 h 176"/>
              <a:gd name="T72" fmla="*/ 81 w 176"/>
              <a:gd name="T73" fmla="*/ 111 h 176"/>
              <a:gd name="T74" fmla="*/ 83 w 176"/>
              <a:gd name="T75" fmla="*/ 104 h 176"/>
              <a:gd name="T76" fmla="*/ 83 w 176"/>
              <a:gd name="T77" fmla="*/ 104 h 176"/>
              <a:gd name="T78" fmla="*/ 85 w 176"/>
              <a:gd name="T79" fmla="*/ 107 h 176"/>
              <a:gd name="T80" fmla="*/ 99 w 176"/>
              <a:gd name="T81" fmla="*/ 110 h 176"/>
              <a:gd name="T82" fmla="*/ 113 w 176"/>
              <a:gd name="T83" fmla="*/ 101 h 176"/>
              <a:gd name="T84" fmla="*/ 118 w 176"/>
              <a:gd name="T85" fmla="*/ 90 h 176"/>
              <a:gd name="T86" fmla="*/ 120 w 176"/>
              <a:gd name="T87" fmla="*/ 84 h 176"/>
              <a:gd name="T88" fmla="*/ 118 w 176"/>
              <a:gd name="T89" fmla="*/ 68 h 176"/>
              <a:gd name="T90" fmla="*/ 87 w 176"/>
              <a:gd name="T91" fmla="*/ 52 h 176"/>
              <a:gd name="T92" fmla="*/ 88 w 176"/>
              <a:gd name="T93" fmla="*/ 0 h 176"/>
              <a:gd name="T94" fmla="*/ 0 w 176"/>
              <a:gd name="T95" fmla="*/ 88 h 176"/>
              <a:gd name="T96" fmla="*/ 88 w 176"/>
              <a:gd name="T97" fmla="*/ 176 h 176"/>
              <a:gd name="T98" fmla="*/ 176 w 176"/>
              <a:gd name="T99" fmla="*/ 88 h 176"/>
              <a:gd name="T100" fmla="*/ 88 w 176"/>
              <a:gd name="T101" fmla="*/ 0 h 176"/>
              <a:gd name="T102" fmla="*/ 88 w 176"/>
              <a:gd name="T103" fmla="*/ 168 h 176"/>
              <a:gd name="T104" fmla="*/ 8 w 176"/>
              <a:gd name="T105" fmla="*/ 88 h 176"/>
              <a:gd name="T106" fmla="*/ 88 w 176"/>
              <a:gd name="T107" fmla="*/ 8 h 176"/>
              <a:gd name="T108" fmla="*/ 168 w 176"/>
              <a:gd name="T109" fmla="*/ 88 h 176"/>
              <a:gd name="T110" fmla="*/ 88 w 176"/>
              <a:gd name="T11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7"/>
          <p:cNvSpPr>
            <a:spLocks noEditPoints="1"/>
          </p:cNvSpPr>
          <p:nvPr/>
        </p:nvSpPr>
        <p:spPr bwMode="auto">
          <a:xfrm>
            <a:off x="3290888" y="3683001"/>
            <a:ext cx="555625" cy="557213"/>
          </a:xfrm>
          <a:custGeom>
            <a:avLst/>
            <a:gdLst>
              <a:gd name="T0" fmla="*/ 116 w 176"/>
              <a:gd name="T1" fmla="*/ 56 h 176"/>
              <a:gd name="T2" fmla="*/ 94 w 176"/>
              <a:gd name="T3" fmla="*/ 73 h 176"/>
              <a:gd name="T4" fmla="*/ 100 w 176"/>
              <a:gd name="T5" fmla="*/ 72 h 176"/>
              <a:gd name="T6" fmla="*/ 105 w 176"/>
              <a:gd name="T7" fmla="*/ 78 h 176"/>
              <a:gd name="T8" fmla="*/ 100 w 176"/>
              <a:gd name="T9" fmla="*/ 90 h 176"/>
              <a:gd name="T10" fmla="*/ 92 w 176"/>
              <a:gd name="T11" fmla="*/ 97 h 176"/>
              <a:gd name="T12" fmla="*/ 86 w 176"/>
              <a:gd name="T13" fmla="*/ 86 h 176"/>
              <a:gd name="T14" fmla="*/ 83 w 176"/>
              <a:gd name="T15" fmla="*/ 69 h 176"/>
              <a:gd name="T16" fmla="*/ 71 w 176"/>
              <a:gd name="T17" fmla="*/ 57 h 176"/>
              <a:gd name="T18" fmla="*/ 60 w 176"/>
              <a:gd name="T19" fmla="*/ 63 h 176"/>
              <a:gd name="T20" fmla="*/ 48 w 176"/>
              <a:gd name="T21" fmla="*/ 73 h 176"/>
              <a:gd name="T22" fmla="*/ 52 w 176"/>
              <a:gd name="T23" fmla="*/ 78 h 176"/>
              <a:gd name="T24" fmla="*/ 58 w 176"/>
              <a:gd name="T25" fmla="*/ 74 h 176"/>
              <a:gd name="T26" fmla="*/ 66 w 176"/>
              <a:gd name="T27" fmla="*/ 86 h 176"/>
              <a:gd name="T28" fmla="*/ 72 w 176"/>
              <a:gd name="T29" fmla="*/ 108 h 176"/>
              <a:gd name="T30" fmla="*/ 84 w 176"/>
              <a:gd name="T31" fmla="*/ 120 h 176"/>
              <a:gd name="T32" fmla="*/ 112 w 176"/>
              <a:gd name="T33" fmla="*/ 100 h 176"/>
              <a:gd name="T34" fmla="*/ 128 w 176"/>
              <a:gd name="T35" fmla="*/ 71 h 176"/>
              <a:gd name="T36" fmla="*/ 116 w 176"/>
              <a:gd name="T37" fmla="*/ 56 h 176"/>
              <a:gd name="T38" fmla="*/ 88 w 176"/>
              <a:gd name="T39" fmla="*/ 0 h 176"/>
              <a:gd name="T40" fmla="*/ 0 w 176"/>
              <a:gd name="T41" fmla="*/ 88 h 176"/>
              <a:gd name="T42" fmla="*/ 88 w 176"/>
              <a:gd name="T43" fmla="*/ 176 h 176"/>
              <a:gd name="T44" fmla="*/ 176 w 176"/>
              <a:gd name="T45" fmla="*/ 88 h 176"/>
              <a:gd name="T46" fmla="*/ 88 w 176"/>
              <a:gd name="T47" fmla="*/ 0 h 176"/>
              <a:gd name="T48" fmla="*/ 88 w 176"/>
              <a:gd name="T49" fmla="*/ 168 h 176"/>
              <a:gd name="T50" fmla="*/ 8 w 176"/>
              <a:gd name="T51" fmla="*/ 88 h 176"/>
              <a:gd name="T52" fmla="*/ 88 w 176"/>
              <a:gd name="T53" fmla="*/ 8 h 176"/>
              <a:gd name="T54" fmla="*/ 168 w 176"/>
              <a:gd name="T55" fmla="*/ 88 h 176"/>
              <a:gd name="T56" fmla="*/ 88 w 176"/>
              <a:gd name="T57"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p:nvSpPr>
        <p:spPr bwMode="auto">
          <a:xfrm>
            <a:off x="4352925"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91 h 176"/>
              <a:gd name="T22" fmla="*/ 84 w 176"/>
              <a:gd name="T23" fmla="*/ 87 h 176"/>
              <a:gd name="T24" fmla="*/ 87 w 176"/>
              <a:gd name="T25" fmla="*/ 83 h 176"/>
              <a:gd name="T26" fmla="*/ 93 w 176"/>
              <a:gd name="T27" fmla="*/ 72 h 176"/>
              <a:gd name="T28" fmla="*/ 90 w 176"/>
              <a:gd name="T29" fmla="*/ 62 h 176"/>
              <a:gd name="T30" fmla="*/ 92 w 176"/>
              <a:gd name="T31" fmla="*/ 62 h 176"/>
              <a:gd name="T32" fmla="*/ 100 w 176"/>
              <a:gd name="T33" fmla="*/ 56 h 176"/>
              <a:gd name="T34" fmla="*/ 77 w 176"/>
              <a:gd name="T35" fmla="*/ 56 h 176"/>
              <a:gd name="T36" fmla="*/ 60 w 176"/>
              <a:gd name="T37" fmla="*/ 71 h 176"/>
              <a:gd name="T38" fmla="*/ 74 w 176"/>
              <a:gd name="T39" fmla="*/ 87 h 176"/>
              <a:gd name="T40" fmla="*/ 74 w 176"/>
              <a:gd name="T41" fmla="*/ 89 h 176"/>
              <a:gd name="T42" fmla="*/ 75 w 176"/>
              <a:gd name="T43" fmla="*/ 92 h 176"/>
              <a:gd name="T44" fmla="*/ 56 w 176"/>
              <a:gd name="T45" fmla="*/ 107 h 176"/>
              <a:gd name="T46" fmla="*/ 76 w 176"/>
              <a:gd name="T47" fmla="*/ 120 h 176"/>
              <a:gd name="T48" fmla="*/ 95 w 176"/>
              <a:gd name="T49" fmla="*/ 105 h 176"/>
              <a:gd name="T50" fmla="*/ 88 w 176"/>
              <a:gd name="T51" fmla="*/ 91 h 176"/>
              <a:gd name="T52" fmla="*/ 70 w 176"/>
              <a:gd name="T53" fmla="*/ 71 h 176"/>
              <a:gd name="T54" fmla="*/ 71 w 176"/>
              <a:gd name="T55" fmla="*/ 64 h 176"/>
              <a:gd name="T56" fmla="*/ 75 w 176"/>
              <a:gd name="T57" fmla="*/ 62 h 176"/>
              <a:gd name="T58" fmla="*/ 75 w 176"/>
              <a:gd name="T59" fmla="*/ 60 h 176"/>
              <a:gd name="T60" fmla="*/ 75 w 176"/>
              <a:gd name="T61" fmla="*/ 62 h 176"/>
              <a:gd name="T62" fmla="*/ 83 w 176"/>
              <a:gd name="T63" fmla="*/ 72 h 176"/>
              <a:gd name="T64" fmla="*/ 81 w 176"/>
              <a:gd name="T65" fmla="*/ 80 h 176"/>
              <a:gd name="T66" fmla="*/ 78 w 176"/>
              <a:gd name="T67" fmla="*/ 81 h 176"/>
              <a:gd name="T68" fmla="*/ 78 w 176"/>
              <a:gd name="T69" fmla="*/ 81 h 176"/>
              <a:gd name="T70" fmla="*/ 70 w 176"/>
              <a:gd name="T71" fmla="*/ 71 h 176"/>
              <a:gd name="T72" fmla="*/ 76 w 176"/>
              <a:gd name="T73" fmla="*/ 114 h 176"/>
              <a:gd name="T74" fmla="*/ 66 w 176"/>
              <a:gd name="T75" fmla="*/ 105 h 176"/>
              <a:gd name="T76" fmla="*/ 77 w 176"/>
              <a:gd name="T77" fmla="*/ 97 h 176"/>
              <a:gd name="T78" fmla="*/ 77 w 176"/>
              <a:gd name="T79" fmla="*/ 96 h 176"/>
              <a:gd name="T80" fmla="*/ 77 w 176"/>
              <a:gd name="T81" fmla="*/ 96 h 176"/>
              <a:gd name="T82" fmla="*/ 77 w 176"/>
              <a:gd name="T83" fmla="*/ 97 h 176"/>
              <a:gd name="T84" fmla="*/ 81 w 176"/>
              <a:gd name="T85" fmla="*/ 98 h 176"/>
              <a:gd name="T86" fmla="*/ 82 w 176"/>
              <a:gd name="T87" fmla="*/ 99 h 176"/>
              <a:gd name="T88" fmla="*/ 87 w 176"/>
              <a:gd name="T89" fmla="*/ 104 h 176"/>
              <a:gd name="T90" fmla="*/ 87 w 176"/>
              <a:gd name="T91" fmla="*/ 106 h 176"/>
              <a:gd name="T92" fmla="*/ 76 w 176"/>
              <a:gd name="T93" fmla="*/ 114 h 176"/>
              <a:gd name="T94" fmla="*/ 120 w 176"/>
              <a:gd name="T95" fmla="*/ 60 h 176"/>
              <a:gd name="T96" fmla="*/ 112 w 176"/>
              <a:gd name="T97" fmla="*/ 60 h 176"/>
              <a:gd name="T98" fmla="*/ 112 w 176"/>
              <a:gd name="T99" fmla="*/ 72 h 176"/>
              <a:gd name="T100" fmla="*/ 100 w 176"/>
              <a:gd name="T101" fmla="*/ 72 h 176"/>
              <a:gd name="T102" fmla="*/ 100 w 176"/>
              <a:gd name="T103" fmla="*/ 80 h 176"/>
              <a:gd name="T104" fmla="*/ 112 w 176"/>
              <a:gd name="T105" fmla="*/ 80 h 176"/>
              <a:gd name="T106" fmla="*/ 112 w 176"/>
              <a:gd name="T107" fmla="*/ 92 h 176"/>
              <a:gd name="T108" fmla="*/ 120 w 176"/>
              <a:gd name="T109" fmla="*/ 92 h 176"/>
              <a:gd name="T110" fmla="*/ 120 w 176"/>
              <a:gd name="T111" fmla="*/ 80 h 176"/>
              <a:gd name="T112" fmla="*/ 132 w 176"/>
              <a:gd name="T113" fmla="*/ 80 h 176"/>
              <a:gd name="T114" fmla="*/ 132 w 176"/>
              <a:gd name="T115" fmla="*/ 72 h 176"/>
              <a:gd name="T116" fmla="*/ 120 w 176"/>
              <a:gd name="T117" fmla="*/ 72 h 176"/>
              <a:gd name="T118" fmla="*/ 120 w 176"/>
              <a:gd name="T11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8"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noEditPoints="1"/>
          </p:cNvSpPr>
          <p:nvPr/>
        </p:nvSpPr>
        <p:spPr bwMode="auto">
          <a:xfrm>
            <a:off x="5416550" y="3683001"/>
            <a:ext cx="557212" cy="557213"/>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56 w 176"/>
              <a:gd name="T11" fmla="*/ 120 h 176"/>
              <a:gd name="T12" fmla="*/ 72 w 176"/>
              <a:gd name="T13" fmla="*/ 120 h 176"/>
              <a:gd name="T14" fmla="*/ 72 w 176"/>
              <a:gd name="T15" fmla="*/ 76 h 176"/>
              <a:gd name="T16" fmla="*/ 56 w 176"/>
              <a:gd name="T17" fmla="*/ 76 h 176"/>
              <a:gd name="T18" fmla="*/ 56 w 176"/>
              <a:gd name="T19" fmla="*/ 120 h 176"/>
              <a:gd name="T20" fmla="*/ 109 w 176"/>
              <a:gd name="T21" fmla="*/ 76 h 176"/>
              <a:gd name="T22" fmla="*/ 96 w 176"/>
              <a:gd name="T23" fmla="*/ 83 h 176"/>
              <a:gd name="T24" fmla="*/ 96 w 176"/>
              <a:gd name="T25" fmla="*/ 76 h 176"/>
              <a:gd name="T26" fmla="*/ 80 w 176"/>
              <a:gd name="T27" fmla="*/ 76 h 176"/>
              <a:gd name="T28" fmla="*/ 80 w 176"/>
              <a:gd name="T29" fmla="*/ 120 h 176"/>
              <a:gd name="T30" fmla="*/ 96 w 176"/>
              <a:gd name="T31" fmla="*/ 120 h 176"/>
              <a:gd name="T32" fmla="*/ 96 w 176"/>
              <a:gd name="T33" fmla="*/ 96 h 176"/>
              <a:gd name="T34" fmla="*/ 103 w 176"/>
              <a:gd name="T35" fmla="*/ 88 h 176"/>
              <a:gd name="T36" fmla="*/ 108 w 176"/>
              <a:gd name="T37" fmla="*/ 96 h 176"/>
              <a:gd name="T38" fmla="*/ 108 w 176"/>
              <a:gd name="T39" fmla="*/ 120 h 176"/>
              <a:gd name="T40" fmla="*/ 124 w 176"/>
              <a:gd name="T41" fmla="*/ 120 h 176"/>
              <a:gd name="T42" fmla="*/ 124 w 176"/>
              <a:gd name="T43" fmla="*/ 96 h 176"/>
              <a:gd name="T44" fmla="*/ 109 w 176"/>
              <a:gd name="T45" fmla="*/ 76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noEditPoints="1"/>
          </p:cNvSpPr>
          <p:nvPr/>
        </p:nvSpPr>
        <p:spPr bwMode="auto">
          <a:xfrm>
            <a:off x="6480175" y="3683001"/>
            <a:ext cx="557212" cy="557213"/>
          </a:xfrm>
          <a:custGeom>
            <a:avLst/>
            <a:gdLst>
              <a:gd name="T0" fmla="*/ 94 w 176"/>
              <a:gd name="T1" fmla="*/ 108 h 176"/>
              <a:gd name="T2" fmla="*/ 92 w 176"/>
              <a:gd name="T3" fmla="*/ 106 h 176"/>
              <a:gd name="T4" fmla="*/ 92 w 176"/>
              <a:gd name="T5" fmla="*/ 84 h 176"/>
              <a:gd name="T6" fmla="*/ 108 w 176"/>
              <a:gd name="T7" fmla="*/ 84 h 176"/>
              <a:gd name="T8" fmla="*/ 108 w 176"/>
              <a:gd name="T9" fmla="*/ 72 h 176"/>
              <a:gd name="T10" fmla="*/ 92 w 176"/>
              <a:gd name="T11" fmla="*/ 72 h 176"/>
              <a:gd name="T12" fmla="*/ 92 w 176"/>
              <a:gd name="T13" fmla="*/ 56 h 176"/>
              <a:gd name="T14" fmla="*/ 82 w 176"/>
              <a:gd name="T15" fmla="*/ 56 h 176"/>
              <a:gd name="T16" fmla="*/ 79 w 176"/>
              <a:gd name="T17" fmla="*/ 64 h 176"/>
              <a:gd name="T18" fmla="*/ 75 w 176"/>
              <a:gd name="T19" fmla="*/ 70 h 176"/>
              <a:gd name="T20" fmla="*/ 68 w 176"/>
              <a:gd name="T21" fmla="*/ 73 h 176"/>
              <a:gd name="T22" fmla="*/ 68 w 176"/>
              <a:gd name="T23" fmla="*/ 84 h 176"/>
              <a:gd name="T24" fmla="*/ 76 w 176"/>
              <a:gd name="T25" fmla="*/ 84 h 176"/>
              <a:gd name="T26" fmla="*/ 76 w 176"/>
              <a:gd name="T27" fmla="*/ 105 h 176"/>
              <a:gd name="T28" fmla="*/ 77 w 176"/>
              <a:gd name="T29" fmla="*/ 111 h 176"/>
              <a:gd name="T30" fmla="*/ 80 w 176"/>
              <a:gd name="T31" fmla="*/ 116 h 176"/>
              <a:gd name="T32" fmla="*/ 87 w 176"/>
              <a:gd name="T33" fmla="*/ 119 h 176"/>
              <a:gd name="T34" fmla="*/ 95 w 176"/>
              <a:gd name="T35" fmla="*/ 120 h 176"/>
              <a:gd name="T36" fmla="*/ 102 w 176"/>
              <a:gd name="T37" fmla="*/ 119 h 176"/>
              <a:gd name="T38" fmla="*/ 111 w 176"/>
              <a:gd name="T39" fmla="*/ 116 h 176"/>
              <a:gd name="T40" fmla="*/ 111 w 176"/>
              <a:gd name="T41" fmla="*/ 107 h 176"/>
              <a:gd name="T42" fmla="*/ 100 w 176"/>
              <a:gd name="T43" fmla="*/ 110 h 176"/>
              <a:gd name="T44" fmla="*/ 94 w 176"/>
              <a:gd name="T45" fmla="*/ 108 h 176"/>
              <a:gd name="T46" fmla="*/ 88 w 176"/>
              <a:gd name="T47" fmla="*/ 0 h 176"/>
              <a:gd name="T48" fmla="*/ 0 w 176"/>
              <a:gd name="T49" fmla="*/ 88 h 176"/>
              <a:gd name="T50" fmla="*/ 88 w 176"/>
              <a:gd name="T51" fmla="*/ 176 h 176"/>
              <a:gd name="T52" fmla="*/ 176 w 176"/>
              <a:gd name="T53" fmla="*/ 88 h 176"/>
              <a:gd name="T54" fmla="*/ 88 w 176"/>
              <a:gd name="T55" fmla="*/ 0 h 176"/>
              <a:gd name="T56" fmla="*/ 88 w 176"/>
              <a:gd name="T57" fmla="*/ 168 h 176"/>
              <a:gd name="T58" fmla="*/ 8 w 176"/>
              <a:gd name="T59" fmla="*/ 88 h 176"/>
              <a:gd name="T60" fmla="*/ 88 w 176"/>
              <a:gd name="T61" fmla="*/ 8 h 176"/>
              <a:gd name="T62" fmla="*/ 168 w 176"/>
              <a:gd name="T63" fmla="*/ 88 h 176"/>
              <a:gd name="T64" fmla="*/ 88 w 176"/>
              <a:gd name="T6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94" y="108"/>
                </a:moveTo>
                <a:cubicBezTo>
                  <a:pt x="93" y="108"/>
                  <a:pt x="92" y="107"/>
                  <a:pt x="92" y="106"/>
                </a:cubicBezTo>
                <a:cubicBezTo>
                  <a:pt x="92" y="106"/>
                  <a:pt x="92" y="84"/>
                  <a:pt x="92" y="84"/>
                </a:cubicBezTo>
                <a:cubicBezTo>
                  <a:pt x="108" y="84"/>
                  <a:pt x="108" y="84"/>
                  <a:pt x="108" y="84"/>
                </a:cubicBezTo>
                <a:cubicBezTo>
                  <a:pt x="108" y="72"/>
                  <a:pt x="108" y="72"/>
                  <a:pt x="108" y="72"/>
                </a:cubicBezTo>
                <a:cubicBezTo>
                  <a:pt x="92" y="72"/>
                  <a:pt x="92" y="72"/>
                  <a:pt x="92" y="72"/>
                </a:cubicBezTo>
                <a:cubicBezTo>
                  <a:pt x="92" y="56"/>
                  <a:pt x="92" y="56"/>
                  <a:pt x="92" y="56"/>
                </a:cubicBezTo>
                <a:cubicBezTo>
                  <a:pt x="82" y="56"/>
                  <a:pt x="82" y="56"/>
                  <a:pt x="82" y="56"/>
                </a:cubicBezTo>
                <a:cubicBezTo>
                  <a:pt x="81" y="59"/>
                  <a:pt x="81" y="62"/>
                  <a:pt x="79" y="64"/>
                </a:cubicBezTo>
                <a:cubicBezTo>
                  <a:pt x="78" y="66"/>
                  <a:pt x="77" y="68"/>
                  <a:pt x="75" y="70"/>
                </a:cubicBezTo>
                <a:cubicBezTo>
                  <a:pt x="73" y="71"/>
                  <a:pt x="71" y="72"/>
                  <a:pt x="68" y="73"/>
                </a:cubicBezTo>
                <a:cubicBezTo>
                  <a:pt x="68" y="84"/>
                  <a:pt x="68" y="84"/>
                  <a:pt x="68" y="84"/>
                </a:cubicBezTo>
                <a:cubicBezTo>
                  <a:pt x="76" y="84"/>
                  <a:pt x="76" y="84"/>
                  <a:pt x="76" y="84"/>
                </a:cubicBezTo>
                <a:cubicBezTo>
                  <a:pt x="76" y="105"/>
                  <a:pt x="76" y="105"/>
                  <a:pt x="76" y="105"/>
                </a:cubicBezTo>
                <a:cubicBezTo>
                  <a:pt x="76" y="108"/>
                  <a:pt x="76" y="110"/>
                  <a:pt x="77" y="111"/>
                </a:cubicBezTo>
                <a:cubicBezTo>
                  <a:pt x="78" y="113"/>
                  <a:pt x="79" y="114"/>
                  <a:pt x="80" y="116"/>
                </a:cubicBezTo>
                <a:cubicBezTo>
                  <a:pt x="82" y="117"/>
                  <a:pt x="84" y="118"/>
                  <a:pt x="87" y="119"/>
                </a:cubicBezTo>
                <a:cubicBezTo>
                  <a:pt x="89" y="120"/>
                  <a:pt x="92" y="120"/>
                  <a:pt x="95" y="120"/>
                </a:cubicBezTo>
                <a:cubicBezTo>
                  <a:pt x="97" y="120"/>
                  <a:pt x="100" y="120"/>
                  <a:pt x="102" y="119"/>
                </a:cubicBezTo>
                <a:cubicBezTo>
                  <a:pt x="104" y="119"/>
                  <a:pt x="108" y="118"/>
                  <a:pt x="111" y="116"/>
                </a:cubicBezTo>
                <a:cubicBezTo>
                  <a:pt x="111" y="107"/>
                  <a:pt x="111" y="107"/>
                  <a:pt x="111" y="107"/>
                </a:cubicBezTo>
                <a:cubicBezTo>
                  <a:pt x="107" y="109"/>
                  <a:pt x="103" y="110"/>
                  <a:pt x="100" y="110"/>
                </a:cubicBezTo>
                <a:cubicBezTo>
                  <a:pt x="98" y="110"/>
                  <a:pt x="96" y="109"/>
                  <a:pt x="94" y="108"/>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noEditPoints="1"/>
          </p:cNvSpPr>
          <p:nvPr/>
        </p:nvSpPr>
        <p:spPr bwMode="auto">
          <a:xfrm>
            <a:off x="7543800" y="3683001"/>
            <a:ext cx="557212" cy="557213"/>
          </a:xfrm>
          <a:custGeom>
            <a:avLst/>
            <a:gdLst>
              <a:gd name="T0" fmla="*/ 107 w 176"/>
              <a:gd name="T1" fmla="*/ 56 h 176"/>
              <a:gd name="T2" fmla="*/ 105 w 176"/>
              <a:gd name="T3" fmla="*/ 56 h 176"/>
              <a:gd name="T4" fmla="*/ 105 w 176"/>
              <a:gd name="T5" fmla="*/ 56 h 176"/>
              <a:gd name="T6" fmla="*/ 98 w 176"/>
              <a:gd name="T7" fmla="*/ 56 h 176"/>
              <a:gd name="T8" fmla="*/ 97 w 176"/>
              <a:gd name="T9" fmla="*/ 56 h 176"/>
              <a:gd name="T10" fmla="*/ 81 w 176"/>
              <a:gd name="T11" fmla="*/ 83 h 176"/>
              <a:gd name="T12" fmla="*/ 66 w 176"/>
              <a:gd name="T13" fmla="*/ 56 h 176"/>
              <a:gd name="T14" fmla="*/ 65 w 176"/>
              <a:gd name="T15" fmla="*/ 56 h 176"/>
              <a:gd name="T16" fmla="*/ 58 w 176"/>
              <a:gd name="T17" fmla="*/ 56 h 176"/>
              <a:gd name="T18" fmla="*/ 56 w 176"/>
              <a:gd name="T19" fmla="*/ 56 h 176"/>
              <a:gd name="T20" fmla="*/ 77 w 176"/>
              <a:gd name="T21" fmla="*/ 93 h 176"/>
              <a:gd name="T22" fmla="*/ 77 w 176"/>
              <a:gd name="T23" fmla="*/ 119 h 176"/>
              <a:gd name="T24" fmla="*/ 77 w 176"/>
              <a:gd name="T25" fmla="*/ 120 h 176"/>
              <a:gd name="T26" fmla="*/ 77 w 176"/>
              <a:gd name="T27" fmla="*/ 120 h 176"/>
              <a:gd name="T28" fmla="*/ 78 w 176"/>
              <a:gd name="T29" fmla="*/ 120 h 176"/>
              <a:gd name="T30" fmla="*/ 85 w 176"/>
              <a:gd name="T31" fmla="*/ 120 h 176"/>
              <a:gd name="T32" fmla="*/ 86 w 176"/>
              <a:gd name="T33" fmla="*/ 120 h 176"/>
              <a:gd name="T34" fmla="*/ 86 w 176"/>
              <a:gd name="T35" fmla="*/ 93 h 176"/>
              <a:gd name="T36" fmla="*/ 96 w 176"/>
              <a:gd name="T37" fmla="*/ 75 h 176"/>
              <a:gd name="T38" fmla="*/ 106 w 176"/>
              <a:gd name="T39" fmla="*/ 57 h 176"/>
              <a:gd name="T40" fmla="*/ 107 w 176"/>
              <a:gd name="T41" fmla="*/ 56 h 176"/>
              <a:gd name="T42" fmla="*/ 88 w 176"/>
              <a:gd name="T43" fmla="*/ 0 h 176"/>
              <a:gd name="T44" fmla="*/ 0 w 176"/>
              <a:gd name="T45" fmla="*/ 88 h 176"/>
              <a:gd name="T46" fmla="*/ 88 w 176"/>
              <a:gd name="T47" fmla="*/ 176 h 176"/>
              <a:gd name="T48" fmla="*/ 176 w 176"/>
              <a:gd name="T49" fmla="*/ 88 h 176"/>
              <a:gd name="T50" fmla="*/ 88 w 176"/>
              <a:gd name="T51" fmla="*/ 0 h 176"/>
              <a:gd name="T52" fmla="*/ 88 w 176"/>
              <a:gd name="T53" fmla="*/ 168 h 176"/>
              <a:gd name="T54" fmla="*/ 8 w 176"/>
              <a:gd name="T55" fmla="*/ 88 h 176"/>
              <a:gd name="T56" fmla="*/ 88 w 176"/>
              <a:gd name="T57" fmla="*/ 8 h 176"/>
              <a:gd name="T58" fmla="*/ 168 w 176"/>
              <a:gd name="T59" fmla="*/ 88 h 176"/>
              <a:gd name="T60" fmla="*/ 88 w 176"/>
              <a:gd name="T61" fmla="*/ 168 h 176"/>
              <a:gd name="T62" fmla="*/ 108 w 176"/>
              <a:gd name="T63" fmla="*/ 111 h 176"/>
              <a:gd name="T64" fmla="*/ 102 w 176"/>
              <a:gd name="T65" fmla="*/ 114 h 176"/>
              <a:gd name="T66" fmla="*/ 103 w 176"/>
              <a:gd name="T67" fmla="*/ 118 h 176"/>
              <a:gd name="T68" fmla="*/ 106 w 176"/>
              <a:gd name="T69" fmla="*/ 120 h 176"/>
              <a:gd name="T70" fmla="*/ 107 w 176"/>
              <a:gd name="T71" fmla="*/ 120 h 176"/>
              <a:gd name="T72" fmla="*/ 112 w 176"/>
              <a:gd name="T73" fmla="*/ 117 h 176"/>
              <a:gd name="T74" fmla="*/ 111 w 176"/>
              <a:gd name="T75" fmla="*/ 113 h 176"/>
              <a:gd name="T76" fmla="*/ 108 w 176"/>
              <a:gd name="T77" fmla="*/ 111 h 176"/>
              <a:gd name="T78" fmla="*/ 116 w 176"/>
              <a:gd name="T79" fmla="*/ 57 h 176"/>
              <a:gd name="T80" fmla="*/ 115 w 176"/>
              <a:gd name="T81" fmla="*/ 57 h 176"/>
              <a:gd name="T82" fmla="*/ 111 w 176"/>
              <a:gd name="T83" fmla="*/ 61 h 176"/>
              <a:gd name="T84" fmla="*/ 106 w 176"/>
              <a:gd name="T85" fmla="*/ 105 h 176"/>
              <a:gd name="T86" fmla="*/ 106 w 176"/>
              <a:gd name="T87" fmla="*/ 106 h 176"/>
              <a:gd name="T88" fmla="*/ 107 w 176"/>
              <a:gd name="T89" fmla="*/ 106 h 176"/>
              <a:gd name="T90" fmla="*/ 107 w 176"/>
              <a:gd name="T91" fmla="*/ 106 h 176"/>
              <a:gd name="T92" fmla="*/ 110 w 176"/>
              <a:gd name="T93" fmla="*/ 107 h 176"/>
              <a:gd name="T94" fmla="*/ 111 w 176"/>
              <a:gd name="T95" fmla="*/ 107 h 176"/>
              <a:gd name="T96" fmla="*/ 111 w 176"/>
              <a:gd name="T97" fmla="*/ 106 h 176"/>
              <a:gd name="T98" fmla="*/ 118 w 176"/>
              <a:gd name="T99" fmla="*/ 69 h 176"/>
              <a:gd name="T100" fmla="*/ 120 w 176"/>
              <a:gd name="T101" fmla="*/ 63 h 176"/>
              <a:gd name="T102" fmla="*/ 119 w 176"/>
              <a:gd name="T103" fmla="*/ 59 h 176"/>
              <a:gd name="T104" fmla="*/ 116 w 176"/>
              <a:gd name="T105"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07" y="56"/>
                </a:moveTo>
                <a:cubicBezTo>
                  <a:pt x="105" y="56"/>
                  <a:pt x="105" y="56"/>
                  <a:pt x="105" y="56"/>
                </a:cubicBezTo>
                <a:cubicBezTo>
                  <a:pt x="105" y="56"/>
                  <a:pt x="105" y="56"/>
                  <a:pt x="105" y="56"/>
                </a:cubicBezTo>
                <a:cubicBezTo>
                  <a:pt x="103" y="57"/>
                  <a:pt x="100" y="57"/>
                  <a:pt x="98" y="56"/>
                </a:cubicBezTo>
                <a:cubicBezTo>
                  <a:pt x="97" y="56"/>
                  <a:pt x="97" y="56"/>
                  <a:pt x="97" y="56"/>
                </a:cubicBezTo>
                <a:cubicBezTo>
                  <a:pt x="81" y="83"/>
                  <a:pt x="81" y="83"/>
                  <a:pt x="81" y="83"/>
                </a:cubicBezTo>
                <a:cubicBezTo>
                  <a:pt x="66" y="56"/>
                  <a:pt x="66" y="56"/>
                  <a:pt x="66" y="56"/>
                </a:cubicBezTo>
                <a:cubicBezTo>
                  <a:pt x="65" y="56"/>
                  <a:pt x="65" y="56"/>
                  <a:pt x="65" y="56"/>
                </a:cubicBezTo>
                <a:cubicBezTo>
                  <a:pt x="63" y="57"/>
                  <a:pt x="60" y="57"/>
                  <a:pt x="58" y="56"/>
                </a:cubicBezTo>
                <a:cubicBezTo>
                  <a:pt x="56" y="56"/>
                  <a:pt x="56" y="56"/>
                  <a:pt x="56" y="56"/>
                </a:cubicBezTo>
                <a:cubicBezTo>
                  <a:pt x="77" y="93"/>
                  <a:pt x="77" y="93"/>
                  <a:pt x="77" y="93"/>
                </a:cubicBezTo>
                <a:cubicBezTo>
                  <a:pt x="77" y="119"/>
                  <a:pt x="77" y="119"/>
                  <a:pt x="77" y="119"/>
                </a:cubicBezTo>
                <a:cubicBezTo>
                  <a:pt x="77" y="120"/>
                  <a:pt x="77" y="120"/>
                  <a:pt x="77" y="120"/>
                </a:cubicBezTo>
                <a:cubicBezTo>
                  <a:pt x="77" y="120"/>
                  <a:pt x="77" y="120"/>
                  <a:pt x="77" y="120"/>
                </a:cubicBezTo>
                <a:cubicBezTo>
                  <a:pt x="78" y="120"/>
                  <a:pt x="78" y="120"/>
                  <a:pt x="78" y="120"/>
                </a:cubicBezTo>
                <a:cubicBezTo>
                  <a:pt x="80" y="119"/>
                  <a:pt x="83" y="119"/>
                  <a:pt x="85" y="120"/>
                </a:cubicBezTo>
                <a:cubicBezTo>
                  <a:pt x="86" y="120"/>
                  <a:pt x="86" y="120"/>
                  <a:pt x="86" y="120"/>
                </a:cubicBezTo>
                <a:cubicBezTo>
                  <a:pt x="86" y="93"/>
                  <a:pt x="86" y="93"/>
                  <a:pt x="86" y="93"/>
                </a:cubicBezTo>
                <a:cubicBezTo>
                  <a:pt x="86" y="91"/>
                  <a:pt x="91" y="83"/>
                  <a:pt x="96" y="75"/>
                </a:cubicBezTo>
                <a:cubicBezTo>
                  <a:pt x="101" y="66"/>
                  <a:pt x="106" y="57"/>
                  <a:pt x="106" y="57"/>
                </a:cubicBezTo>
                <a:lnTo>
                  <a:pt x="107" y="56"/>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08" y="111"/>
                </a:moveTo>
                <a:cubicBezTo>
                  <a:pt x="105" y="110"/>
                  <a:pt x="103" y="111"/>
                  <a:pt x="102" y="114"/>
                </a:cubicBezTo>
                <a:cubicBezTo>
                  <a:pt x="102" y="116"/>
                  <a:pt x="102" y="117"/>
                  <a:pt x="103" y="118"/>
                </a:cubicBezTo>
                <a:cubicBezTo>
                  <a:pt x="104" y="119"/>
                  <a:pt x="105" y="119"/>
                  <a:pt x="106" y="120"/>
                </a:cubicBezTo>
                <a:cubicBezTo>
                  <a:pt x="106" y="120"/>
                  <a:pt x="107" y="120"/>
                  <a:pt x="107" y="120"/>
                </a:cubicBezTo>
                <a:cubicBezTo>
                  <a:pt x="109" y="120"/>
                  <a:pt x="111" y="119"/>
                  <a:pt x="112" y="117"/>
                </a:cubicBezTo>
                <a:cubicBezTo>
                  <a:pt x="112" y="115"/>
                  <a:pt x="112" y="114"/>
                  <a:pt x="111" y="113"/>
                </a:cubicBezTo>
                <a:cubicBezTo>
                  <a:pt x="111" y="112"/>
                  <a:pt x="110" y="111"/>
                  <a:pt x="108" y="111"/>
                </a:cubicBezTo>
                <a:moveTo>
                  <a:pt x="116" y="57"/>
                </a:moveTo>
                <a:cubicBezTo>
                  <a:pt x="116" y="57"/>
                  <a:pt x="116" y="57"/>
                  <a:pt x="115" y="57"/>
                </a:cubicBezTo>
                <a:cubicBezTo>
                  <a:pt x="113" y="57"/>
                  <a:pt x="111" y="58"/>
                  <a:pt x="111" y="61"/>
                </a:cubicBezTo>
                <a:cubicBezTo>
                  <a:pt x="108" y="95"/>
                  <a:pt x="106" y="105"/>
                  <a:pt x="106" y="105"/>
                </a:cubicBezTo>
                <a:cubicBezTo>
                  <a:pt x="106" y="106"/>
                  <a:pt x="106" y="106"/>
                  <a:pt x="106" y="106"/>
                </a:cubicBezTo>
                <a:cubicBezTo>
                  <a:pt x="107" y="106"/>
                  <a:pt x="107" y="106"/>
                  <a:pt x="107" y="106"/>
                </a:cubicBezTo>
                <a:cubicBezTo>
                  <a:pt x="107" y="106"/>
                  <a:pt x="107" y="106"/>
                  <a:pt x="107" y="106"/>
                </a:cubicBezTo>
                <a:cubicBezTo>
                  <a:pt x="108" y="106"/>
                  <a:pt x="109" y="106"/>
                  <a:pt x="110" y="107"/>
                </a:cubicBezTo>
                <a:cubicBezTo>
                  <a:pt x="111" y="107"/>
                  <a:pt x="111" y="107"/>
                  <a:pt x="111" y="107"/>
                </a:cubicBezTo>
                <a:cubicBezTo>
                  <a:pt x="111" y="106"/>
                  <a:pt x="111" y="106"/>
                  <a:pt x="111" y="106"/>
                </a:cubicBezTo>
                <a:cubicBezTo>
                  <a:pt x="113" y="94"/>
                  <a:pt x="116" y="78"/>
                  <a:pt x="118" y="69"/>
                </a:cubicBezTo>
                <a:cubicBezTo>
                  <a:pt x="119" y="66"/>
                  <a:pt x="120" y="64"/>
                  <a:pt x="120" y="63"/>
                </a:cubicBezTo>
                <a:cubicBezTo>
                  <a:pt x="120" y="61"/>
                  <a:pt x="120" y="60"/>
                  <a:pt x="119" y="59"/>
                </a:cubicBezTo>
                <a:cubicBezTo>
                  <a:pt x="119" y="58"/>
                  <a:pt x="118" y="57"/>
                  <a:pt x="116" y="5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noEditPoints="1"/>
          </p:cNvSpPr>
          <p:nvPr/>
        </p:nvSpPr>
        <p:spPr bwMode="auto">
          <a:xfrm>
            <a:off x="8607425" y="3683001"/>
            <a:ext cx="555625" cy="557213"/>
          </a:xfrm>
          <a:custGeom>
            <a:avLst/>
            <a:gdLst>
              <a:gd name="T0" fmla="*/ 113 w 176"/>
              <a:gd name="T1" fmla="*/ 79 h 176"/>
              <a:gd name="T2" fmla="*/ 113 w 176"/>
              <a:gd name="T3" fmla="*/ 79 h 176"/>
              <a:gd name="T4" fmla="*/ 113 w 176"/>
              <a:gd name="T5" fmla="*/ 79 h 176"/>
              <a:gd name="T6" fmla="*/ 113 w 176"/>
              <a:gd name="T7" fmla="*/ 79 h 176"/>
              <a:gd name="T8" fmla="*/ 62 w 176"/>
              <a:gd name="T9" fmla="*/ 80 h 176"/>
              <a:gd name="T10" fmla="*/ 44 w 176"/>
              <a:gd name="T11" fmla="*/ 94 h 176"/>
              <a:gd name="T12" fmla="*/ 60 w 176"/>
              <a:gd name="T13" fmla="*/ 104 h 176"/>
              <a:gd name="T14" fmla="*/ 60 w 176"/>
              <a:gd name="T15" fmla="*/ 104 h 176"/>
              <a:gd name="T16" fmla="*/ 63 w 176"/>
              <a:gd name="T17" fmla="*/ 106 h 176"/>
              <a:gd name="T18" fmla="*/ 70 w 176"/>
              <a:gd name="T19" fmla="*/ 110 h 176"/>
              <a:gd name="T20" fmla="*/ 82 w 176"/>
              <a:gd name="T21" fmla="*/ 101 h 176"/>
              <a:gd name="T22" fmla="*/ 88 w 176"/>
              <a:gd name="T23" fmla="*/ 97 h 176"/>
              <a:gd name="T24" fmla="*/ 88 w 176"/>
              <a:gd name="T25" fmla="*/ 97 h 176"/>
              <a:gd name="T26" fmla="*/ 88 w 176"/>
              <a:gd name="T27" fmla="*/ 97 h 176"/>
              <a:gd name="T28" fmla="*/ 88 w 176"/>
              <a:gd name="T29" fmla="*/ 97 h 176"/>
              <a:gd name="T30" fmla="*/ 88 w 176"/>
              <a:gd name="T31" fmla="*/ 97 h 176"/>
              <a:gd name="T32" fmla="*/ 102 w 176"/>
              <a:gd name="T33" fmla="*/ 107 h 176"/>
              <a:gd name="T34" fmla="*/ 106 w 176"/>
              <a:gd name="T35" fmla="*/ 110 h 176"/>
              <a:gd name="T36" fmla="*/ 132 w 176"/>
              <a:gd name="T37" fmla="*/ 94 h 176"/>
              <a:gd name="T38" fmla="*/ 113 w 176"/>
              <a:gd name="T39" fmla="*/ 79 h 176"/>
              <a:gd name="T40" fmla="*/ 88 w 176"/>
              <a:gd name="T41" fmla="*/ 95 h 176"/>
              <a:gd name="T42" fmla="*/ 62 w 176"/>
              <a:gd name="T43" fmla="*/ 80 h 176"/>
              <a:gd name="T44" fmla="*/ 106 w 176"/>
              <a:gd name="T45" fmla="*/ 120 h 176"/>
              <a:gd name="T46" fmla="*/ 106 w 176"/>
              <a:gd name="T47" fmla="*/ 120 h 176"/>
              <a:gd name="T48" fmla="*/ 88 w 176"/>
              <a:gd name="T49" fmla="*/ 107 h 176"/>
              <a:gd name="T50" fmla="*/ 71 w 176"/>
              <a:gd name="T51" fmla="*/ 120 h 176"/>
              <a:gd name="T52" fmla="*/ 71 w 176"/>
              <a:gd name="T53" fmla="*/ 120 h 176"/>
              <a:gd name="T54" fmla="*/ 62 w 176"/>
              <a:gd name="T55" fmla="*/ 114 h 176"/>
              <a:gd name="T56" fmla="*/ 62 w 176"/>
              <a:gd name="T57" fmla="*/ 119 h 176"/>
              <a:gd name="T58" fmla="*/ 88 w 176"/>
              <a:gd name="T59" fmla="*/ 136 h 176"/>
              <a:gd name="T60" fmla="*/ 114 w 176"/>
              <a:gd name="T61" fmla="*/ 119 h 176"/>
              <a:gd name="T62" fmla="*/ 114 w 176"/>
              <a:gd name="T63" fmla="*/ 115 h 176"/>
              <a:gd name="T64" fmla="*/ 106 w 176"/>
              <a:gd name="T65" fmla="*/ 120 h 176"/>
              <a:gd name="T66" fmla="*/ 44 w 176"/>
              <a:gd name="T67" fmla="*/ 65 h 176"/>
              <a:gd name="T68" fmla="*/ 62 w 176"/>
              <a:gd name="T69" fmla="*/ 80 h 176"/>
              <a:gd name="T70" fmla="*/ 88 w 176"/>
              <a:gd name="T71" fmla="*/ 63 h 176"/>
              <a:gd name="T72" fmla="*/ 70 w 176"/>
              <a:gd name="T73" fmla="*/ 48 h 176"/>
              <a:gd name="T74" fmla="*/ 44 w 176"/>
              <a:gd name="T75" fmla="*/ 65 h 176"/>
              <a:gd name="T76" fmla="*/ 106 w 176"/>
              <a:gd name="T77" fmla="*/ 48 h 176"/>
              <a:gd name="T78" fmla="*/ 88 w 176"/>
              <a:gd name="T79" fmla="*/ 63 h 176"/>
              <a:gd name="T80" fmla="*/ 113 w 176"/>
              <a:gd name="T81" fmla="*/ 79 h 176"/>
              <a:gd name="T82" fmla="*/ 132 w 176"/>
              <a:gd name="T83" fmla="*/ 65 h 176"/>
              <a:gd name="T84" fmla="*/ 106 w 176"/>
              <a:gd name="T85" fmla="*/ 48 h 176"/>
              <a:gd name="T86" fmla="*/ 88 w 176"/>
              <a:gd name="T87" fmla="*/ 0 h 176"/>
              <a:gd name="T88" fmla="*/ 0 w 176"/>
              <a:gd name="T89" fmla="*/ 88 h 176"/>
              <a:gd name="T90" fmla="*/ 88 w 176"/>
              <a:gd name="T91" fmla="*/ 176 h 176"/>
              <a:gd name="T92" fmla="*/ 176 w 176"/>
              <a:gd name="T93" fmla="*/ 88 h 176"/>
              <a:gd name="T94" fmla="*/ 88 w 176"/>
              <a:gd name="T95" fmla="*/ 0 h 176"/>
              <a:gd name="T96" fmla="*/ 88 w 176"/>
              <a:gd name="T97" fmla="*/ 168 h 176"/>
              <a:gd name="T98" fmla="*/ 8 w 176"/>
              <a:gd name="T99" fmla="*/ 88 h 176"/>
              <a:gd name="T100" fmla="*/ 88 w 176"/>
              <a:gd name="T101" fmla="*/ 8 h 176"/>
              <a:gd name="T102" fmla="*/ 168 w 176"/>
              <a:gd name="T103" fmla="*/ 88 h 176"/>
              <a:gd name="T104" fmla="*/ 88 w 176"/>
              <a:gd name="T10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13" y="79"/>
                </a:moveTo>
                <a:cubicBezTo>
                  <a:pt x="113" y="79"/>
                  <a:pt x="113" y="79"/>
                  <a:pt x="113" y="79"/>
                </a:cubicBezTo>
                <a:cubicBezTo>
                  <a:pt x="113" y="79"/>
                  <a:pt x="113" y="79"/>
                  <a:pt x="113" y="79"/>
                </a:cubicBezTo>
                <a:cubicBezTo>
                  <a:pt x="113" y="79"/>
                  <a:pt x="113" y="79"/>
                  <a:pt x="113" y="79"/>
                </a:cubicBezTo>
                <a:close/>
                <a:moveTo>
                  <a:pt x="62" y="80"/>
                </a:moveTo>
                <a:cubicBezTo>
                  <a:pt x="44" y="94"/>
                  <a:pt x="44" y="94"/>
                  <a:pt x="44" y="94"/>
                </a:cubicBezTo>
                <a:cubicBezTo>
                  <a:pt x="60" y="104"/>
                  <a:pt x="60" y="104"/>
                  <a:pt x="60" y="104"/>
                </a:cubicBezTo>
                <a:cubicBezTo>
                  <a:pt x="60" y="104"/>
                  <a:pt x="60" y="104"/>
                  <a:pt x="60" y="104"/>
                </a:cubicBezTo>
                <a:cubicBezTo>
                  <a:pt x="63" y="106"/>
                  <a:pt x="63" y="106"/>
                  <a:pt x="63" y="106"/>
                </a:cubicBezTo>
                <a:cubicBezTo>
                  <a:pt x="70" y="110"/>
                  <a:pt x="70" y="110"/>
                  <a:pt x="70" y="110"/>
                </a:cubicBezTo>
                <a:cubicBezTo>
                  <a:pt x="82" y="101"/>
                  <a:pt x="82" y="101"/>
                  <a:pt x="82" y="101"/>
                </a:cubicBezTo>
                <a:cubicBezTo>
                  <a:pt x="88" y="97"/>
                  <a:pt x="88" y="97"/>
                  <a:pt x="88" y="97"/>
                </a:cubicBezTo>
                <a:cubicBezTo>
                  <a:pt x="88" y="97"/>
                  <a:pt x="88" y="97"/>
                  <a:pt x="88" y="97"/>
                </a:cubicBezTo>
                <a:cubicBezTo>
                  <a:pt x="88" y="97"/>
                  <a:pt x="88" y="97"/>
                  <a:pt x="88" y="97"/>
                </a:cubicBezTo>
                <a:cubicBezTo>
                  <a:pt x="88" y="97"/>
                  <a:pt x="88" y="97"/>
                  <a:pt x="88" y="97"/>
                </a:cubicBezTo>
                <a:cubicBezTo>
                  <a:pt x="88" y="97"/>
                  <a:pt x="88" y="97"/>
                  <a:pt x="88" y="97"/>
                </a:cubicBezTo>
                <a:cubicBezTo>
                  <a:pt x="102" y="107"/>
                  <a:pt x="102" y="107"/>
                  <a:pt x="102" y="107"/>
                </a:cubicBezTo>
                <a:cubicBezTo>
                  <a:pt x="106" y="110"/>
                  <a:pt x="106" y="110"/>
                  <a:pt x="106" y="110"/>
                </a:cubicBezTo>
                <a:cubicBezTo>
                  <a:pt x="132" y="94"/>
                  <a:pt x="132" y="94"/>
                  <a:pt x="132" y="94"/>
                </a:cubicBezTo>
                <a:cubicBezTo>
                  <a:pt x="113" y="79"/>
                  <a:pt x="113" y="79"/>
                  <a:pt x="113" y="79"/>
                </a:cubicBezTo>
                <a:cubicBezTo>
                  <a:pt x="88" y="95"/>
                  <a:pt x="88" y="95"/>
                  <a:pt x="88" y="95"/>
                </a:cubicBezTo>
                <a:lnTo>
                  <a:pt x="62" y="80"/>
                </a:lnTo>
                <a:close/>
                <a:moveTo>
                  <a:pt x="106" y="120"/>
                </a:moveTo>
                <a:cubicBezTo>
                  <a:pt x="106" y="120"/>
                  <a:pt x="106" y="120"/>
                  <a:pt x="106" y="120"/>
                </a:cubicBezTo>
                <a:cubicBezTo>
                  <a:pt x="88" y="107"/>
                  <a:pt x="88" y="107"/>
                  <a:pt x="88" y="107"/>
                </a:cubicBezTo>
                <a:cubicBezTo>
                  <a:pt x="71" y="120"/>
                  <a:pt x="71" y="120"/>
                  <a:pt x="71" y="120"/>
                </a:cubicBezTo>
                <a:cubicBezTo>
                  <a:pt x="71" y="120"/>
                  <a:pt x="71" y="120"/>
                  <a:pt x="71" y="120"/>
                </a:cubicBezTo>
                <a:cubicBezTo>
                  <a:pt x="62" y="114"/>
                  <a:pt x="62" y="114"/>
                  <a:pt x="62" y="114"/>
                </a:cubicBezTo>
                <a:cubicBezTo>
                  <a:pt x="62" y="119"/>
                  <a:pt x="62" y="119"/>
                  <a:pt x="62" y="119"/>
                </a:cubicBezTo>
                <a:cubicBezTo>
                  <a:pt x="88" y="136"/>
                  <a:pt x="88" y="136"/>
                  <a:pt x="88" y="136"/>
                </a:cubicBezTo>
                <a:cubicBezTo>
                  <a:pt x="114" y="119"/>
                  <a:pt x="114" y="119"/>
                  <a:pt x="114" y="119"/>
                </a:cubicBezTo>
                <a:cubicBezTo>
                  <a:pt x="114" y="115"/>
                  <a:pt x="114" y="115"/>
                  <a:pt x="114" y="115"/>
                </a:cubicBezTo>
                <a:cubicBezTo>
                  <a:pt x="106" y="120"/>
                  <a:pt x="106" y="120"/>
                  <a:pt x="106" y="120"/>
                </a:cubicBezTo>
                <a:close/>
                <a:moveTo>
                  <a:pt x="44" y="65"/>
                </a:moveTo>
                <a:cubicBezTo>
                  <a:pt x="62" y="80"/>
                  <a:pt x="62" y="80"/>
                  <a:pt x="62" y="80"/>
                </a:cubicBezTo>
                <a:cubicBezTo>
                  <a:pt x="88" y="63"/>
                  <a:pt x="88" y="63"/>
                  <a:pt x="88" y="63"/>
                </a:cubicBezTo>
                <a:cubicBezTo>
                  <a:pt x="70" y="48"/>
                  <a:pt x="70" y="48"/>
                  <a:pt x="70" y="48"/>
                </a:cubicBezTo>
                <a:lnTo>
                  <a:pt x="44" y="65"/>
                </a:lnTo>
                <a:close/>
                <a:moveTo>
                  <a:pt x="106" y="48"/>
                </a:moveTo>
                <a:cubicBezTo>
                  <a:pt x="88" y="63"/>
                  <a:pt x="88" y="63"/>
                  <a:pt x="88" y="63"/>
                </a:cubicBezTo>
                <a:cubicBezTo>
                  <a:pt x="113" y="79"/>
                  <a:pt x="113" y="79"/>
                  <a:pt x="113" y="79"/>
                </a:cubicBezTo>
                <a:cubicBezTo>
                  <a:pt x="132" y="65"/>
                  <a:pt x="132" y="65"/>
                  <a:pt x="132" y="65"/>
                </a:cubicBezTo>
                <a:lnTo>
                  <a:pt x="106" y="48"/>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3"/>
          <p:cNvSpPr>
            <a:spLocks noEditPoints="1"/>
          </p:cNvSpPr>
          <p:nvPr/>
        </p:nvSpPr>
        <p:spPr bwMode="auto">
          <a:xfrm>
            <a:off x="9669463"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112 w 176"/>
              <a:gd name="T21" fmla="*/ 48 h 176"/>
              <a:gd name="T22" fmla="*/ 64 w 176"/>
              <a:gd name="T23" fmla="*/ 48 h 176"/>
              <a:gd name="T24" fmla="*/ 48 w 176"/>
              <a:gd name="T25" fmla="*/ 64 h 176"/>
              <a:gd name="T26" fmla="*/ 48 w 176"/>
              <a:gd name="T27" fmla="*/ 112 h 176"/>
              <a:gd name="T28" fmla="*/ 64 w 176"/>
              <a:gd name="T29" fmla="*/ 128 h 176"/>
              <a:gd name="T30" fmla="*/ 112 w 176"/>
              <a:gd name="T31" fmla="*/ 128 h 176"/>
              <a:gd name="T32" fmla="*/ 128 w 176"/>
              <a:gd name="T33" fmla="*/ 112 h 176"/>
              <a:gd name="T34" fmla="*/ 128 w 176"/>
              <a:gd name="T35" fmla="*/ 64 h 176"/>
              <a:gd name="T36" fmla="*/ 112 w 176"/>
              <a:gd name="T37" fmla="*/ 48 h 176"/>
              <a:gd name="T38" fmla="*/ 104 w 176"/>
              <a:gd name="T39" fmla="*/ 60 h 176"/>
              <a:gd name="T40" fmla="*/ 116 w 176"/>
              <a:gd name="T41" fmla="*/ 60 h 176"/>
              <a:gd name="T42" fmla="*/ 116 w 176"/>
              <a:gd name="T43" fmla="*/ 72 h 176"/>
              <a:gd name="T44" fmla="*/ 104 w 176"/>
              <a:gd name="T45" fmla="*/ 72 h 176"/>
              <a:gd name="T46" fmla="*/ 104 w 176"/>
              <a:gd name="T47" fmla="*/ 60 h 176"/>
              <a:gd name="T48" fmla="*/ 88 w 176"/>
              <a:gd name="T49" fmla="*/ 72 h 176"/>
              <a:gd name="T50" fmla="*/ 104 w 176"/>
              <a:gd name="T51" fmla="*/ 88 h 176"/>
              <a:gd name="T52" fmla="*/ 88 w 176"/>
              <a:gd name="T53" fmla="*/ 104 h 176"/>
              <a:gd name="T54" fmla="*/ 72 w 176"/>
              <a:gd name="T55" fmla="*/ 88 h 176"/>
              <a:gd name="T56" fmla="*/ 88 w 176"/>
              <a:gd name="T57" fmla="*/ 72 h 176"/>
              <a:gd name="T58" fmla="*/ 120 w 176"/>
              <a:gd name="T59" fmla="*/ 112 h 176"/>
              <a:gd name="T60" fmla="*/ 112 w 176"/>
              <a:gd name="T61" fmla="*/ 120 h 176"/>
              <a:gd name="T62" fmla="*/ 64 w 176"/>
              <a:gd name="T63" fmla="*/ 120 h 176"/>
              <a:gd name="T64" fmla="*/ 56 w 176"/>
              <a:gd name="T65" fmla="*/ 112 h 176"/>
              <a:gd name="T66" fmla="*/ 56 w 176"/>
              <a:gd name="T67" fmla="*/ 84 h 176"/>
              <a:gd name="T68" fmla="*/ 64 w 176"/>
              <a:gd name="T69" fmla="*/ 84 h 176"/>
              <a:gd name="T70" fmla="*/ 64 w 176"/>
              <a:gd name="T71" fmla="*/ 88 h 176"/>
              <a:gd name="T72" fmla="*/ 88 w 176"/>
              <a:gd name="T73" fmla="*/ 112 h 176"/>
              <a:gd name="T74" fmla="*/ 112 w 176"/>
              <a:gd name="T75" fmla="*/ 88 h 176"/>
              <a:gd name="T76" fmla="*/ 112 w 176"/>
              <a:gd name="T77" fmla="*/ 84 h 176"/>
              <a:gd name="T78" fmla="*/ 120 w 176"/>
              <a:gd name="T79" fmla="*/ 84 h 176"/>
              <a:gd name="T80" fmla="*/ 120 w 176"/>
              <a:gd name="T81"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12" y="48"/>
                </a:moveTo>
                <a:cubicBezTo>
                  <a:pt x="64" y="48"/>
                  <a:pt x="64" y="48"/>
                  <a:pt x="64" y="48"/>
                </a:cubicBezTo>
                <a:cubicBezTo>
                  <a:pt x="55" y="48"/>
                  <a:pt x="48" y="55"/>
                  <a:pt x="48" y="64"/>
                </a:cubicBezTo>
                <a:cubicBezTo>
                  <a:pt x="48" y="112"/>
                  <a:pt x="48" y="112"/>
                  <a:pt x="48" y="112"/>
                </a:cubicBezTo>
                <a:cubicBezTo>
                  <a:pt x="48" y="121"/>
                  <a:pt x="55" y="128"/>
                  <a:pt x="64" y="128"/>
                </a:cubicBezTo>
                <a:cubicBezTo>
                  <a:pt x="112" y="128"/>
                  <a:pt x="112" y="128"/>
                  <a:pt x="112" y="128"/>
                </a:cubicBezTo>
                <a:cubicBezTo>
                  <a:pt x="121" y="128"/>
                  <a:pt x="128" y="121"/>
                  <a:pt x="128" y="112"/>
                </a:cubicBezTo>
                <a:cubicBezTo>
                  <a:pt x="128" y="64"/>
                  <a:pt x="128" y="64"/>
                  <a:pt x="128" y="64"/>
                </a:cubicBezTo>
                <a:cubicBezTo>
                  <a:pt x="128" y="55"/>
                  <a:pt x="121" y="48"/>
                  <a:pt x="112" y="48"/>
                </a:cubicBezTo>
                <a:moveTo>
                  <a:pt x="104" y="60"/>
                </a:moveTo>
                <a:cubicBezTo>
                  <a:pt x="116" y="60"/>
                  <a:pt x="116" y="60"/>
                  <a:pt x="116" y="60"/>
                </a:cubicBezTo>
                <a:cubicBezTo>
                  <a:pt x="116" y="72"/>
                  <a:pt x="116" y="72"/>
                  <a:pt x="116" y="72"/>
                </a:cubicBezTo>
                <a:cubicBezTo>
                  <a:pt x="104" y="72"/>
                  <a:pt x="104" y="72"/>
                  <a:pt x="104" y="72"/>
                </a:cubicBezTo>
                <a:lnTo>
                  <a:pt x="104" y="60"/>
                </a:lnTo>
                <a:close/>
                <a:moveTo>
                  <a:pt x="88" y="72"/>
                </a:moveTo>
                <a:cubicBezTo>
                  <a:pt x="97" y="72"/>
                  <a:pt x="104" y="79"/>
                  <a:pt x="104" y="88"/>
                </a:cubicBezTo>
                <a:cubicBezTo>
                  <a:pt x="104" y="97"/>
                  <a:pt x="97" y="104"/>
                  <a:pt x="88" y="104"/>
                </a:cubicBezTo>
                <a:cubicBezTo>
                  <a:pt x="79" y="104"/>
                  <a:pt x="72" y="97"/>
                  <a:pt x="72" y="88"/>
                </a:cubicBezTo>
                <a:cubicBezTo>
                  <a:pt x="72" y="79"/>
                  <a:pt x="79" y="72"/>
                  <a:pt x="88" y="72"/>
                </a:cubicBezTo>
                <a:moveTo>
                  <a:pt x="120" y="112"/>
                </a:moveTo>
                <a:cubicBezTo>
                  <a:pt x="120" y="116"/>
                  <a:pt x="116" y="120"/>
                  <a:pt x="112" y="120"/>
                </a:cubicBezTo>
                <a:cubicBezTo>
                  <a:pt x="64" y="120"/>
                  <a:pt x="64" y="120"/>
                  <a:pt x="64" y="120"/>
                </a:cubicBezTo>
                <a:cubicBezTo>
                  <a:pt x="60" y="120"/>
                  <a:pt x="56" y="116"/>
                  <a:pt x="56" y="112"/>
                </a:cubicBezTo>
                <a:cubicBezTo>
                  <a:pt x="56" y="84"/>
                  <a:pt x="56" y="84"/>
                  <a:pt x="56" y="84"/>
                </a:cubicBezTo>
                <a:cubicBezTo>
                  <a:pt x="64" y="84"/>
                  <a:pt x="64" y="84"/>
                  <a:pt x="64" y="84"/>
                </a:cubicBezTo>
                <a:cubicBezTo>
                  <a:pt x="64" y="85"/>
                  <a:pt x="64" y="87"/>
                  <a:pt x="64" y="88"/>
                </a:cubicBezTo>
                <a:cubicBezTo>
                  <a:pt x="64" y="101"/>
                  <a:pt x="75" y="112"/>
                  <a:pt x="88" y="112"/>
                </a:cubicBezTo>
                <a:cubicBezTo>
                  <a:pt x="101" y="112"/>
                  <a:pt x="112" y="101"/>
                  <a:pt x="112" y="88"/>
                </a:cubicBezTo>
                <a:cubicBezTo>
                  <a:pt x="112" y="87"/>
                  <a:pt x="112" y="85"/>
                  <a:pt x="112" y="84"/>
                </a:cubicBezTo>
                <a:cubicBezTo>
                  <a:pt x="120" y="84"/>
                  <a:pt x="120" y="84"/>
                  <a:pt x="120" y="84"/>
                </a:cubicBezTo>
                <a:lnTo>
                  <a:pt x="120"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noEditPoints="1"/>
          </p:cNvSpPr>
          <p:nvPr/>
        </p:nvSpPr>
        <p:spPr bwMode="auto">
          <a:xfrm>
            <a:off x="10733088" y="3683001"/>
            <a:ext cx="557212" cy="557213"/>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88 w 176"/>
              <a:gd name="T21" fmla="*/ 40 h 176"/>
              <a:gd name="T22" fmla="*/ 40 w 176"/>
              <a:gd name="T23" fmla="*/ 88 h 176"/>
              <a:gd name="T24" fmla="*/ 88 w 176"/>
              <a:gd name="T25" fmla="*/ 136 h 176"/>
              <a:gd name="T26" fmla="*/ 136 w 176"/>
              <a:gd name="T27" fmla="*/ 88 h 176"/>
              <a:gd name="T28" fmla="*/ 88 w 176"/>
              <a:gd name="T29" fmla="*/ 40 h 176"/>
              <a:gd name="T30" fmla="*/ 48 w 176"/>
              <a:gd name="T31" fmla="*/ 88 h 176"/>
              <a:gd name="T32" fmla="*/ 51 w 176"/>
              <a:gd name="T33" fmla="*/ 72 h 176"/>
              <a:gd name="T34" fmla="*/ 70 w 176"/>
              <a:gd name="T35" fmla="*/ 124 h 176"/>
              <a:gd name="T36" fmla="*/ 48 w 176"/>
              <a:gd name="T37" fmla="*/ 88 h 176"/>
              <a:gd name="T38" fmla="*/ 88 w 176"/>
              <a:gd name="T39" fmla="*/ 128 h 176"/>
              <a:gd name="T40" fmla="*/ 77 w 176"/>
              <a:gd name="T41" fmla="*/ 126 h 176"/>
              <a:gd name="T42" fmla="*/ 89 w 176"/>
              <a:gd name="T43" fmla="*/ 92 h 176"/>
              <a:gd name="T44" fmla="*/ 101 w 176"/>
              <a:gd name="T45" fmla="*/ 126 h 176"/>
              <a:gd name="T46" fmla="*/ 88 w 176"/>
              <a:gd name="T47" fmla="*/ 128 h 176"/>
              <a:gd name="T48" fmla="*/ 94 w 176"/>
              <a:gd name="T49" fmla="*/ 69 h 176"/>
              <a:gd name="T50" fmla="*/ 98 w 176"/>
              <a:gd name="T51" fmla="*/ 69 h 176"/>
              <a:gd name="T52" fmla="*/ 98 w 176"/>
              <a:gd name="T53" fmla="*/ 65 h 176"/>
              <a:gd name="T54" fmla="*/ 87 w 176"/>
              <a:gd name="T55" fmla="*/ 66 h 176"/>
              <a:gd name="T56" fmla="*/ 76 w 176"/>
              <a:gd name="T57" fmla="*/ 65 h 176"/>
              <a:gd name="T58" fmla="*/ 76 w 176"/>
              <a:gd name="T59" fmla="*/ 69 h 176"/>
              <a:gd name="T60" fmla="*/ 80 w 176"/>
              <a:gd name="T61" fmla="*/ 69 h 176"/>
              <a:gd name="T62" fmla="*/ 87 w 176"/>
              <a:gd name="T63" fmla="*/ 86 h 176"/>
              <a:gd name="T64" fmla="*/ 78 w 176"/>
              <a:gd name="T65" fmla="*/ 113 h 176"/>
              <a:gd name="T66" fmla="*/ 63 w 176"/>
              <a:gd name="T67" fmla="*/ 69 h 176"/>
              <a:gd name="T68" fmla="*/ 68 w 176"/>
              <a:gd name="T69" fmla="*/ 69 h 176"/>
              <a:gd name="T70" fmla="*/ 67 w 176"/>
              <a:gd name="T71" fmla="*/ 65 h 176"/>
              <a:gd name="T72" fmla="*/ 57 w 176"/>
              <a:gd name="T73" fmla="*/ 66 h 176"/>
              <a:gd name="T74" fmla="*/ 55 w 176"/>
              <a:gd name="T75" fmla="*/ 66 h 176"/>
              <a:gd name="T76" fmla="*/ 88 w 176"/>
              <a:gd name="T77" fmla="*/ 48 h 176"/>
              <a:gd name="T78" fmla="*/ 114 w 176"/>
              <a:gd name="T79" fmla="*/ 58 h 176"/>
              <a:gd name="T80" fmla="*/ 108 w 176"/>
              <a:gd name="T81" fmla="*/ 65 h 176"/>
              <a:gd name="T82" fmla="*/ 112 w 176"/>
              <a:gd name="T83" fmla="*/ 75 h 176"/>
              <a:gd name="T84" fmla="*/ 115 w 176"/>
              <a:gd name="T85" fmla="*/ 86 h 176"/>
              <a:gd name="T86" fmla="*/ 112 w 176"/>
              <a:gd name="T87" fmla="*/ 99 h 176"/>
              <a:gd name="T88" fmla="*/ 108 w 176"/>
              <a:gd name="T89" fmla="*/ 113 h 176"/>
              <a:gd name="T90" fmla="*/ 94 w 176"/>
              <a:gd name="T91" fmla="*/ 69 h 176"/>
              <a:gd name="T92" fmla="*/ 128 w 176"/>
              <a:gd name="T93" fmla="*/ 88 h 176"/>
              <a:gd name="T94" fmla="*/ 109 w 176"/>
              <a:gd name="T95" fmla="*/ 122 h 176"/>
              <a:gd name="T96" fmla="*/ 121 w 176"/>
              <a:gd name="T97" fmla="*/ 87 h 176"/>
              <a:gd name="T98" fmla="*/ 124 w 176"/>
              <a:gd name="T99" fmla="*/ 73 h 176"/>
              <a:gd name="T100" fmla="*/ 124 w 176"/>
              <a:gd name="T101" fmla="*/ 70 h 176"/>
              <a:gd name="T102" fmla="*/ 128 w 176"/>
              <a:gd name="T103"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48" y="88"/>
                </a:moveTo>
                <a:cubicBezTo>
                  <a:pt x="48" y="82"/>
                  <a:pt x="49" y="77"/>
                  <a:pt x="51" y="72"/>
                </a:cubicBezTo>
                <a:cubicBezTo>
                  <a:pt x="70" y="124"/>
                  <a:pt x="70" y="124"/>
                  <a:pt x="70" y="124"/>
                </a:cubicBezTo>
                <a:cubicBezTo>
                  <a:pt x="57" y="117"/>
                  <a:pt x="48" y="104"/>
                  <a:pt x="48" y="88"/>
                </a:cubicBezTo>
                <a:moveTo>
                  <a:pt x="88" y="128"/>
                </a:moveTo>
                <a:cubicBezTo>
                  <a:pt x="84" y="128"/>
                  <a:pt x="80" y="127"/>
                  <a:pt x="77" y="126"/>
                </a:cubicBezTo>
                <a:cubicBezTo>
                  <a:pt x="89" y="92"/>
                  <a:pt x="89" y="92"/>
                  <a:pt x="89" y="92"/>
                </a:cubicBezTo>
                <a:cubicBezTo>
                  <a:pt x="89" y="92"/>
                  <a:pt x="100" y="121"/>
                  <a:pt x="101" y="126"/>
                </a:cubicBezTo>
                <a:cubicBezTo>
                  <a:pt x="97" y="127"/>
                  <a:pt x="93" y="128"/>
                  <a:pt x="88" y="128"/>
                </a:cubicBezTo>
                <a:moveTo>
                  <a:pt x="94" y="69"/>
                </a:moveTo>
                <a:cubicBezTo>
                  <a:pt x="96" y="69"/>
                  <a:pt x="98" y="69"/>
                  <a:pt x="98" y="69"/>
                </a:cubicBezTo>
                <a:cubicBezTo>
                  <a:pt x="100" y="68"/>
                  <a:pt x="100" y="65"/>
                  <a:pt x="98" y="65"/>
                </a:cubicBezTo>
                <a:cubicBezTo>
                  <a:pt x="98" y="65"/>
                  <a:pt x="91" y="66"/>
                  <a:pt x="87" y="66"/>
                </a:cubicBezTo>
                <a:cubicBezTo>
                  <a:pt x="83" y="66"/>
                  <a:pt x="76" y="65"/>
                  <a:pt x="76" y="65"/>
                </a:cubicBezTo>
                <a:cubicBezTo>
                  <a:pt x="74" y="65"/>
                  <a:pt x="74" y="68"/>
                  <a:pt x="76" y="69"/>
                </a:cubicBezTo>
                <a:cubicBezTo>
                  <a:pt x="76" y="69"/>
                  <a:pt x="78" y="69"/>
                  <a:pt x="80" y="69"/>
                </a:cubicBezTo>
                <a:cubicBezTo>
                  <a:pt x="87" y="86"/>
                  <a:pt x="87" y="86"/>
                  <a:pt x="87" y="86"/>
                </a:cubicBezTo>
                <a:cubicBezTo>
                  <a:pt x="78" y="113"/>
                  <a:pt x="78" y="113"/>
                  <a:pt x="78" y="113"/>
                </a:cubicBezTo>
                <a:cubicBezTo>
                  <a:pt x="63" y="69"/>
                  <a:pt x="63" y="69"/>
                  <a:pt x="63" y="69"/>
                </a:cubicBezTo>
                <a:cubicBezTo>
                  <a:pt x="66" y="69"/>
                  <a:pt x="68" y="69"/>
                  <a:pt x="68" y="69"/>
                </a:cubicBezTo>
                <a:cubicBezTo>
                  <a:pt x="70" y="68"/>
                  <a:pt x="70" y="65"/>
                  <a:pt x="67" y="65"/>
                </a:cubicBezTo>
                <a:cubicBezTo>
                  <a:pt x="67" y="65"/>
                  <a:pt x="61" y="66"/>
                  <a:pt x="57" y="66"/>
                </a:cubicBezTo>
                <a:cubicBezTo>
                  <a:pt x="56" y="66"/>
                  <a:pt x="55" y="66"/>
                  <a:pt x="55" y="66"/>
                </a:cubicBezTo>
                <a:cubicBezTo>
                  <a:pt x="62" y="55"/>
                  <a:pt x="74" y="48"/>
                  <a:pt x="88" y="48"/>
                </a:cubicBezTo>
                <a:cubicBezTo>
                  <a:pt x="98" y="48"/>
                  <a:pt x="107" y="52"/>
                  <a:pt x="114" y="58"/>
                </a:cubicBezTo>
                <a:cubicBezTo>
                  <a:pt x="111" y="58"/>
                  <a:pt x="108" y="62"/>
                  <a:pt x="108" y="65"/>
                </a:cubicBezTo>
                <a:cubicBezTo>
                  <a:pt x="108" y="69"/>
                  <a:pt x="110" y="71"/>
                  <a:pt x="112" y="75"/>
                </a:cubicBezTo>
                <a:cubicBezTo>
                  <a:pt x="114" y="77"/>
                  <a:pt x="115" y="81"/>
                  <a:pt x="115" y="86"/>
                </a:cubicBezTo>
                <a:cubicBezTo>
                  <a:pt x="115" y="89"/>
                  <a:pt x="114" y="93"/>
                  <a:pt x="112" y="99"/>
                </a:cubicBezTo>
                <a:cubicBezTo>
                  <a:pt x="108" y="113"/>
                  <a:pt x="108" y="113"/>
                  <a:pt x="108" y="113"/>
                </a:cubicBezTo>
                <a:lnTo>
                  <a:pt x="94" y="69"/>
                </a:lnTo>
                <a:close/>
                <a:moveTo>
                  <a:pt x="128" y="88"/>
                </a:moveTo>
                <a:cubicBezTo>
                  <a:pt x="128" y="102"/>
                  <a:pt x="120" y="115"/>
                  <a:pt x="109" y="122"/>
                </a:cubicBezTo>
                <a:cubicBezTo>
                  <a:pt x="121" y="87"/>
                  <a:pt x="121" y="87"/>
                  <a:pt x="121" y="87"/>
                </a:cubicBezTo>
                <a:cubicBezTo>
                  <a:pt x="123" y="81"/>
                  <a:pt x="124" y="77"/>
                  <a:pt x="124" y="73"/>
                </a:cubicBezTo>
                <a:cubicBezTo>
                  <a:pt x="124" y="72"/>
                  <a:pt x="124" y="71"/>
                  <a:pt x="124" y="70"/>
                </a:cubicBezTo>
                <a:cubicBezTo>
                  <a:pt x="126" y="76"/>
                  <a:pt x="128" y="82"/>
                  <a:pt x="128"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5"/>
          <p:cNvSpPr>
            <a:spLocks noEditPoints="1"/>
          </p:cNvSpPr>
          <p:nvPr/>
        </p:nvSpPr>
        <p:spPr bwMode="auto">
          <a:xfrm>
            <a:off x="1163638" y="4746626"/>
            <a:ext cx="557212" cy="557213"/>
          </a:xfrm>
          <a:custGeom>
            <a:avLst/>
            <a:gdLst>
              <a:gd name="T0" fmla="*/ 88 w 176"/>
              <a:gd name="T1" fmla="*/ 40 h 176"/>
              <a:gd name="T2" fmla="*/ 40 w 176"/>
              <a:gd name="T3" fmla="*/ 88 h 176"/>
              <a:gd name="T4" fmla="*/ 88 w 176"/>
              <a:gd name="T5" fmla="*/ 136 h 176"/>
              <a:gd name="T6" fmla="*/ 136 w 176"/>
              <a:gd name="T7" fmla="*/ 88 h 176"/>
              <a:gd name="T8" fmla="*/ 88 w 176"/>
              <a:gd name="T9" fmla="*/ 40 h 176"/>
              <a:gd name="T10" fmla="*/ 88 w 176"/>
              <a:gd name="T11" fmla="*/ 48 h 176"/>
              <a:gd name="T12" fmla="*/ 113 w 176"/>
              <a:gd name="T13" fmla="*/ 57 h 176"/>
              <a:gd name="T14" fmla="*/ 92 w 176"/>
              <a:gd name="T15" fmla="*/ 70 h 176"/>
              <a:gd name="T16" fmla="*/ 76 w 176"/>
              <a:gd name="T17" fmla="*/ 50 h 176"/>
              <a:gd name="T18" fmla="*/ 88 w 176"/>
              <a:gd name="T19" fmla="*/ 48 h 176"/>
              <a:gd name="T20" fmla="*/ 68 w 176"/>
              <a:gd name="T21" fmla="*/ 53 h 176"/>
              <a:gd name="T22" fmla="*/ 84 w 176"/>
              <a:gd name="T23" fmla="*/ 73 h 176"/>
              <a:gd name="T24" fmla="*/ 49 w 176"/>
              <a:gd name="T25" fmla="*/ 80 h 176"/>
              <a:gd name="T26" fmla="*/ 68 w 176"/>
              <a:gd name="T27" fmla="*/ 53 h 176"/>
              <a:gd name="T28" fmla="*/ 48 w 176"/>
              <a:gd name="T29" fmla="*/ 88 h 176"/>
              <a:gd name="T30" fmla="*/ 88 w 176"/>
              <a:gd name="T31" fmla="*/ 80 h 176"/>
              <a:gd name="T32" fmla="*/ 92 w 176"/>
              <a:gd name="T33" fmla="*/ 88 h 176"/>
              <a:gd name="T34" fmla="*/ 59 w 176"/>
              <a:gd name="T35" fmla="*/ 115 h 176"/>
              <a:gd name="T36" fmla="*/ 48 w 176"/>
              <a:gd name="T37" fmla="*/ 88 h 176"/>
              <a:gd name="T38" fmla="*/ 88 w 176"/>
              <a:gd name="T39" fmla="*/ 128 h 176"/>
              <a:gd name="T40" fmla="*/ 65 w 176"/>
              <a:gd name="T41" fmla="*/ 121 h 176"/>
              <a:gd name="T42" fmla="*/ 95 w 176"/>
              <a:gd name="T43" fmla="*/ 96 h 176"/>
              <a:gd name="T44" fmla="*/ 100 w 176"/>
              <a:gd name="T45" fmla="*/ 126 h 176"/>
              <a:gd name="T46" fmla="*/ 88 w 176"/>
              <a:gd name="T47" fmla="*/ 128 h 176"/>
              <a:gd name="T48" fmla="*/ 108 w 176"/>
              <a:gd name="T49" fmla="*/ 123 h 176"/>
              <a:gd name="T50" fmla="*/ 103 w 176"/>
              <a:gd name="T51" fmla="*/ 94 h 176"/>
              <a:gd name="T52" fmla="*/ 116 w 176"/>
              <a:gd name="T53" fmla="*/ 92 h 176"/>
              <a:gd name="T54" fmla="*/ 128 w 176"/>
              <a:gd name="T55" fmla="*/ 93 h 176"/>
              <a:gd name="T56" fmla="*/ 108 w 176"/>
              <a:gd name="T57" fmla="*/ 123 h 176"/>
              <a:gd name="T58" fmla="*/ 116 w 176"/>
              <a:gd name="T59" fmla="*/ 84 h 176"/>
              <a:gd name="T60" fmla="*/ 100 w 176"/>
              <a:gd name="T61" fmla="*/ 86 h 176"/>
              <a:gd name="T62" fmla="*/ 96 w 176"/>
              <a:gd name="T63" fmla="*/ 77 h 176"/>
              <a:gd name="T64" fmla="*/ 119 w 176"/>
              <a:gd name="T65" fmla="*/ 63 h 176"/>
              <a:gd name="T66" fmla="*/ 128 w 176"/>
              <a:gd name="T67" fmla="*/ 85 h 176"/>
              <a:gd name="T68" fmla="*/ 116 w 176"/>
              <a:gd name="T69" fmla="*/ 84 h 176"/>
              <a:gd name="T70" fmla="*/ 88 w 176"/>
              <a:gd name="T71" fmla="*/ 0 h 176"/>
              <a:gd name="T72" fmla="*/ 0 w 176"/>
              <a:gd name="T73" fmla="*/ 88 h 176"/>
              <a:gd name="T74" fmla="*/ 88 w 176"/>
              <a:gd name="T75" fmla="*/ 176 h 176"/>
              <a:gd name="T76" fmla="*/ 176 w 176"/>
              <a:gd name="T77" fmla="*/ 88 h 176"/>
              <a:gd name="T78" fmla="*/ 88 w 176"/>
              <a:gd name="T79" fmla="*/ 0 h 176"/>
              <a:gd name="T80" fmla="*/ 88 w 176"/>
              <a:gd name="T81" fmla="*/ 168 h 176"/>
              <a:gd name="T82" fmla="*/ 8 w 176"/>
              <a:gd name="T83" fmla="*/ 88 h 176"/>
              <a:gd name="T84" fmla="*/ 88 w 176"/>
              <a:gd name="T85" fmla="*/ 8 h 176"/>
              <a:gd name="T86" fmla="*/ 168 w 176"/>
              <a:gd name="T87" fmla="*/ 88 h 176"/>
              <a:gd name="T88" fmla="*/ 88 w 176"/>
              <a:gd name="T89"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98" y="48"/>
                  <a:pt x="106" y="51"/>
                  <a:pt x="113" y="57"/>
                </a:cubicBezTo>
                <a:cubicBezTo>
                  <a:pt x="107" y="62"/>
                  <a:pt x="100" y="67"/>
                  <a:pt x="92" y="70"/>
                </a:cubicBezTo>
                <a:cubicBezTo>
                  <a:pt x="87" y="63"/>
                  <a:pt x="82" y="56"/>
                  <a:pt x="76" y="50"/>
                </a:cubicBezTo>
                <a:cubicBezTo>
                  <a:pt x="80" y="49"/>
                  <a:pt x="84" y="48"/>
                  <a:pt x="88" y="48"/>
                </a:cubicBezTo>
                <a:moveTo>
                  <a:pt x="68" y="53"/>
                </a:moveTo>
                <a:cubicBezTo>
                  <a:pt x="74" y="59"/>
                  <a:pt x="80" y="66"/>
                  <a:pt x="84" y="73"/>
                </a:cubicBezTo>
                <a:cubicBezTo>
                  <a:pt x="73" y="77"/>
                  <a:pt x="61" y="80"/>
                  <a:pt x="49" y="80"/>
                </a:cubicBezTo>
                <a:cubicBezTo>
                  <a:pt x="51" y="69"/>
                  <a:pt x="58" y="59"/>
                  <a:pt x="68" y="53"/>
                </a:cubicBezTo>
                <a:moveTo>
                  <a:pt x="48" y="88"/>
                </a:moveTo>
                <a:cubicBezTo>
                  <a:pt x="62" y="88"/>
                  <a:pt x="76" y="85"/>
                  <a:pt x="88" y="80"/>
                </a:cubicBezTo>
                <a:cubicBezTo>
                  <a:pt x="90" y="83"/>
                  <a:pt x="91" y="86"/>
                  <a:pt x="92" y="88"/>
                </a:cubicBezTo>
                <a:cubicBezTo>
                  <a:pt x="78" y="94"/>
                  <a:pt x="67" y="103"/>
                  <a:pt x="59" y="115"/>
                </a:cubicBezTo>
                <a:cubicBezTo>
                  <a:pt x="52" y="108"/>
                  <a:pt x="48" y="99"/>
                  <a:pt x="48" y="88"/>
                </a:cubicBezTo>
                <a:moveTo>
                  <a:pt x="88" y="128"/>
                </a:moveTo>
                <a:cubicBezTo>
                  <a:pt x="79" y="128"/>
                  <a:pt x="71" y="125"/>
                  <a:pt x="65" y="121"/>
                </a:cubicBezTo>
                <a:cubicBezTo>
                  <a:pt x="72" y="109"/>
                  <a:pt x="82" y="101"/>
                  <a:pt x="95" y="96"/>
                </a:cubicBezTo>
                <a:cubicBezTo>
                  <a:pt x="98" y="105"/>
                  <a:pt x="100" y="116"/>
                  <a:pt x="100" y="126"/>
                </a:cubicBezTo>
                <a:cubicBezTo>
                  <a:pt x="96" y="127"/>
                  <a:pt x="92" y="128"/>
                  <a:pt x="88" y="128"/>
                </a:cubicBezTo>
                <a:moveTo>
                  <a:pt x="108" y="123"/>
                </a:moveTo>
                <a:cubicBezTo>
                  <a:pt x="107" y="113"/>
                  <a:pt x="106" y="103"/>
                  <a:pt x="103" y="94"/>
                </a:cubicBezTo>
                <a:cubicBezTo>
                  <a:pt x="107" y="93"/>
                  <a:pt x="111" y="92"/>
                  <a:pt x="116" y="92"/>
                </a:cubicBezTo>
                <a:cubicBezTo>
                  <a:pt x="120" y="92"/>
                  <a:pt x="124" y="93"/>
                  <a:pt x="128" y="93"/>
                </a:cubicBezTo>
                <a:cubicBezTo>
                  <a:pt x="126" y="106"/>
                  <a:pt x="118" y="117"/>
                  <a:pt x="108" y="123"/>
                </a:cubicBezTo>
                <a:moveTo>
                  <a:pt x="116" y="84"/>
                </a:moveTo>
                <a:cubicBezTo>
                  <a:pt x="110" y="84"/>
                  <a:pt x="105" y="85"/>
                  <a:pt x="100" y="86"/>
                </a:cubicBezTo>
                <a:cubicBezTo>
                  <a:pt x="99" y="83"/>
                  <a:pt x="97" y="80"/>
                  <a:pt x="96" y="77"/>
                </a:cubicBezTo>
                <a:cubicBezTo>
                  <a:pt x="104" y="73"/>
                  <a:pt x="112" y="68"/>
                  <a:pt x="119" y="63"/>
                </a:cubicBezTo>
                <a:cubicBezTo>
                  <a:pt x="124" y="69"/>
                  <a:pt x="127" y="77"/>
                  <a:pt x="128" y="85"/>
                </a:cubicBezTo>
                <a:cubicBezTo>
                  <a:pt x="124" y="84"/>
                  <a:pt x="120" y="84"/>
                  <a:pt x="116" y="84"/>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noEditPoints="1"/>
          </p:cNvSpPr>
          <p:nvPr/>
        </p:nvSpPr>
        <p:spPr bwMode="auto">
          <a:xfrm>
            <a:off x="2227263" y="4746626"/>
            <a:ext cx="557212" cy="557213"/>
          </a:xfrm>
          <a:custGeom>
            <a:avLst/>
            <a:gdLst>
              <a:gd name="T0" fmla="*/ 130 w 176"/>
              <a:gd name="T1" fmla="*/ 57 h 176"/>
              <a:gd name="T2" fmla="*/ 119 w 176"/>
              <a:gd name="T3" fmla="*/ 61 h 176"/>
              <a:gd name="T4" fmla="*/ 107 w 176"/>
              <a:gd name="T5" fmla="*/ 56 h 176"/>
              <a:gd name="T6" fmla="*/ 91 w 176"/>
              <a:gd name="T7" fmla="*/ 72 h 176"/>
              <a:gd name="T8" fmla="*/ 91 w 176"/>
              <a:gd name="T9" fmla="*/ 76 h 176"/>
              <a:gd name="T10" fmla="*/ 58 w 176"/>
              <a:gd name="T11" fmla="*/ 59 h 176"/>
              <a:gd name="T12" fmla="*/ 55 w 176"/>
              <a:gd name="T13" fmla="*/ 67 h 176"/>
              <a:gd name="T14" fmla="*/ 63 w 176"/>
              <a:gd name="T15" fmla="*/ 81 h 176"/>
              <a:gd name="T16" fmla="*/ 55 w 176"/>
              <a:gd name="T17" fmla="*/ 79 h 176"/>
              <a:gd name="T18" fmla="*/ 55 w 176"/>
              <a:gd name="T19" fmla="*/ 79 h 176"/>
              <a:gd name="T20" fmla="*/ 68 w 176"/>
              <a:gd name="T21" fmla="*/ 95 h 176"/>
              <a:gd name="T22" fmla="*/ 64 w 176"/>
              <a:gd name="T23" fmla="*/ 95 h 176"/>
              <a:gd name="T24" fmla="*/ 61 w 176"/>
              <a:gd name="T25" fmla="*/ 95 h 176"/>
              <a:gd name="T26" fmla="*/ 76 w 176"/>
              <a:gd name="T27" fmla="*/ 106 h 176"/>
              <a:gd name="T28" fmla="*/ 56 w 176"/>
              <a:gd name="T29" fmla="*/ 113 h 176"/>
              <a:gd name="T30" fmla="*/ 52 w 176"/>
              <a:gd name="T31" fmla="*/ 113 h 176"/>
              <a:gd name="T32" fmla="*/ 77 w 176"/>
              <a:gd name="T33" fmla="*/ 120 h 176"/>
              <a:gd name="T34" fmla="*/ 124 w 176"/>
              <a:gd name="T35" fmla="*/ 74 h 176"/>
              <a:gd name="T36" fmla="*/ 124 w 176"/>
              <a:gd name="T37" fmla="*/ 72 h 176"/>
              <a:gd name="T38" fmla="*/ 132 w 176"/>
              <a:gd name="T39" fmla="*/ 64 h 176"/>
              <a:gd name="T40" fmla="*/ 123 w 176"/>
              <a:gd name="T41" fmla="*/ 66 h 176"/>
              <a:gd name="T42" fmla="*/ 130 w 176"/>
              <a:gd name="T43" fmla="*/ 57 h 176"/>
              <a:gd name="T44" fmla="*/ 160 w 176"/>
              <a:gd name="T45" fmla="*/ 0 h 176"/>
              <a:gd name="T46" fmla="*/ 16 w 176"/>
              <a:gd name="T47" fmla="*/ 0 h 176"/>
              <a:gd name="T48" fmla="*/ 0 w 176"/>
              <a:gd name="T49" fmla="*/ 16 h 176"/>
              <a:gd name="T50" fmla="*/ 0 w 176"/>
              <a:gd name="T51" fmla="*/ 160 h 176"/>
              <a:gd name="T52" fmla="*/ 16 w 176"/>
              <a:gd name="T53" fmla="*/ 176 h 176"/>
              <a:gd name="T54" fmla="*/ 160 w 176"/>
              <a:gd name="T55" fmla="*/ 176 h 176"/>
              <a:gd name="T56" fmla="*/ 176 w 176"/>
              <a:gd name="T57" fmla="*/ 160 h 176"/>
              <a:gd name="T58" fmla="*/ 176 w 176"/>
              <a:gd name="T59" fmla="*/ 16 h 176"/>
              <a:gd name="T60" fmla="*/ 160 w 176"/>
              <a:gd name="T61" fmla="*/ 0 h 176"/>
              <a:gd name="T62" fmla="*/ 168 w 176"/>
              <a:gd name="T63" fmla="*/ 160 h 176"/>
              <a:gd name="T64" fmla="*/ 160 w 176"/>
              <a:gd name="T65" fmla="*/ 168 h 176"/>
              <a:gd name="T66" fmla="*/ 16 w 176"/>
              <a:gd name="T67" fmla="*/ 168 h 176"/>
              <a:gd name="T68" fmla="*/ 8 w 176"/>
              <a:gd name="T69" fmla="*/ 160 h 176"/>
              <a:gd name="T70" fmla="*/ 8 w 176"/>
              <a:gd name="T71" fmla="*/ 16 h 176"/>
              <a:gd name="T72" fmla="*/ 16 w 176"/>
              <a:gd name="T73" fmla="*/ 8 h 176"/>
              <a:gd name="T74" fmla="*/ 160 w 176"/>
              <a:gd name="T75" fmla="*/ 8 h 176"/>
              <a:gd name="T76" fmla="*/ 168 w 176"/>
              <a:gd name="T77" fmla="*/ 16 h 176"/>
              <a:gd name="T78" fmla="*/ 168 w 176"/>
              <a:gd name="T79"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6">
                <a:moveTo>
                  <a:pt x="130" y="57"/>
                </a:moveTo>
                <a:cubicBezTo>
                  <a:pt x="127" y="59"/>
                  <a:pt x="123" y="60"/>
                  <a:pt x="119" y="61"/>
                </a:cubicBezTo>
                <a:cubicBezTo>
                  <a:pt x="116" y="58"/>
                  <a:pt x="112" y="56"/>
                  <a:pt x="107" y="56"/>
                </a:cubicBezTo>
                <a:cubicBezTo>
                  <a:pt x="98" y="56"/>
                  <a:pt x="91" y="63"/>
                  <a:pt x="91" y="72"/>
                </a:cubicBezTo>
                <a:cubicBezTo>
                  <a:pt x="91" y="73"/>
                  <a:pt x="91" y="75"/>
                  <a:pt x="91" y="76"/>
                </a:cubicBezTo>
                <a:cubicBezTo>
                  <a:pt x="78" y="75"/>
                  <a:pt x="66" y="69"/>
                  <a:pt x="58" y="59"/>
                </a:cubicBezTo>
                <a:cubicBezTo>
                  <a:pt x="56" y="61"/>
                  <a:pt x="55" y="64"/>
                  <a:pt x="55" y="67"/>
                </a:cubicBezTo>
                <a:cubicBezTo>
                  <a:pt x="55" y="73"/>
                  <a:pt x="58" y="78"/>
                  <a:pt x="63" y="81"/>
                </a:cubicBezTo>
                <a:cubicBezTo>
                  <a:pt x="60" y="80"/>
                  <a:pt x="57" y="80"/>
                  <a:pt x="55" y="79"/>
                </a:cubicBezTo>
                <a:cubicBezTo>
                  <a:pt x="55" y="79"/>
                  <a:pt x="55" y="79"/>
                  <a:pt x="55" y="79"/>
                </a:cubicBezTo>
                <a:cubicBezTo>
                  <a:pt x="55" y="87"/>
                  <a:pt x="61" y="93"/>
                  <a:pt x="68" y="95"/>
                </a:cubicBezTo>
                <a:cubicBezTo>
                  <a:pt x="67" y="95"/>
                  <a:pt x="66" y="95"/>
                  <a:pt x="64" y="95"/>
                </a:cubicBezTo>
                <a:cubicBezTo>
                  <a:pt x="63" y="95"/>
                  <a:pt x="62" y="95"/>
                  <a:pt x="61" y="95"/>
                </a:cubicBezTo>
                <a:cubicBezTo>
                  <a:pt x="63" y="101"/>
                  <a:pt x="69" y="106"/>
                  <a:pt x="76" y="106"/>
                </a:cubicBezTo>
                <a:cubicBezTo>
                  <a:pt x="71" y="110"/>
                  <a:pt x="64" y="113"/>
                  <a:pt x="56" y="113"/>
                </a:cubicBezTo>
                <a:cubicBezTo>
                  <a:pt x="55" y="113"/>
                  <a:pt x="53" y="113"/>
                  <a:pt x="52" y="113"/>
                </a:cubicBezTo>
                <a:cubicBezTo>
                  <a:pt x="59" y="117"/>
                  <a:pt x="68" y="120"/>
                  <a:pt x="77" y="120"/>
                </a:cubicBezTo>
                <a:cubicBezTo>
                  <a:pt x="107" y="120"/>
                  <a:pt x="124" y="95"/>
                  <a:pt x="124" y="74"/>
                </a:cubicBezTo>
                <a:cubicBezTo>
                  <a:pt x="124" y="73"/>
                  <a:pt x="124" y="73"/>
                  <a:pt x="124" y="72"/>
                </a:cubicBezTo>
                <a:cubicBezTo>
                  <a:pt x="127" y="70"/>
                  <a:pt x="130" y="67"/>
                  <a:pt x="132" y="64"/>
                </a:cubicBezTo>
                <a:cubicBezTo>
                  <a:pt x="129" y="65"/>
                  <a:pt x="126" y="66"/>
                  <a:pt x="123" y="66"/>
                </a:cubicBezTo>
                <a:cubicBezTo>
                  <a:pt x="126" y="64"/>
                  <a:pt x="129" y="61"/>
                  <a:pt x="130" y="57"/>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noEditPoints="1"/>
          </p:cNvSpPr>
          <p:nvPr/>
        </p:nvSpPr>
        <p:spPr bwMode="auto">
          <a:xfrm>
            <a:off x="3290888" y="4746626"/>
            <a:ext cx="555625"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96 w 176"/>
              <a:gd name="T37" fmla="*/ 69 h 176"/>
              <a:gd name="T38" fmla="*/ 101 w 176"/>
              <a:gd name="T39" fmla="*/ 64 h 176"/>
              <a:gd name="T40" fmla="*/ 108 w 176"/>
              <a:gd name="T41" fmla="*/ 64 h 176"/>
              <a:gd name="T42" fmla="*/ 108 w 176"/>
              <a:gd name="T43" fmla="*/ 52 h 176"/>
              <a:gd name="T44" fmla="*/ 97 w 176"/>
              <a:gd name="T45" fmla="*/ 52 h 176"/>
              <a:gd name="T46" fmla="*/ 80 w 176"/>
              <a:gd name="T47" fmla="*/ 68 h 176"/>
              <a:gd name="T48" fmla="*/ 80 w 176"/>
              <a:gd name="T49" fmla="*/ 76 h 176"/>
              <a:gd name="T50" fmla="*/ 72 w 176"/>
              <a:gd name="T51" fmla="*/ 76 h 176"/>
              <a:gd name="T52" fmla="*/ 72 w 176"/>
              <a:gd name="T53" fmla="*/ 88 h 176"/>
              <a:gd name="T54" fmla="*/ 80 w 176"/>
              <a:gd name="T55" fmla="*/ 88 h 176"/>
              <a:gd name="T56" fmla="*/ 80 w 176"/>
              <a:gd name="T57" fmla="*/ 124 h 176"/>
              <a:gd name="T58" fmla="*/ 96 w 176"/>
              <a:gd name="T59" fmla="*/ 124 h 176"/>
              <a:gd name="T60" fmla="*/ 96 w 176"/>
              <a:gd name="T61" fmla="*/ 88 h 176"/>
              <a:gd name="T62" fmla="*/ 107 w 176"/>
              <a:gd name="T63" fmla="*/ 88 h 176"/>
              <a:gd name="T64" fmla="*/ 108 w 176"/>
              <a:gd name="T65" fmla="*/ 76 h 176"/>
              <a:gd name="T66" fmla="*/ 96 w 176"/>
              <a:gd name="T67" fmla="*/ 76 h 176"/>
              <a:gd name="T68" fmla="*/ 96 w 176"/>
              <a:gd name="T69" fmla="*/ 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96" y="69"/>
                </a:moveTo>
                <a:cubicBezTo>
                  <a:pt x="96" y="66"/>
                  <a:pt x="96" y="64"/>
                  <a:pt x="101" y="64"/>
                </a:cubicBezTo>
                <a:cubicBezTo>
                  <a:pt x="108" y="64"/>
                  <a:pt x="108" y="64"/>
                  <a:pt x="108" y="64"/>
                </a:cubicBezTo>
                <a:cubicBezTo>
                  <a:pt x="108" y="52"/>
                  <a:pt x="108" y="52"/>
                  <a:pt x="108" y="52"/>
                </a:cubicBezTo>
                <a:cubicBezTo>
                  <a:pt x="97" y="52"/>
                  <a:pt x="97" y="52"/>
                  <a:pt x="97" y="52"/>
                </a:cubicBezTo>
                <a:cubicBezTo>
                  <a:pt x="84" y="52"/>
                  <a:pt x="80" y="58"/>
                  <a:pt x="80" y="68"/>
                </a:cubicBezTo>
                <a:cubicBezTo>
                  <a:pt x="80" y="76"/>
                  <a:pt x="80" y="76"/>
                  <a:pt x="80" y="76"/>
                </a:cubicBezTo>
                <a:cubicBezTo>
                  <a:pt x="72" y="76"/>
                  <a:pt x="72" y="76"/>
                  <a:pt x="72" y="76"/>
                </a:cubicBezTo>
                <a:cubicBezTo>
                  <a:pt x="72" y="88"/>
                  <a:pt x="72" y="88"/>
                  <a:pt x="72" y="88"/>
                </a:cubicBezTo>
                <a:cubicBezTo>
                  <a:pt x="80" y="88"/>
                  <a:pt x="80" y="88"/>
                  <a:pt x="80" y="88"/>
                </a:cubicBezTo>
                <a:cubicBezTo>
                  <a:pt x="80" y="124"/>
                  <a:pt x="80" y="124"/>
                  <a:pt x="80" y="124"/>
                </a:cubicBezTo>
                <a:cubicBezTo>
                  <a:pt x="96" y="124"/>
                  <a:pt x="96" y="124"/>
                  <a:pt x="96" y="124"/>
                </a:cubicBezTo>
                <a:cubicBezTo>
                  <a:pt x="96" y="88"/>
                  <a:pt x="96" y="88"/>
                  <a:pt x="96" y="88"/>
                </a:cubicBezTo>
                <a:cubicBezTo>
                  <a:pt x="107" y="88"/>
                  <a:pt x="107" y="88"/>
                  <a:pt x="107" y="88"/>
                </a:cubicBezTo>
                <a:cubicBezTo>
                  <a:pt x="108" y="76"/>
                  <a:pt x="108" y="76"/>
                  <a:pt x="108" y="76"/>
                </a:cubicBezTo>
                <a:cubicBezTo>
                  <a:pt x="96" y="76"/>
                  <a:pt x="96" y="76"/>
                  <a:pt x="96" y="76"/>
                </a:cubicBezTo>
                <a:lnTo>
                  <a:pt x="96"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8"/>
          <p:cNvSpPr>
            <a:spLocks noEditPoints="1"/>
          </p:cNvSpPr>
          <p:nvPr/>
        </p:nvSpPr>
        <p:spPr bwMode="auto">
          <a:xfrm>
            <a:off x="4352925" y="4746626"/>
            <a:ext cx="557212" cy="557213"/>
          </a:xfrm>
          <a:custGeom>
            <a:avLst/>
            <a:gdLst>
              <a:gd name="T0" fmla="*/ 107 w 176"/>
              <a:gd name="T1" fmla="*/ 71 h 176"/>
              <a:gd name="T2" fmla="*/ 107 w 176"/>
              <a:gd name="T3" fmla="*/ 48 h 176"/>
              <a:gd name="T4" fmla="*/ 102 w 176"/>
              <a:gd name="T5" fmla="*/ 67 h 176"/>
              <a:gd name="T6" fmla="*/ 97 w 176"/>
              <a:gd name="T7" fmla="*/ 68 h 176"/>
              <a:gd name="T8" fmla="*/ 86 w 176"/>
              <a:gd name="T9" fmla="*/ 72 h 176"/>
              <a:gd name="T10" fmla="*/ 86 w 176"/>
              <a:gd name="T11" fmla="*/ 48 h 176"/>
              <a:gd name="T12" fmla="*/ 78 w 176"/>
              <a:gd name="T13" fmla="*/ 65 h 176"/>
              <a:gd name="T14" fmla="*/ 85 w 176"/>
              <a:gd name="T15" fmla="*/ 52 h 176"/>
              <a:gd name="T16" fmla="*/ 85 w 176"/>
              <a:gd name="T17" fmla="*/ 68 h 176"/>
              <a:gd name="T18" fmla="*/ 65 w 176"/>
              <a:gd name="T19" fmla="*/ 71 h 176"/>
              <a:gd name="T20" fmla="*/ 77 w 176"/>
              <a:gd name="T21" fmla="*/ 40 h 176"/>
              <a:gd name="T22" fmla="*/ 64 w 176"/>
              <a:gd name="T23" fmla="*/ 40 h 176"/>
              <a:gd name="T24" fmla="*/ 65 w 176"/>
              <a:gd name="T25" fmla="*/ 71 h 176"/>
              <a:gd name="T26" fmla="*/ 0 w 176"/>
              <a:gd name="T27" fmla="*/ 16 h 176"/>
              <a:gd name="T28" fmla="*/ 160 w 176"/>
              <a:gd name="T29" fmla="*/ 176 h 176"/>
              <a:gd name="T30" fmla="*/ 160 w 176"/>
              <a:gd name="T31" fmla="*/ 0 h 176"/>
              <a:gd name="T32" fmla="*/ 16 w 176"/>
              <a:gd name="T33" fmla="*/ 168 h 176"/>
              <a:gd name="T34" fmla="*/ 16 w 176"/>
              <a:gd name="T35" fmla="*/ 8 h 176"/>
              <a:gd name="T36" fmla="*/ 168 w 176"/>
              <a:gd name="T37" fmla="*/ 160 h 176"/>
              <a:gd name="T38" fmla="*/ 95 w 176"/>
              <a:gd name="T39" fmla="*/ 116 h 176"/>
              <a:gd name="T40" fmla="*/ 100 w 176"/>
              <a:gd name="T41" fmla="*/ 101 h 176"/>
              <a:gd name="T42" fmla="*/ 88 w 176"/>
              <a:gd name="T43" fmla="*/ 76 h 176"/>
              <a:gd name="T44" fmla="*/ 44 w 176"/>
              <a:gd name="T45" fmla="*/ 104 h 176"/>
              <a:gd name="T46" fmla="*/ 88 w 176"/>
              <a:gd name="T47" fmla="*/ 132 h 176"/>
              <a:gd name="T48" fmla="*/ 132 w 176"/>
              <a:gd name="T49" fmla="*/ 104 h 176"/>
              <a:gd name="T50" fmla="*/ 70 w 176"/>
              <a:gd name="T51" fmla="*/ 90 h 176"/>
              <a:gd name="T52" fmla="*/ 58 w 176"/>
              <a:gd name="T53" fmla="*/ 121 h 176"/>
              <a:gd name="T54" fmla="*/ 52 w 176"/>
              <a:gd name="T55" fmla="*/ 85 h 176"/>
              <a:gd name="T56" fmla="*/ 86 w 176"/>
              <a:gd name="T57" fmla="*/ 121 h 176"/>
              <a:gd name="T58" fmla="*/ 75 w 176"/>
              <a:gd name="T59" fmla="*/ 122 h 176"/>
              <a:gd name="T60" fmla="*/ 76 w 176"/>
              <a:gd name="T61" fmla="*/ 94 h 176"/>
              <a:gd name="T62" fmla="*/ 81 w 176"/>
              <a:gd name="T63" fmla="*/ 116 h 176"/>
              <a:gd name="T64" fmla="*/ 86 w 176"/>
              <a:gd name="T65" fmla="*/ 121 h 176"/>
              <a:gd name="T66" fmla="*/ 95 w 176"/>
              <a:gd name="T67" fmla="*/ 119 h 176"/>
              <a:gd name="T68" fmla="*/ 90 w 176"/>
              <a:gd name="T69" fmla="*/ 85 h 176"/>
              <a:gd name="T70" fmla="*/ 101 w 176"/>
              <a:gd name="T71" fmla="*/ 94 h 176"/>
              <a:gd name="T72" fmla="*/ 125 w 176"/>
              <a:gd name="T73" fmla="*/ 101 h 176"/>
              <a:gd name="T74" fmla="*/ 114 w 176"/>
              <a:gd name="T75" fmla="*/ 115 h 176"/>
              <a:gd name="T76" fmla="*/ 119 w 176"/>
              <a:gd name="T77" fmla="*/ 112 h 176"/>
              <a:gd name="T78" fmla="*/ 117 w 176"/>
              <a:gd name="T79" fmla="*/ 122 h 176"/>
              <a:gd name="T80" fmla="*/ 117 w 176"/>
              <a:gd name="T81" fmla="*/ 94 h 176"/>
              <a:gd name="T82" fmla="*/ 114 w 176"/>
              <a:gd name="T83" fmla="*/ 101 h 176"/>
              <a:gd name="T84" fmla="*/ 119 w 176"/>
              <a:gd name="T85" fmla="*/ 10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6" h="176">
                <a:moveTo>
                  <a:pt x="101" y="72"/>
                </a:moveTo>
                <a:cubicBezTo>
                  <a:pt x="104" y="72"/>
                  <a:pt x="107" y="69"/>
                  <a:pt x="107" y="69"/>
                </a:cubicBezTo>
                <a:cubicBezTo>
                  <a:pt x="107" y="71"/>
                  <a:pt x="107" y="71"/>
                  <a:pt x="107" y="71"/>
                </a:cubicBezTo>
                <a:cubicBezTo>
                  <a:pt x="112" y="71"/>
                  <a:pt x="112" y="71"/>
                  <a:pt x="112" y="71"/>
                </a:cubicBezTo>
                <a:cubicBezTo>
                  <a:pt x="112" y="48"/>
                  <a:pt x="112" y="48"/>
                  <a:pt x="112" y="48"/>
                </a:cubicBezTo>
                <a:cubicBezTo>
                  <a:pt x="107" y="48"/>
                  <a:pt x="107" y="48"/>
                  <a:pt x="107" y="48"/>
                </a:cubicBezTo>
                <a:cubicBezTo>
                  <a:pt x="107" y="66"/>
                  <a:pt x="107" y="66"/>
                  <a:pt x="107" y="66"/>
                </a:cubicBezTo>
                <a:cubicBezTo>
                  <a:pt x="107" y="66"/>
                  <a:pt x="106" y="68"/>
                  <a:pt x="104" y="68"/>
                </a:cubicBezTo>
                <a:cubicBezTo>
                  <a:pt x="102" y="68"/>
                  <a:pt x="102" y="67"/>
                  <a:pt x="102" y="67"/>
                </a:cubicBezTo>
                <a:cubicBezTo>
                  <a:pt x="102" y="48"/>
                  <a:pt x="102" y="48"/>
                  <a:pt x="102" y="48"/>
                </a:cubicBezTo>
                <a:cubicBezTo>
                  <a:pt x="97" y="48"/>
                  <a:pt x="97" y="48"/>
                  <a:pt x="97" y="48"/>
                </a:cubicBezTo>
                <a:cubicBezTo>
                  <a:pt x="97" y="68"/>
                  <a:pt x="97" y="68"/>
                  <a:pt x="97" y="68"/>
                </a:cubicBezTo>
                <a:cubicBezTo>
                  <a:pt x="97" y="68"/>
                  <a:pt x="98" y="72"/>
                  <a:pt x="101" y="72"/>
                </a:cubicBezTo>
                <a:moveTo>
                  <a:pt x="84" y="72"/>
                </a:moveTo>
                <a:cubicBezTo>
                  <a:pt x="86" y="72"/>
                  <a:pt x="86" y="72"/>
                  <a:pt x="86" y="72"/>
                </a:cubicBezTo>
                <a:cubicBezTo>
                  <a:pt x="90" y="72"/>
                  <a:pt x="93" y="69"/>
                  <a:pt x="93" y="65"/>
                </a:cubicBezTo>
                <a:cubicBezTo>
                  <a:pt x="93" y="54"/>
                  <a:pt x="93" y="54"/>
                  <a:pt x="93" y="54"/>
                </a:cubicBezTo>
                <a:cubicBezTo>
                  <a:pt x="93" y="51"/>
                  <a:pt x="90" y="48"/>
                  <a:pt x="86" y="48"/>
                </a:cubicBezTo>
                <a:cubicBezTo>
                  <a:pt x="84" y="48"/>
                  <a:pt x="84" y="48"/>
                  <a:pt x="84" y="48"/>
                </a:cubicBezTo>
                <a:cubicBezTo>
                  <a:pt x="81" y="48"/>
                  <a:pt x="78" y="51"/>
                  <a:pt x="78" y="54"/>
                </a:cubicBezTo>
                <a:cubicBezTo>
                  <a:pt x="78" y="65"/>
                  <a:pt x="78" y="65"/>
                  <a:pt x="78" y="65"/>
                </a:cubicBezTo>
                <a:cubicBezTo>
                  <a:pt x="78" y="69"/>
                  <a:pt x="81" y="72"/>
                  <a:pt x="84" y="72"/>
                </a:cubicBezTo>
                <a:moveTo>
                  <a:pt x="83" y="54"/>
                </a:moveTo>
                <a:cubicBezTo>
                  <a:pt x="83" y="53"/>
                  <a:pt x="84" y="52"/>
                  <a:pt x="85" y="52"/>
                </a:cubicBezTo>
                <a:cubicBezTo>
                  <a:pt x="87" y="52"/>
                  <a:pt x="88" y="53"/>
                  <a:pt x="88" y="54"/>
                </a:cubicBezTo>
                <a:cubicBezTo>
                  <a:pt x="88" y="66"/>
                  <a:pt x="88" y="66"/>
                  <a:pt x="88" y="66"/>
                </a:cubicBezTo>
                <a:cubicBezTo>
                  <a:pt x="88" y="67"/>
                  <a:pt x="87" y="68"/>
                  <a:pt x="85" y="68"/>
                </a:cubicBezTo>
                <a:cubicBezTo>
                  <a:pt x="84" y="68"/>
                  <a:pt x="83" y="67"/>
                  <a:pt x="83" y="66"/>
                </a:cubicBezTo>
                <a:lnTo>
                  <a:pt x="83" y="54"/>
                </a:lnTo>
                <a:close/>
                <a:moveTo>
                  <a:pt x="65" y="71"/>
                </a:moveTo>
                <a:cubicBezTo>
                  <a:pt x="71" y="71"/>
                  <a:pt x="71" y="71"/>
                  <a:pt x="71" y="71"/>
                </a:cubicBezTo>
                <a:cubicBezTo>
                  <a:pt x="71" y="59"/>
                  <a:pt x="71" y="59"/>
                  <a:pt x="71" y="59"/>
                </a:cubicBezTo>
                <a:cubicBezTo>
                  <a:pt x="77" y="40"/>
                  <a:pt x="77" y="40"/>
                  <a:pt x="77" y="40"/>
                </a:cubicBezTo>
                <a:cubicBezTo>
                  <a:pt x="72" y="40"/>
                  <a:pt x="72" y="40"/>
                  <a:pt x="72" y="40"/>
                </a:cubicBezTo>
                <a:cubicBezTo>
                  <a:pt x="68" y="52"/>
                  <a:pt x="68" y="52"/>
                  <a:pt x="68" y="52"/>
                </a:cubicBezTo>
                <a:cubicBezTo>
                  <a:pt x="64" y="40"/>
                  <a:pt x="64" y="40"/>
                  <a:pt x="64" y="40"/>
                </a:cubicBezTo>
                <a:cubicBezTo>
                  <a:pt x="58" y="40"/>
                  <a:pt x="58" y="40"/>
                  <a:pt x="58" y="40"/>
                </a:cubicBezTo>
                <a:cubicBezTo>
                  <a:pt x="65" y="59"/>
                  <a:pt x="65" y="59"/>
                  <a:pt x="65" y="59"/>
                </a:cubicBezTo>
                <a:lnTo>
                  <a:pt x="65" y="71"/>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98" y="99"/>
                </a:moveTo>
                <a:cubicBezTo>
                  <a:pt x="97" y="99"/>
                  <a:pt x="96" y="99"/>
                  <a:pt x="95" y="100"/>
                </a:cubicBezTo>
                <a:cubicBezTo>
                  <a:pt x="95" y="116"/>
                  <a:pt x="95" y="116"/>
                  <a:pt x="95" y="116"/>
                </a:cubicBezTo>
                <a:cubicBezTo>
                  <a:pt x="96" y="117"/>
                  <a:pt x="97" y="117"/>
                  <a:pt x="98" y="117"/>
                </a:cubicBezTo>
                <a:cubicBezTo>
                  <a:pt x="100" y="117"/>
                  <a:pt x="100" y="115"/>
                  <a:pt x="100" y="115"/>
                </a:cubicBezTo>
                <a:cubicBezTo>
                  <a:pt x="100" y="101"/>
                  <a:pt x="100" y="101"/>
                  <a:pt x="100" y="101"/>
                </a:cubicBezTo>
                <a:cubicBezTo>
                  <a:pt x="100" y="101"/>
                  <a:pt x="100" y="99"/>
                  <a:pt x="98" y="99"/>
                </a:cubicBezTo>
                <a:moveTo>
                  <a:pt x="118" y="77"/>
                </a:moveTo>
                <a:cubicBezTo>
                  <a:pt x="118" y="77"/>
                  <a:pt x="103" y="76"/>
                  <a:pt x="88" y="76"/>
                </a:cubicBezTo>
                <a:cubicBezTo>
                  <a:pt x="73" y="76"/>
                  <a:pt x="58" y="77"/>
                  <a:pt x="58" y="77"/>
                </a:cubicBezTo>
                <a:cubicBezTo>
                  <a:pt x="51" y="77"/>
                  <a:pt x="45" y="82"/>
                  <a:pt x="45" y="89"/>
                </a:cubicBezTo>
                <a:cubicBezTo>
                  <a:pt x="45" y="89"/>
                  <a:pt x="44" y="96"/>
                  <a:pt x="44" y="104"/>
                </a:cubicBezTo>
                <a:cubicBezTo>
                  <a:pt x="44" y="112"/>
                  <a:pt x="45" y="119"/>
                  <a:pt x="45" y="119"/>
                </a:cubicBezTo>
                <a:cubicBezTo>
                  <a:pt x="45" y="126"/>
                  <a:pt x="51" y="131"/>
                  <a:pt x="58" y="131"/>
                </a:cubicBezTo>
                <a:cubicBezTo>
                  <a:pt x="58" y="131"/>
                  <a:pt x="73" y="132"/>
                  <a:pt x="88" y="132"/>
                </a:cubicBezTo>
                <a:cubicBezTo>
                  <a:pt x="103" y="132"/>
                  <a:pt x="118" y="131"/>
                  <a:pt x="118" y="131"/>
                </a:cubicBezTo>
                <a:cubicBezTo>
                  <a:pt x="125" y="131"/>
                  <a:pt x="131" y="126"/>
                  <a:pt x="131" y="119"/>
                </a:cubicBezTo>
                <a:cubicBezTo>
                  <a:pt x="131" y="119"/>
                  <a:pt x="132" y="112"/>
                  <a:pt x="132" y="104"/>
                </a:cubicBezTo>
                <a:cubicBezTo>
                  <a:pt x="132" y="96"/>
                  <a:pt x="131" y="89"/>
                  <a:pt x="131" y="89"/>
                </a:cubicBezTo>
                <a:cubicBezTo>
                  <a:pt x="131" y="82"/>
                  <a:pt x="125" y="77"/>
                  <a:pt x="118" y="77"/>
                </a:cubicBezTo>
                <a:moveTo>
                  <a:pt x="70" y="90"/>
                </a:moveTo>
                <a:cubicBezTo>
                  <a:pt x="64" y="90"/>
                  <a:pt x="64" y="90"/>
                  <a:pt x="64" y="90"/>
                </a:cubicBezTo>
                <a:cubicBezTo>
                  <a:pt x="64" y="121"/>
                  <a:pt x="64" y="121"/>
                  <a:pt x="64" y="121"/>
                </a:cubicBezTo>
                <a:cubicBezTo>
                  <a:pt x="58" y="121"/>
                  <a:pt x="58" y="121"/>
                  <a:pt x="58" y="121"/>
                </a:cubicBezTo>
                <a:cubicBezTo>
                  <a:pt x="58" y="90"/>
                  <a:pt x="58" y="90"/>
                  <a:pt x="58" y="90"/>
                </a:cubicBezTo>
                <a:cubicBezTo>
                  <a:pt x="52" y="90"/>
                  <a:pt x="52" y="90"/>
                  <a:pt x="52" y="90"/>
                </a:cubicBezTo>
                <a:cubicBezTo>
                  <a:pt x="52" y="85"/>
                  <a:pt x="52" y="85"/>
                  <a:pt x="52" y="85"/>
                </a:cubicBezTo>
                <a:cubicBezTo>
                  <a:pt x="70" y="85"/>
                  <a:pt x="70" y="85"/>
                  <a:pt x="70" y="85"/>
                </a:cubicBezTo>
                <a:lnTo>
                  <a:pt x="70" y="90"/>
                </a:lnTo>
                <a:close/>
                <a:moveTo>
                  <a:pt x="86" y="121"/>
                </a:moveTo>
                <a:cubicBezTo>
                  <a:pt x="81" y="121"/>
                  <a:pt x="81" y="121"/>
                  <a:pt x="81" y="121"/>
                </a:cubicBezTo>
                <a:cubicBezTo>
                  <a:pt x="81" y="119"/>
                  <a:pt x="81" y="119"/>
                  <a:pt x="81" y="119"/>
                </a:cubicBezTo>
                <a:cubicBezTo>
                  <a:pt x="81" y="119"/>
                  <a:pt x="78" y="122"/>
                  <a:pt x="75" y="122"/>
                </a:cubicBezTo>
                <a:cubicBezTo>
                  <a:pt x="71" y="122"/>
                  <a:pt x="71" y="119"/>
                  <a:pt x="71" y="119"/>
                </a:cubicBezTo>
                <a:cubicBezTo>
                  <a:pt x="71" y="94"/>
                  <a:pt x="71" y="94"/>
                  <a:pt x="71" y="94"/>
                </a:cubicBezTo>
                <a:cubicBezTo>
                  <a:pt x="76" y="94"/>
                  <a:pt x="76" y="94"/>
                  <a:pt x="76" y="94"/>
                </a:cubicBezTo>
                <a:cubicBezTo>
                  <a:pt x="76" y="117"/>
                  <a:pt x="76" y="117"/>
                  <a:pt x="76" y="117"/>
                </a:cubicBezTo>
                <a:cubicBezTo>
                  <a:pt x="76" y="117"/>
                  <a:pt x="76" y="118"/>
                  <a:pt x="77" y="118"/>
                </a:cubicBezTo>
                <a:cubicBezTo>
                  <a:pt x="79" y="118"/>
                  <a:pt x="81" y="116"/>
                  <a:pt x="81" y="116"/>
                </a:cubicBezTo>
                <a:cubicBezTo>
                  <a:pt x="81" y="94"/>
                  <a:pt x="81" y="94"/>
                  <a:pt x="81" y="94"/>
                </a:cubicBezTo>
                <a:cubicBezTo>
                  <a:pt x="86" y="94"/>
                  <a:pt x="86" y="94"/>
                  <a:pt x="86" y="94"/>
                </a:cubicBezTo>
                <a:lnTo>
                  <a:pt x="86" y="121"/>
                </a:lnTo>
                <a:close/>
                <a:moveTo>
                  <a:pt x="105" y="115"/>
                </a:moveTo>
                <a:cubicBezTo>
                  <a:pt x="105" y="115"/>
                  <a:pt x="105" y="122"/>
                  <a:pt x="101" y="122"/>
                </a:cubicBezTo>
                <a:cubicBezTo>
                  <a:pt x="98" y="122"/>
                  <a:pt x="96" y="120"/>
                  <a:pt x="95" y="119"/>
                </a:cubicBezTo>
                <a:cubicBezTo>
                  <a:pt x="95" y="121"/>
                  <a:pt x="95" y="121"/>
                  <a:pt x="95" y="121"/>
                </a:cubicBezTo>
                <a:cubicBezTo>
                  <a:pt x="90" y="121"/>
                  <a:pt x="90" y="121"/>
                  <a:pt x="90" y="121"/>
                </a:cubicBezTo>
                <a:cubicBezTo>
                  <a:pt x="90" y="85"/>
                  <a:pt x="90" y="85"/>
                  <a:pt x="90" y="85"/>
                </a:cubicBezTo>
                <a:cubicBezTo>
                  <a:pt x="95" y="85"/>
                  <a:pt x="95" y="85"/>
                  <a:pt x="95" y="85"/>
                </a:cubicBezTo>
                <a:cubicBezTo>
                  <a:pt x="95" y="97"/>
                  <a:pt x="95" y="97"/>
                  <a:pt x="95" y="97"/>
                </a:cubicBezTo>
                <a:cubicBezTo>
                  <a:pt x="96" y="96"/>
                  <a:pt x="98" y="94"/>
                  <a:pt x="101" y="94"/>
                </a:cubicBezTo>
                <a:cubicBezTo>
                  <a:pt x="104" y="94"/>
                  <a:pt x="105" y="97"/>
                  <a:pt x="105" y="100"/>
                </a:cubicBezTo>
                <a:lnTo>
                  <a:pt x="105" y="115"/>
                </a:lnTo>
                <a:close/>
                <a:moveTo>
                  <a:pt x="125" y="101"/>
                </a:moveTo>
                <a:cubicBezTo>
                  <a:pt x="125" y="109"/>
                  <a:pt x="125" y="109"/>
                  <a:pt x="125" y="109"/>
                </a:cubicBezTo>
                <a:cubicBezTo>
                  <a:pt x="114" y="109"/>
                  <a:pt x="114" y="109"/>
                  <a:pt x="114" y="109"/>
                </a:cubicBezTo>
                <a:cubicBezTo>
                  <a:pt x="114" y="115"/>
                  <a:pt x="114" y="115"/>
                  <a:pt x="114" y="115"/>
                </a:cubicBezTo>
                <a:cubicBezTo>
                  <a:pt x="114" y="115"/>
                  <a:pt x="114" y="117"/>
                  <a:pt x="117" y="117"/>
                </a:cubicBezTo>
                <a:cubicBezTo>
                  <a:pt x="119" y="117"/>
                  <a:pt x="119" y="115"/>
                  <a:pt x="119" y="115"/>
                </a:cubicBezTo>
                <a:cubicBezTo>
                  <a:pt x="119" y="112"/>
                  <a:pt x="119" y="112"/>
                  <a:pt x="119" y="112"/>
                </a:cubicBezTo>
                <a:cubicBezTo>
                  <a:pt x="125" y="112"/>
                  <a:pt x="125" y="112"/>
                  <a:pt x="125" y="112"/>
                </a:cubicBezTo>
                <a:cubicBezTo>
                  <a:pt x="125" y="116"/>
                  <a:pt x="125" y="116"/>
                  <a:pt x="125" y="116"/>
                </a:cubicBezTo>
                <a:cubicBezTo>
                  <a:pt x="125" y="116"/>
                  <a:pt x="124" y="122"/>
                  <a:pt x="117" y="122"/>
                </a:cubicBezTo>
                <a:cubicBezTo>
                  <a:pt x="111" y="122"/>
                  <a:pt x="109" y="116"/>
                  <a:pt x="109" y="116"/>
                </a:cubicBezTo>
                <a:cubicBezTo>
                  <a:pt x="109" y="101"/>
                  <a:pt x="109" y="101"/>
                  <a:pt x="109" y="101"/>
                </a:cubicBezTo>
                <a:cubicBezTo>
                  <a:pt x="109" y="101"/>
                  <a:pt x="109" y="94"/>
                  <a:pt x="117" y="94"/>
                </a:cubicBezTo>
                <a:cubicBezTo>
                  <a:pt x="125" y="94"/>
                  <a:pt x="125" y="101"/>
                  <a:pt x="125" y="101"/>
                </a:cubicBezTo>
                <a:moveTo>
                  <a:pt x="117" y="99"/>
                </a:moveTo>
                <a:cubicBezTo>
                  <a:pt x="114" y="99"/>
                  <a:pt x="114" y="101"/>
                  <a:pt x="114" y="101"/>
                </a:cubicBezTo>
                <a:cubicBezTo>
                  <a:pt x="114" y="105"/>
                  <a:pt x="114" y="105"/>
                  <a:pt x="114" y="105"/>
                </a:cubicBezTo>
                <a:cubicBezTo>
                  <a:pt x="119" y="105"/>
                  <a:pt x="119" y="105"/>
                  <a:pt x="119" y="105"/>
                </a:cubicBezTo>
                <a:cubicBezTo>
                  <a:pt x="119" y="101"/>
                  <a:pt x="119" y="101"/>
                  <a:pt x="119" y="101"/>
                </a:cubicBezTo>
                <a:cubicBezTo>
                  <a:pt x="119" y="101"/>
                  <a:pt x="119" y="99"/>
                  <a:pt x="117" y="99"/>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noEditPoints="1"/>
          </p:cNvSpPr>
          <p:nvPr/>
        </p:nvSpPr>
        <p:spPr bwMode="auto">
          <a:xfrm>
            <a:off x="5416550" y="4746626"/>
            <a:ext cx="557212" cy="557213"/>
          </a:xfrm>
          <a:custGeom>
            <a:avLst/>
            <a:gdLst>
              <a:gd name="T0" fmla="*/ 82 w 176"/>
              <a:gd name="T1" fmla="*/ 53 h 176"/>
              <a:gd name="T2" fmla="*/ 58 w 176"/>
              <a:gd name="T3" fmla="*/ 72 h 176"/>
              <a:gd name="T4" fmla="*/ 64 w 176"/>
              <a:gd name="T5" fmla="*/ 97 h 176"/>
              <a:gd name="T6" fmla="*/ 69 w 176"/>
              <a:gd name="T7" fmla="*/ 95 h 176"/>
              <a:gd name="T8" fmla="*/ 67 w 176"/>
              <a:gd name="T9" fmla="*/ 89 h 176"/>
              <a:gd name="T10" fmla="*/ 65 w 176"/>
              <a:gd name="T11" fmla="*/ 81 h 176"/>
              <a:gd name="T12" fmla="*/ 82 w 176"/>
              <a:gd name="T13" fmla="*/ 61 h 176"/>
              <a:gd name="T14" fmla="*/ 96 w 176"/>
              <a:gd name="T15" fmla="*/ 61 h 176"/>
              <a:gd name="T16" fmla="*/ 108 w 176"/>
              <a:gd name="T17" fmla="*/ 83 h 176"/>
              <a:gd name="T18" fmla="*/ 95 w 176"/>
              <a:gd name="T19" fmla="*/ 102 h 176"/>
              <a:gd name="T20" fmla="*/ 86 w 176"/>
              <a:gd name="T21" fmla="*/ 94 h 176"/>
              <a:gd name="T22" fmla="*/ 85 w 176"/>
              <a:gd name="T23" fmla="*/ 70 h 176"/>
              <a:gd name="T24" fmla="*/ 75 w 176"/>
              <a:gd name="T25" fmla="*/ 85 h 176"/>
              <a:gd name="T26" fmla="*/ 73 w 176"/>
              <a:gd name="T27" fmla="*/ 101 h 176"/>
              <a:gd name="T28" fmla="*/ 69 w 176"/>
              <a:gd name="T29" fmla="*/ 119 h 176"/>
              <a:gd name="T30" fmla="*/ 69 w 176"/>
              <a:gd name="T31" fmla="*/ 128 h 176"/>
              <a:gd name="T32" fmla="*/ 70 w 176"/>
              <a:gd name="T33" fmla="*/ 132 h 176"/>
              <a:gd name="T34" fmla="*/ 79 w 176"/>
              <a:gd name="T35" fmla="*/ 119 h 176"/>
              <a:gd name="T36" fmla="*/ 83 w 176"/>
              <a:gd name="T37" fmla="*/ 104 h 176"/>
              <a:gd name="T38" fmla="*/ 85 w 176"/>
              <a:gd name="T39" fmla="*/ 107 h 176"/>
              <a:gd name="T40" fmla="*/ 113 w 176"/>
              <a:gd name="T41" fmla="*/ 101 h 176"/>
              <a:gd name="T42" fmla="*/ 120 w 176"/>
              <a:gd name="T43" fmla="*/ 84 h 176"/>
              <a:gd name="T44" fmla="*/ 87 w 176"/>
              <a:gd name="T45" fmla="*/ 52 h 176"/>
              <a:gd name="T46" fmla="*/ 16 w 176"/>
              <a:gd name="T47" fmla="*/ 0 h 176"/>
              <a:gd name="T48" fmla="*/ 0 w 176"/>
              <a:gd name="T49" fmla="*/ 160 h 176"/>
              <a:gd name="T50" fmla="*/ 160 w 176"/>
              <a:gd name="T51" fmla="*/ 176 h 176"/>
              <a:gd name="T52" fmla="*/ 176 w 176"/>
              <a:gd name="T53" fmla="*/ 16 h 176"/>
              <a:gd name="T54" fmla="*/ 168 w 176"/>
              <a:gd name="T55" fmla="*/ 160 h 176"/>
              <a:gd name="T56" fmla="*/ 16 w 176"/>
              <a:gd name="T57" fmla="*/ 168 h 176"/>
              <a:gd name="T58" fmla="*/ 8 w 176"/>
              <a:gd name="T59" fmla="*/ 16 h 176"/>
              <a:gd name="T60" fmla="*/ 160 w 176"/>
              <a:gd name="T61" fmla="*/ 8 h 176"/>
              <a:gd name="T62" fmla="*/ 168 w 176"/>
              <a:gd name="T6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87" y="52"/>
                </a:moveTo>
                <a:cubicBezTo>
                  <a:pt x="85" y="52"/>
                  <a:pt x="84" y="52"/>
                  <a:pt x="82" y="53"/>
                </a:cubicBezTo>
                <a:cubicBezTo>
                  <a:pt x="79" y="53"/>
                  <a:pt x="75" y="54"/>
                  <a:pt x="73" y="56"/>
                </a:cubicBezTo>
                <a:cubicBezTo>
                  <a:pt x="66" y="60"/>
                  <a:pt x="61" y="64"/>
                  <a:pt x="58" y="72"/>
                </a:cubicBezTo>
                <a:cubicBezTo>
                  <a:pt x="57" y="73"/>
                  <a:pt x="57" y="75"/>
                  <a:pt x="57" y="76"/>
                </a:cubicBezTo>
                <a:cubicBezTo>
                  <a:pt x="54" y="85"/>
                  <a:pt x="59" y="94"/>
                  <a:pt x="64" y="97"/>
                </a:cubicBezTo>
                <a:cubicBezTo>
                  <a:pt x="65" y="98"/>
                  <a:pt x="67" y="99"/>
                  <a:pt x="68" y="98"/>
                </a:cubicBezTo>
                <a:cubicBezTo>
                  <a:pt x="69" y="97"/>
                  <a:pt x="68" y="96"/>
                  <a:pt x="69" y="95"/>
                </a:cubicBezTo>
                <a:cubicBezTo>
                  <a:pt x="69" y="94"/>
                  <a:pt x="70" y="93"/>
                  <a:pt x="69" y="92"/>
                </a:cubicBezTo>
                <a:cubicBezTo>
                  <a:pt x="69" y="91"/>
                  <a:pt x="68" y="90"/>
                  <a:pt x="67" y="89"/>
                </a:cubicBezTo>
                <a:cubicBezTo>
                  <a:pt x="66" y="87"/>
                  <a:pt x="66" y="85"/>
                  <a:pt x="65" y="82"/>
                </a:cubicBezTo>
                <a:cubicBezTo>
                  <a:pt x="65" y="82"/>
                  <a:pt x="65" y="81"/>
                  <a:pt x="65" y="81"/>
                </a:cubicBezTo>
                <a:cubicBezTo>
                  <a:pt x="66" y="78"/>
                  <a:pt x="66" y="76"/>
                  <a:pt x="67" y="73"/>
                </a:cubicBezTo>
                <a:cubicBezTo>
                  <a:pt x="70" y="67"/>
                  <a:pt x="75" y="63"/>
                  <a:pt x="82" y="61"/>
                </a:cubicBezTo>
                <a:cubicBezTo>
                  <a:pt x="84" y="60"/>
                  <a:pt x="89" y="59"/>
                  <a:pt x="91" y="60"/>
                </a:cubicBezTo>
                <a:cubicBezTo>
                  <a:pt x="93" y="60"/>
                  <a:pt x="94" y="60"/>
                  <a:pt x="96" y="61"/>
                </a:cubicBezTo>
                <a:cubicBezTo>
                  <a:pt x="101" y="62"/>
                  <a:pt x="105" y="65"/>
                  <a:pt x="107" y="70"/>
                </a:cubicBezTo>
                <a:cubicBezTo>
                  <a:pt x="108" y="73"/>
                  <a:pt x="109" y="79"/>
                  <a:pt x="108" y="83"/>
                </a:cubicBezTo>
                <a:cubicBezTo>
                  <a:pt x="107" y="85"/>
                  <a:pt x="107" y="87"/>
                  <a:pt x="107" y="88"/>
                </a:cubicBezTo>
                <a:cubicBezTo>
                  <a:pt x="105" y="94"/>
                  <a:pt x="102" y="100"/>
                  <a:pt x="95" y="102"/>
                </a:cubicBezTo>
                <a:cubicBezTo>
                  <a:pt x="91" y="103"/>
                  <a:pt x="87" y="100"/>
                  <a:pt x="86" y="97"/>
                </a:cubicBezTo>
                <a:cubicBezTo>
                  <a:pt x="86" y="97"/>
                  <a:pt x="85" y="95"/>
                  <a:pt x="86" y="94"/>
                </a:cubicBezTo>
                <a:cubicBezTo>
                  <a:pt x="87" y="89"/>
                  <a:pt x="89" y="84"/>
                  <a:pt x="90" y="79"/>
                </a:cubicBezTo>
                <a:cubicBezTo>
                  <a:pt x="91" y="75"/>
                  <a:pt x="89" y="71"/>
                  <a:pt x="85" y="70"/>
                </a:cubicBezTo>
                <a:cubicBezTo>
                  <a:pt x="80" y="69"/>
                  <a:pt x="77" y="73"/>
                  <a:pt x="76" y="76"/>
                </a:cubicBezTo>
                <a:cubicBezTo>
                  <a:pt x="75" y="78"/>
                  <a:pt x="74" y="82"/>
                  <a:pt x="75" y="85"/>
                </a:cubicBezTo>
                <a:cubicBezTo>
                  <a:pt x="75" y="86"/>
                  <a:pt x="76" y="89"/>
                  <a:pt x="76" y="90"/>
                </a:cubicBezTo>
                <a:cubicBezTo>
                  <a:pt x="75" y="93"/>
                  <a:pt x="74" y="98"/>
                  <a:pt x="73" y="101"/>
                </a:cubicBezTo>
                <a:cubicBezTo>
                  <a:pt x="72" y="105"/>
                  <a:pt x="71" y="109"/>
                  <a:pt x="70" y="113"/>
                </a:cubicBezTo>
                <a:cubicBezTo>
                  <a:pt x="70" y="115"/>
                  <a:pt x="70" y="117"/>
                  <a:pt x="69" y="119"/>
                </a:cubicBezTo>
                <a:cubicBezTo>
                  <a:pt x="69" y="121"/>
                  <a:pt x="69" y="121"/>
                  <a:pt x="69" y="121"/>
                </a:cubicBezTo>
                <a:cubicBezTo>
                  <a:pt x="69" y="123"/>
                  <a:pt x="69" y="126"/>
                  <a:pt x="69" y="128"/>
                </a:cubicBezTo>
                <a:cubicBezTo>
                  <a:pt x="70" y="129"/>
                  <a:pt x="69" y="130"/>
                  <a:pt x="70" y="131"/>
                </a:cubicBezTo>
                <a:cubicBezTo>
                  <a:pt x="70" y="132"/>
                  <a:pt x="70" y="132"/>
                  <a:pt x="70" y="132"/>
                </a:cubicBezTo>
                <a:cubicBezTo>
                  <a:pt x="72" y="132"/>
                  <a:pt x="74" y="128"/>
                  <a:pt x="75" y="126"/>
                </a:cubicBezTo>
                <a:cubicBezTo>
                  <a:pt x="76" y="124"/>
                  <a:pt x="78" y="121"/>
                  <a:pt x="79" y="119"/>
                </a:cubicBezTo>
                <a:cubicBezTo>
                  <a:pt x="80" y="116"/>
                  <a:pt x="80" y="113"/>
                  <a:pt x="81" y="111"/>
                </a:cubicBezTo>
                <a:cubicBezTo>
                  <a:pt x="82" y="109"/>
                  <a:pt x="83" y="106"/>
                  <a:pt x="83" y="104"/>
                </a:cubicBezTo>
                <a:cubicBezTo>
                  <a:pt x="83" y="104"/>
                  <a:pt x="83" y="104"/>
                  <a:pt x="83" y="104"/>
                </a:cubicBezTo>
                <a:cubicBezTo>
                  <a:pt x="83" y="105"/>
                  <a:pt x="84" y="106"/>
                  <a:pt x="85" y="107"/>
                </a:cubicBezTo>
                <a:cubicBezTo>
                  <a:pt x="88" y="109"/>
                  <a:pt x="93" y="111"/>
                  <a:pt x="99" y="110"/>
                </a:cubicBezTo>
                <a:cubicBezTo>
                  <a:pt x="105" y="108"/>
                  <a:pt x="110" y="105"/>
                  <a:pt x="113" y="101"/>
                </a:cubicBezTo>
                <a:cubicBezTo>
                  <a:pt x="115" y="98"/>
                  <a:pt x="117" y="94"/>
                  <a:pt x="118" y="90"/>
                </a:cubicBezTo>
                <a:cubicBezTo>
                  <a:pt x="119" y="88"/>
                  <a:pt x="119" y="86"/>
                  <a:pt x="120" y="84"/>
                </a:cubicBezTo>
                <a:cubicBezTo>
                  <a:pt x="121" y="78"/>
                  <a:pt x="119" y="72"/>
                  <a:pt x="118" y="68"/>
                </a:cubicBezTo>
                <a:cubicBezTo>
                  <a:pt x="113" y="58"/>
                  <a:pt x="103" y="52"/>
                  <a:pt x="87" y="52"/>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0"/>
          <p:cNvSpPr>
            <a:spLocks noEditPoints="1"/>
          </p:cNvSpPr>
          <p:nvPr/>
        </p:nvSpPr>
        <p:spPr bwMode="auto">
          <a:xfrm>
            <a:off x="6480175" y="4746626"/>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16 w 176"/>
              <a:gd name="T37" fmla="*/ 56 h 176"/>
              <a:gd name="T38" fmla="*/ 94 w 176"/>
              <a:gd name="T39" fmla="*/ 73 h 176"/>
              <a:gd name="T40" fmla="*/ 100 w 176"/>
              <a:gd name="T41" fmla="*/ 72 h 176"/>
              <a:gd name="T42" fmla="*/ 105 w 176"/>
              <a:gd name="T43" fmla="*/ 78 h 176"/>
              <a:gd name="T44" fmla="*/ 100 w 176"/>
              <a:gd name="T45" fmla="*/ 90 h 176"/>
              <a:gd name="T46" fmla="*/ 92 w 176"/>
              <a:gd name="T47" fmla="*/ 97 h 176"/>
              <a:gd name="T48" fmla="*/ 86 w 176"/>
              <a:gd name="T49" fmla="*/ 86 h 176"/>
              <a:gd name="T50" fmla="*/ 83 w 176"/>
              <a:gd name="T51" fmla="*/ 69 h 176"/>
              <a:gd name="T52" fmla="*/ 71 w 176"/>
              <a:gd name="T53" fmla="*/ 57 h 176"/>
              <a:gd name="T54" fmla="*/ 60 w 176"/>
              <a:gd name="T55" fmla="*/ 63 h 176"/>
              <a:gd name="T56" fmla="*/ 48 w 176"/>
              <a:gd name="T57" fmla="*/ 73 h 176"/>
              <a:gd name="T58" fmla="*/ 52 w 176"/>
              <a:gd name="T59" fmla="*/ 78 h 176"/>
              <a:gd name="T60" fmla="*/ 58 w 176"/>
              <a:gd name="T61" fmla="*/ 74 h 176"/>
              <a:gd name="T62" fmla="*/ 66 w 176"/>
              <a:gd name="T63" fmla="*/ 86 h 176"/>
              <a:gd name="T64" fmla="*/ 72 w 176"/>
              <a:gd name="T65" fmla="*/ 108 h 176"/>
              <a:gd name="T66" fmla="*/ 84 w 176"/>
              <a:gd name="T67" fmla="*/ 120 h 176"/>
              <a:gd name="T68" fmla="*/ 112 w 176"/>
              <a:gd name="T69" fmla="*/ 100 h 176"/>
              <a:gd name="T70" fmla="*/ 128 w 176"/>
              <a:gd name="T71" fmla="*/ 71 h 176"/>
              <a:gd name="T72" fmla="*/ 116 w 176"/>
              <a:gd name="T7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16" y="56"/>
                </a:moveTo>
                <a:cubicBezTo>
                  <a:pt x="105" y="56"/>
                  <a:pt x="98" y="61"/>
                  <a:pt x="94" y="73"/>
                </a:cubicBezTo>
                <a:cubicBezTo>
                  <a:pt x="96" y="72"/>
                  <a:pt x="98" y="72"/>
                  <a:pt x="100" y="72"/>
                </a:cubicBezTo>
                <a:cubicBezTo>
                  <a:pt x="104" y="72"/>
                  <a:pt x="106" y="74"/>
                  <a:pt x="105" y="78"/>
                </a:cubicBezTo>
                <a:cubicBezTo>
                  <a:pt x="105" y="81"/>
                  <a:pt x="103" y="85"/>
                  <a:pt x="100" y="90"/>
                </a:cubicBezTo>
                <a:cubicBezTo>
                  <a:pt x="96" y="94"/>
                  <a:pt x="94" y="97"/>
                  <a:pt x="92" y="97"/>
                </a:cubicBezTo>
                <a:cubicBezTo>
                  <a:pt x="90" y="97"/>
                  <a:pt x="88" y="93"/>
                  <a:pt x="86" y="86"/>
                </a:cubicBezTo>
                <a:cubicBezTo>
                  <a:pt x="86" y="83"/>
                  <a:pt x="85" y="78"/>
                  <a:pt x="83" y="69"/>
                </a:cubicBezTo>
                <a:cubicBezTo>
                  <a:pt x="82" y="60"/>
                  <a:pt x="78" y="56"/>
                  <a:pt x="71" y="57"/>
                </a:cubicBezTo>
                <a:cubicBezTo>
                  <a:pt x="69" y="57"/>
                  <a:pt x="65" y="59"/>
                  <a:pt x="60" y="63"/>
                </a:cubicBezTo>
                <a:cubicBezTo>
                  <a:pt x="56" y="67"/>
                  <a:pt x="52" y="70"/>
                  <a:pt x="48" y="73"/>
                </a:cubicBezTo>
                <a:cubicBezTo>
                  <a:pt x="52" y="78"/>
                  <a:pt x="52" y="78"/>
                  <a:pt x="52" y="78"/>
                </a:cubicBezTo>
                <a:cubicBezTo>
                  <a:pt x="55" y="75"/>
                  <a:pt x="57" y="74"/>
                  <a:pt x="58" y="74"/>
                </a:cubicBezTo>
                <a:cubicBezTo>
                  <a:pt x="61" y="74"/>
                  <a:pt x="63" y="78"/>
                  <a:pt x="66" y="86"/>
                </a:cubicBezTo>
                <a:cubicBezTo>
                  <a:pt x="68" y="93"/>
                  <a:pt x="70" y="101"/>
                  <a:pt x="72" y="108"/>
                </a:cubicBezTo>
                <a:cubicBezTo>
                  <a:pt x="75" y="116"/>
                  <a:pt x="79" y="120"/>
                  <a:pt x="84" y="120"/>
                </a:cubicBezTo>
                <a:cubicBezTo>
                  <a:pt x="92" y="120"/>
                  <a:pt x="101" y="113"/>
                  <a:pt x="112" y="100"/>
                </a:cubicBezTo>
                <a:cubicBezTo>
                  <a:pt x="122" y="88"/>
                  <a:pt x="128" y="78"/>
                  <a:pt x="128" y="71"/>
                </a:cubicBezTo>
                <a:cubicBezTo>
                  <a:pt x="129" y="61"/>
                  <a:pt x="125" y="56"/>
                  <a:pt x="116" y="5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1"/>
          <p:cNvSpPr>
            <a:spLocks noEditPoints="1"/>
          </p:cNvSpPr>
          <p:nvPr/>
        </p:nvSpPr>
        <p:spPr bwMode="auto">
          <a:xfrm>
            <a:off x="7543800" y="4746626"/>
            <a:ext cx="557212" cy="557213"/>
          </a:xfrm>
          <a:custGeom>
            <a:avLst/>
            <a:gdLst>
              <a:gd name="T0" fmla="*/ 84 w 176"/>
              <a:gd name="T1" fmla="*/ 87 h 176"/>
              <a:gd name="T2" fmla="*/ 93 w 176"/>
              <a:gd name="T3" fmla="*/ 72 h 176"/>
              <a:gd name="T4" fmla="*/ 92 w 176"/>
              <a:gd name="T5" fmla="*/ 62 h 176"/>
              <a:gd name="T6" fmla="*/ 77 w 176"/>
              <a:gd name="T7" fmla="*/ 56 h 176"/>
              <a:gd name="T8" fmla="*/ 74 w 176"/>
              <a:gd name="T9" fmla="*/ 87 h 176"/>
              <a:gd name="T10" fmla="*/ 75 w 176"/>
              <a:gd name="T11" fmla="*/ 92 h 176"/>
              <a:gd name="T12" fmla="*/ 76 w 176"/>
              <a:gd name="T13" fmla="*/ 120 h 176"/>
              <a:gd name="T14" fmla="*/ 88 w 176"/>
              <a:gd name="T15" fmla="*/ 91 h 176"/>
              <a:gd name="T16" fmla="*/ 71 w 176"/>
              <a:gd name="T17" fmla="*/ 64 h 176"/>
              <a:gd name="T18" fmla="*/ 75 w 176"/>
              <a:gd name="T19" fmla="*/ 60 h 176"/>
              <a:gd name="T20" fmla="*/ 75 w 176"/>
              <a:gd name="T21" fmla="*/ 62 h 176"/>
              <a:gd name="T22" fmla="*/ 81 w 176"/>
              <a:gd name="T23" fmla="*/ 80 h 176"/>
              <a:gd name="T24" fmla="*/ 78 w 176"/>
              <a:gd name="T25" fmla="*/ 81 h 176"/>
              <a:gd name="T26" fmla="*/ 76 w 176"/>
              <a:gd name="T27" fmla="*/ 114 h 176"/>
              <a:gd name="T28" fmla="*/ 77 w 176"/>
              <a:gd name="T29" fmla="*/ 97 h 176"/>
              <a:gd name="T30" fmla="*/ 77 w 176"/>
              <a:gd name="T31" fmla="*/ 97 h 176"/>
              <a:gd name="T32" fmla="*/ 82 w 176"/>
              <a:gd name="T33" fmla="*/ 99 h 176"/>
              <a:gd name="T34" fmla="*/ 87 w 176"/>
              <a:gd name="T35" fmla="*/ 106 h 176"/>
              <a:gd name="T36" fmla="*/ 120 w 176"/>
              <a:gd name="T37" fmla="*/ 60 h 176"/>
              <a:gd name="T38" fmla="*/ 112 w 176"/>
              <a:gd name="T39" fmla="*/ 72 h 176"/>
              <a:gd name="T40" fmla="*/ 100 w 176"/>
              <a:gd name="T41" fmla="*/ 80 h 176"/>
              <a:gd name="T42" fmla="*/ 112 w 176"/>
              <a:gd name="T43" fmla="*/ 92 h 176"/>
              <a:gd name="T44" fmla="*/ 120 w 176"/>
              <a:gd name="T45" fmla="*/ 80 h 176"/>
              <a:gd name="T46" fmla="*/ 132 w 176"/>
              <a:gd name="T47" fmla="*/ 72 h 176"/>
              <a:gd name="T48" fmla="*/ 120 w 176"/>
              <a:gd name="T49" fmla="*/ 60 h 176"/>
              <a:gd name="T50" fmla="*/ 16 w 176"/>
              <a:gd name="T51" fmla="*/ 0 h 176"/>
              <a:gd name="T52" fmla="*/ 0 w 176"/>
              <a:gd name="T53" fmla="*/ 160 h 176"/>
              <a:gd name="T54" fmla="*/ 160 w 176"/>
              <a:gd name="T55" fmla="*/ 176 h 176"/>
              <a:gd name="T56" fmla="*/ 176 w 176"/>
              <a:gd name="T57" fmla="*/ 16 h 176"/>
              <a:gd name="T58" fmla="*/ 168 w 176"/>
              <a:gd name="T59" fmla="*/ 160 h 176"/>
              <a:gd name="T60" fmla="*/ 16 w 176"/>
              <a:gd name="T61" fmla="*/ 168 h 176"/>
              <a:gd name="T62" fmla="*/ 8 w 176"/>
              <a:gd name="T63" fmla="*/ 16 h 176"/>
              <a:gd name="T64" fmla="*/ 160 w 176"/>
              <a:gd name="T65" fmla="*/ 8 h 176"/>
              <a:gd name="T66" fmla="*/ 168 w 176"/>
              <a:gd name="T67"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76">
                <a:moveTo>
                  <a:pt x="88" y="91"/>
                </a:moveTo>
                <a:cubicBezTo>
                  <a:pt x="86" y="90"/>
                  <a:pt x="84" y="87"/>
                  <a:pt x="84" y="87"/>
                </a:cubicBezTo>
                <a:cubicBezTo>
                  <a:pt x="84" y="86"/>
                  <a:pt x="84" y="85"/>
                  <a:pt x="87" y="83"/>
                </a:cubicBezTo>
                <a:cubicBezTo>
                  <a:pt x="91" y="80"/>
                  <a:pt x="93" y="76"/>
                  <a:pt x="93" y="72"/>
                </a:cubicBezTo>
                <a:cubicBezTo>
                  <a:pt x="93" y="68"/>
                  <a:pt x="92" y="65"/>
                  <a:pt x="90" y="62"/>
                </a:cubicBezTo>
                <a:cubicBezTo>
                  <a:pt x="92" y="62"/>
                  <a:pt x="92" y="62"/>
                  <a:pt x="92" y="62"/>
                </a:cubicBezTo>
                <a:cubicBezTo>
                  <a:pt x="100" y="56"/>
                  <a:pt x="100" y="56"/>
                  <a:pt x="100" y="56"/>
                </a:cubicBezTo>
                <a:cubicBezTo>
                  <a:pt x="77" y="56"/>
                  <a:pt x="77" y="56"/>
                  <a:pt x="77" y="56"/>
                </a:cubicBezTo>
                <a:cubicBezTo>
                  <a:pt x="68" y="56"/>
                  <a:pt x="60" y="63"/>
                  <a:pt x="60" y="71"/>
                </a:cubicBezTo>
                <a:cubicBezTo>
                  <a:pt x="60" y="80"/>
                  <a:pt x="66" y="86"/>
                  <a:pt x="74" y="87"/>
                </a:cubicBezTo>
                <a:cubicBezTo>
                  <a:pt x="74" y="87"/>
                  <a:pt x="74" y="88"/>
                  <a:pt x="74" y="89"/>
                </a:cubicBezTo>
                <a:cubicBezTo>
                  <a:pt x="74" y="90"/>
                  <a:pt x="75" y="91"/>
                  <a:pt x="75" y="92"/>
                </a:cubicBezTo>
                <a:cubicBezTo>
                  <a:pt x="65" y="92"/>
                  <a:pt x="56" y="99"/>
                  <a:pt x="56" y="107"/>
                </a:cubicBezTo>
                <a:cubicBezTo>
                  <a:pt x="56" y="115"/>
                  <a:pt x="64" y="120"/>
                  <a:pt x="76" y="120"/>
                </a:cubicBezTo>
                <a:cubicBezTo>
                  <a:pt x="89" y="120"/>
                  <a:pt x="95" y="112"/>
                  <a:pt x="95" y="105"/>
                </a:cubicBezTo>
                <a:cubicBezTo>
                  <a:pt x="95" y="99"/>
                  <a:pt x="93" y="95"/>
                  <a:pt x="88" y="91"/>
                </a:cubicBezTo>
                <a:moveTo>
                  <a:pt x="70" y="71"/>
                </a:moveTo>
                <a:cubicBezTo>
                  <a:pt x="69" y="68"/>
                  <a:pt x="70" y="65"/>
                  <a:pt x="71" y="64"/>
                </a:cubicBezTo>
                <a:cubicBezTo>
                  <a:pt x="72" y="63"/>
                  <a:pt x="73" y="62"/>
                  <a:pt x="75" y="62"/>
                </a:cubicBezTo>
                <a:cubicBezTo>
                  <a:pt x="75" y="60"/>
                  <a:pt x="75" y="60"/>
                  <a:pt x="75" y="60"/>
                </a:cubicBezTo>
                <a:cubicBezTo>
                  <a:pt x="75" y="60"/>
                  <a:pt x="75" y="60"/>
                  <a:pt x="75" y="60"/>
                </a:cubicBezTo>
                <a:cubicBezTo>
                  <a:pt x="75" y="62"/>
                  <a:pt x="75" y="62"/>
                  <a:pt x="75" y="62"/>
                </a:cubicBezTo>
                <a:cubicBezTo>
                  <a:pt x="79" y="62"/>
                  <a:pt x="82" y="67"/>
                  <a:pt x="83" y="72"/>
                </a:cubicBezTo>
                <a:cubicBezTo>
                  <a:pt x="83" y="75"/>
                  <a:pt x="83" y="78"/>
                  <a:pt x="81" y="80"/>
                </a:cubicBezTo>
                <a:cubicBezTo>
                  <a:pt x="80" y="81"/>
                  <a:pt x="79" y="81"/>
                  <a:pt x="78" y="81"/>
                </a:cubicBezTo>
                <a:cubicBezTo>
                  <a:pt x="78" y="81"/>
                  <a:pt x="78" y="81"/>
                  <a:pt x="78" y="81"/>
                </a:cubicBezTo>
                <a:cubicBezTo>
                  <a:pt x="74" y="81"/>
                  <a:pt x="70" y="77"/>
                  <a:pt x="70" y="71"/>
                </a:cubicBezTo>
                <a:moveTo>
                  <a:pt x="76" y="114"/>
                </a:moveTo>
                <a:cubicBezTo>
                  <a:pt x="70" y="114"/>
                  <a:pt x="66" y="110"/>
                  <a:pt x="66" y="105"/>
                </a:cubicBezTo>
                <a:cubicBezTo>
                  <a:pt x="66" y="101"/>
                  <a:pt x="71" y="97"/>
                  <a:pt x="77" y="97"/>
                </a:cubicBezTo>
                <a:cubicBezTo>
                  <a:pt x="77" y="96"/>
                  <a:pt x="77" y="96"/>
                  <a:pt x="77" y="96"/>
                </a:cubicBezTo>
                <a:cubicBezTo>
                  <a:pt x="77" y="97"/>
                  <a:pt x="77" y="97"/>
                  <a:pt x="77" y="97"/>
                </a:cubicBezTo>
                <a:cubicBezTo>
                  <a:pt x="78" y="97"/>
                  <a:pt x="80" y="97"/>
                  <a:pt x="81" y="98"/>
                </a:cubicBezTo>
                <a:cubicBezTo>
                  <a:pt x="82" y="99"/>
                  <a:pt x="82" y="99"/>
                  <a:pt x="82" y="99"/>
                </a:cubicBezTo>
                <a:cubicBezTo>
                  <a:pt x="85" y="101"/>
                  <a:pt x="87" y="102"/>
                  <a:pt x="87" y="104"/>
                </a:cubicBezTo>
                <a:cubicBezTo>
                  <a:pt x="87" y="105"/>
                  <a:pt x="87" y="105"/>
                  <a:pt x="87" y="106"/>
                </a:cubicBezTo>
                <a:cubicBezTo>
                  <a:pt x="87" y="111"/>
                  <a:pt x="83" y="114"/>
                  <a:pt x="76" y="114"/>
                </a:cubicBezTo>
                <a:moveTo>
                  <a:pt x="120" y="60"/>
                </a:moveTo>
                <a:cubicBezTo>
                  <a:pt x="112" y="60"/>
                  <a:pt x="112" y="60"/>
                  <a:pt x="112" y="60"/>
                </a:cubicBezTo>
                <a:cubicBezTo>
                  <a:pt x="112" y="72"/>
                  <a:pt x="112" y="72"/>
                  <a:pt x="112" y="72"/>
                </a:cubicBezTo>
                <a:cubicBezTo>
                  <a:pt x="100" y="72"/>
                  <a:pt x="100" y="72"/>
                  <a:pt x="100" y="72"/>
                </a:cubicBezTo>
                <a:cubicBezTo>
                  <a:pt x="100" y="80"/>
                  <a:pt x="100" y="80"/>
                  <a:pt x="100" y="80"/>
                </a:cubicBezTo>
                <a:cubicBezTo>
                  <a:pt x="112" y="80"/>
                  <a:pt x="112" y="80"/>
                  <a:pt x="112" y="80"/>
                </a:cubicBezTo>
                <a:cubicBezTo>
                  <a:pt x="112" y="92"/>
                  <a:pt x="112" y="92"/>
                  <a:pt x="112" y="92"/>
                </a:cubicBezTo>
                <a:cubicBezTo>
                  <a:pt x="120" y="92"/>
                  <a:pt x="120" y="92"/>
                  <a:pt x="120" y="92"/>
                </a:cubicBezTo>
                <a:cubicBezTo>
                  <a:pt x="120" y="80"/>
                  <a:pt x="120" y="80"/>
                  <a:pt x="120" y="80"/>
                </a:cubicBezTo>
                <a:cubicBezTo>
                  <a:pt x="132" y="80"/>
                  <a:pt x="132" y="80"/>
                  <a:pt x="132" y="80"/>
                </a:cubicBezTo>
                <a:cubicBezTo>
                  <a:pt x="132" y="72"/>
                  <a:pt x="132" y="72"/>
                  <a:pt x="132" y="72"/>
                </a:cubicBezTo>
                <a:cubicBezTo>
                  <a:pt x="120" y="72"/>
                  <a:pt x="120" y="72"/>
                  <a:pt x="120" y="72"/>
                </a:cubicBezTo>
                <a:lnTo>
                  <a:pt x="120" y="60"/>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2"/>
          <p:cNvSpPr>
            <a:spLocks noEditPoints="1"/>
          </p:cNvSpPr>
          <p:nvPr/>
        </p:nvSpPr>
        <p:spPr bwMode="auto">
          <a:xfrm>
            <a:off x="8607425" y="4746626"/>
            <a:ext cx="555625" cy="557213"/>
          </a:xfrm>
          <a:custGeom>
            <a:avLst/>
            <a:gdLst>
              <a:gd name="T0" fmla="*/ 64 w 176"/>
              <a:gd name="T1" fmla="*/ 56 h 176"/>
              <a:gd name="T2" fmla="*/ 56 w 176"/>
              <a:gd name="T3" fmla="*/ 64 h 176"/>
              <a:gd name="T4" fmla="*/ 64 w 176"/>
              <a:gd name="T5" fmla="*/ 72 h 176"/>
              <a:gd name="T6" fmla="*/ 72 w 176"/>
              <a:gd name="T7" fmla="*/ 64 h 176"/>
              <a:gd name="T8" fmla="*/ 64 w 176"/>
              <a:gd name="T9" fmla="*/ 56 h 176"/>
              <a:gd name="T10" fmla="*/ 160 w 176"/>
              <a:gd name="T11" fmla="*/ 0 h 176"/>
              <a:gd name="T12" fmla="*/ 16 w 176"/>
              <a:gd name="T13" fmla="*/ 0 h 176"/>
              <a:gd name="T14" fmla="*/ 0 w 176"/>
              <a:gd name="T15" fmla="*/ 16 h 176"/>
              <a:gd name="T16" fmla="*/ 0 w 176"/>
              <a:gd name="T17" fmla="*/ 160 h 176"/>
              <a:gd name="T18" fmla="*/ 16 w 176"/>
              <a:gd name="T19" fmla="*/ 176 h 176"/>
              <a:gd name="T20" fmla="*/ 160 w 176"/>
              <a:gd name="T21" fmla="*/ 176 h 176"/>
              <a:gd name="T22" fmla="*/ 176 w 176"/>
              <a:gd name="T23" fmla="*/ 160 h 176"/>
              <a:gd name="T24" fmla="*/ 176 w 176"/>
              <a:gd name="T25" fmla="*/ 16 h 176"/>
              <a:gd name="T26" fmla="*/ 160 w 176"/>
              <a:gd name="T27" fmla="*/ 0 h 176"/>
              <a:gd name="T28" fmla="*/ 168 w 176"/>
              <a:gd name="T29" fmla="*/ 160 h 176"/>
              <a:gd name="T30" fmla="*/ 160 w 176"/>
              <a:gd name="T31" fmla="*/ 168 h 176"/>
              <a:gd name="T32" fmla="*/ 16 w 176"/>
              <a:gd name="T33" fmla="*/ 168 h 176"/>
              <a:gd name="T34" fmla="*/ 8 w 176"/>
              <a:gd name="T35" fmla="*/ 160 h 176"/>
              <a:gd name="T36" fmla="*/ 8 w 176"/>
              <a:gd name="T37" fmla="*/ 16 h 176"/>
              <a:gd name="T38" fmla="*/ 16 w 176"/>
              <a:gd name="T39" fmla="*/ 8 h 176"/>
              <a:gd name="T40" fmla="*/ 160 w 176"/>
              <a:gd name="T41" fmla="*/ 8 h 176"/>
              <a:gd name="T42" fmla="*/ 168 w 176"/>
              <a:gd name="T43" fmla="*/ 16 h 176"/>
              <a:gd name="T44" fmla="*/ 168 w 176"/>
              <a:gd name="T45" fmla="*/ 160 h 176"/>
              <a:gd name="T46" fmla="*/ 56 w 176"/>
              <a:gd name="T47" fmla="*/ 120 h 176"/>
              <a:gd name="T48" fmla="*/ 72 w 176"/>
              <a:gd name="T49" fmla="*/ 120 h 176"/>
              <a:gd name="T50" fmla="*/ 72 w 176"/>
              <a:gd name="T51" fmla="*/ 76 h 176"/>
              <a:gd name="T52" fmla="*/ 56 w 176"/>
              <a:gd name="T53" fmla="*/ 76 h 176"/>
              <a:gd name="T54" fmla="*/ 56 w 176"/>
              <a:gd name="T55" fmla="*/ 120 h 176"/>
              <a:gd name="T56" fmla="*/ 109 w 176"/>
              <a:gd name="T57" fmla="*/ 76 h 176"/>
              <a:gd name="T58" fmla="*/ 96 w 176"/>
              <a:gd name="T59" fmla="*/ 83 h 176"/>
              <a:gd name="T60" fmla="*/ 96 w 176"/>
              <a:gd name="T61" fmla="*/ 76 h 176"/>
              <a:gd name="T62" fmla="*/ 80 w 176"/>
              <a:gd name="T63" fmla="*/ 76 h 176"/>
              <a:gd name="T64" fmla="*/ 80 w 176"/>
              <a:gd name="T65" fmla="*/ 120 h 176"/>
              <a:gd name="T66" fmla="*/ 96 w 176"/>
              <a:gd name="T67" fmla="*/ 120 h 176"/>
              <a:gd name="T68" fmla="*/ 96 w 176"/>
              <a:gd name="T69" fmla="*/ 96 h 176"/>
              <a:gd name="T70" fmla="*/ 103 w 176"/>
              <a:gd name="T71" fmla="*/ 88 h 176"/>
              <a:gd name="T72" fmla="*/ 108 w 176"/>
              <a:gd name="T73" fmla="*/ 96 h 176"/>
              <a:gd name="T74" fmla="*/ 108 w 176"/>
              <a:gd name="T75" fmla="*/ 120 h 176"/>
              <a:gd name="T76" fmla="*/ 124 w 176"/>
              <a:gd name="T77" fmla="*/ 120 h 176"/>
              <a:gd name="T78" fmla="*/ 124 w 176"/>
              <a:gd name="T79" fmla="*/ 96 h 176"/>
              <a:gd name="T80" fmla="*/ 109 w 176"/>
              <a:gd name="T81" fmla="*/ 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64" y="56"/>
                </a:moveTo>
                <a:cubicBezTo>
                  <a:pt x="60" y="56"/>
                  <a:pt x="56" y="60"/>
                  <a:pt x="56" y="64"/>
                </a:cubicBezTo>
                <a:cubicBezTo>
                  <a:pt x="56" y="68"/>
                  <a:pt x="60" y="72"/>
                  <a:pt x="64" y="72"/>
                </a:cubicBezTo>
                <a:cubicBezTo>
                  <a:pt x="68" y="72"/>
                  <a:pt x="72" y="68"/>
                  <a:pt x="72" y="64"/>
                </a:cubicBezTo>
                <a:cubicBezTo>
                  <a:pt x="72" y="60"/>
                  <a:pt x="68" y="56"/>
                  <a:pt x="64" y="56"/>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56" y="120"/>
                </a:moveTo>
                <a:cubicBezTo>
                  <a:pt x="72" y="120"/>
                  <a:pt x="72" y="120"/>
                  <a:pt x="72" y="120"/>
                </a:cubicBezTo>
                <a:cubicBezTo>
                  <a:pt x="72" y="76"/>
                  <a:pt x="72" y="76"/>
                  <a:pt x="72" y="76"/>
                </a:cubicBezTo>
                <a:cubicBezTo>
                  <a:pt x="56" y="76"/>
                  <a:pt x="56" y="76"/>
                  <a:pt x="56" y="76"/>
                </a:cubicBezTo>
                <a:lnTo>
                  <a:pt x="56" y="120"/>
                </a:lnTo>
                <a:close/>
                <a:moveTo>
                  <a:pt x="109" y="76"/>
                </a:moveTo>
                <a:cubicBezTo>
                  <a:pt x="98" y="76"/>
                  <a:pt x="96" y="83"/>
                  <a:pt x="96" y="83"/>
                </a:cubicBezTo>
                <a:cubicBezTo>
                  <a:pt x="96" y="76"/>
                  <a:pt x="96" y="76"/>
                  <a:pt x="96" y="76"/>
                </a:cubicBezTo>
                <a:cubicBezTo>
                  <a:pt x="80" y="76"/>
                  <a:pt x="80" y="76"/>
                  <a:pt x="80" y="76"/>
                </a:cubicBezTo>
                <a:cubicBezTo>
                  <a:pt x="80" y="120"/>
                  <a:pt x="80" y="120"/>
                  <a:pt x="80" y="120"/>
                </a:cubicBezTo>
                <a:cubicBezTo>
                  <a:pt x="96" y="120"/>
                  <a:pt x="96" y="120"/>
                  <a:pt x="96" y="120"/>
                </a:cubicBezTo>
                <a:cubicBezTo>
                  <a:pt x="96" y="96"/>
                  <a:pt x="96" y="96"/>
                  <a:pt x="96" y="96"/>
                </a:cubicBezTo>
                <a:cubicBezTo>
                  <a:pt x="96" y="96"/>
                  <a:pt x="96" y="88"/>
                  <a:pt x="103" y="88"/>
                </a:cubicBezTo>
                <a:cubicBezTo>
                  <a:pt x="107" y="88"/>
                  <a:pt x="108" y="92"/>
                  <a:pt x="108" y="96"/>
                </a:cubicBezTo>
                <a:cubicBezTo>
                  <a:pt x="108" y="120"/>
                  <a:pt x="108" y="120"/>
                  <a:pt x="108" y="120"/>
                </a:cubicBezTo>
                <a:cubicBezTo>
                  <a:pt x="124" y="120"/>
                  <a:pt x="124" y="120"/>
                  <a:pt x="124" y="120"/>
                </a:cubicBezTo>
                <a:cubicBezTo>
                  <a:pt x="124" y="96"/>
                  <a:pt x="124" y="96"/>
                  <a:pt x="124" y="96"/>
                </a:cubicBezTo>
                <a:cubicBezTo>
                  <a:pt x="124" y="83"/>
                  <a:pt x="119" y="76"/>
                  <a:pt x="109" y="7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3"/>
          <p:cNvSpPr>
            <a:spLocks noEditPoints="1"/>
          </p:cNvSpPr>
          <p:nvPr/>
        </p:nvSpPr>
        <p:spPr bwMode="auto">
          <a:xfrm>
            <a:off x="9669463" y="4746626"/>
            <a:ext cx="557212" cy="557213"/>
          </a:xfrm>
          <a:custGeom>
            <a:avLst/>
            <a:gdLst>
              <a:gd name="T0" fmla="*/ 94 w 176"/>
              <a:gd name="T1" fmla="*/ 108 h 176"/>
              <a:gd name="T2" fmla="*/ 92 w 176"/>
              <a:gd name="T3" fmla="*/ 106 h 176"/>
              <a:gd name="T4" fmla="*/ 92 w 176"/>
              <a:gd name="T5" fmla="*/ 84 h 176"/>
              <a:gd name="T6" fmla="*/ 108 w 176"/>
              <a:gd name="T7" fmla="*/ 84 h 176"/>
              <a:gd name="T8" fmla="*/ 108 w 176"/>
              <a:gd name="T9" fmla="*/ 72 h 176"/>
              <a:gd name="T10" fmla="*/ 92 w 176"/>
              <a:gd name="T11" fmla="*/ 72 h 176"/>
              <a:gd name="T12" fmla="*/ 92 w 176"/>
              <a:gd name="T13" fmla="*/ 56 h 176"/>
              <a:gd name="T14" fmla="*/ 82 w 176"/>
              <a:gd name="T15" fmla="*/ 56 h 176"/>
              <a:gd name="T16" fmla="*/ 79 w 176"/>
              <a:gd name="T17" fmla="*/ 64 h 176"/>
              <a:gd name="T18" fmla="*/ 75 w 176"/>
              <a:gd name="T19" fmla="*/ 70 h 176"/>
              <a:gd name="T20" fmla="*/ 68 w 176"/>
              <a:gd name="T21" fmla="*/ 73 h 176"/>
              <a:gd name="T22" fmla="*/ 68 w 176"/>
              <a:gd name="T23" fmla="*/ 84 h 176"/>
              <a:gd name="T24" fmla="*/ 76 w 176"/>
              <a:gd name="T25" fmla="*/ 84 h 176"/>
              <a:gd name="T26" fmla="*/ 76 w 176"/>
              <a:gd name="T27" fmla="*/ 105 h 176"/>
              <a:gd name="T28" fmla="*/ 77 w 176"/>
              <a:gd name="T29" fmla="*/ 111 h 176"/>
              <a:gd name="T30" fmla="*/ 80 w 176"/>
              <a:gd name="T31" fmla="*/ 116 h 176"/>
              <a:gd name="T32" fmla="*/ 87 w 176"/>
              <a:gd name="T33" fmla="*/ 119 h 176"/>
              <a:gd name="T34" fmla="*/ 95 w 176"/>
              <a:gd name="T35" fmla="*/ 120 h 176"/>
              <a:gd name="T36" fmla="*/ 102 w 176"/>
              <a:gd name="T37" fmla="*/ 119 h 176"/>
              <a:gd name="T38" fmla="*/ 111 w 176"/>
              <a:gd name="T39" fmla="*/ 116 h 176"/>
              <a:gd name="T40" fmla="*/ 111 w 176"/>
              <a:gd name="T41" fmla="*/ 107 h 176"/>
              <a:gd name="T42" fmla="*/ 100 w 176"/>
              <a:gd name="T43" fmla="*/ 110 h 176"/>
              <a:gd name="T44" fmla="*/ 94 w 176"/>
              <a:gd name="T45" fmla="*/ 108 h 176"/>
              <a:gd name="T46" fmla="*/ 160 w 176"/>
              <a:gd name="T47" fmla="*/ 0 h 176"/>
              <a:gd name="T48" fmla="*/ 16 w 176"/>
              <a:gd name="T49" fmla="*/ 0 h 176"/>
              <a:gd name="T50" fmla="*/ 0 w 176"/>
              <a:gd name="T51" fmla="*/ 16 h 176"/>
              <a:gd name="T52" fmla="*/ 0 w 176"/>
              <a:gd name="T53" fmla="*/ 160 h 176"/>
              <a:gd name="T54" fmla="*/ 16 w 176"/>
              <a:gd name="T55" fmla="*/ 176 h 176"/>
              <a:gd name="T56" fmla="*/ 160 w 176"/>
              <a:gd name="T57" fmla="*/ 176 h 176"/>
              <a:gd name="T58" fmla="*/ 176 w 176"/>
              <a:gd name="T59" fmla="*/ 160 h 176"/>
              <a:gd name="T60" fmla="*/ 176 w 176"/>
              <a:gd name="T61" fmla="*/ 16 h 176"/>
              <a:gd name="T62" fmla="*/ 160 w 176"/>
              <a:gd name="T63" fmla="*/ 0 h 176"/>
              <a:gd name="T64" fmla="*/ 168 w 176"/>
              <a:gd name="T65" fmla="*/ 160 h 176"/>
              <a:gd name="T66" fmla="*/ 160 w 176"/>
              <a:gd name="T67" fmla="*/ 168 h 176"/>
              <a:gd name="T68" fmla="*/ 16 w 176"/>
              <a:gd name="T69" fmla="*/ 168 h 176"/>
              <a:gd name="T70" fmla="*/ 8 w 176"/>
              <a:gd name="T71" fmla="*/ 160 h 176"/>
              <a:gd name="T72" fmla="*/ 8 w 176"/>
              <a:gd name="T73" fmla="*/ 16 h 176"/>
              <a:gd name="T74" fmla="*/ 16 w 176"/>
              <a:gd name="T75" fmla="*/ 8 h 176"/>
              <a:gd name="T76" fmla="*/ 160 w 176"/>
              <a:gd name="T77" fmla="*/ 8 h 176"/>
              <a:gd name="T78" fmla="*/ 168 w 176"/>
              <a:gd name="T79" fmla="*/ 16 h 176"/>
              <a:gd name="T80" fmla="*/ 168 w 176"/>
              <a:gd name="T81"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94" y="108"/>
                </a:moveTo>
                <a:cubicBezTo>
                  <a:pt x="93" y="108"/>
                  <a:pt x="92" y="107"/>
                  <a:pt x="92" y="106"/>
                </a:cubicBezTo>
                <a:cubicBezTo>
                  <a:pt x="92" y="106"/>
                  <a:pt x="92" y="84"/>
                  <a:pt x="92" y="84"/>
                </a:cubicBezTo>
                <a:cubicBezTo>
                  <a:pt x="108" y="84"/>
                  <a:pt x="108" y="84"/>
                  <a:pt x="108" y="84"/>
                </a:cubicBezTo>
                <a:cubicBezTo>
                  <a:pt x="108" y="72"/>
                  <a:pt x="108" y="72"/>
                  <a:pt x="108" y="72"/>
                </a:cubicBezTo>
                <a:cubicBezTo>
                  <a:pt x="92" y="72"/>
                  <a:pt x="92" y="72"/>
                  <a:pt x="92" y="72"/>
                </a:cubicBezTo>
                <a:cubicBezTo>
                  <a:pt x="92" y="56"/>
                  <a:pt x="92" y="56"/>
                  <a:pt x="92" y="56"/>
                </a:cubicBezTo>
                <a:cubicBezTo>
                  <a:pt x="82" y="56"/>
                  <a:pt x="82" y="56"/>
                  <a:pt x="82" y="56"/>
                </a:cubicBezTo>
                <a:cubicBezTo>
                  <a:pt x="81" y="59"/>
                  <a:pt x="81" y="62"/>
                  <a:pt x="79" y="64"/>
                </a:cubicBezTo>
                <a:cubicBezTo>
                  <a:pt x="78" y="66"/>
                  <a:pt x="77" y="68"/>
                  <a:pt x="75" y="70"/>
                </a:cubicBezTo>
                <a:cubicBezTo>
                  <a:pt x="73" y="71"/>
                  <a:pt x="71" y="72"/>
                  <a:pt x="68" y="73"/>
                </a:cubicBezTo>
                <a:cubicBezTo>
                  <a:pt x="68" y="84"/>
                  <a:pt x="68" y="84"/>
                  <a:pt x="68" y="84"/>
                </a:cubicBezTo>
                <a:cubicBezTo>
                  <a:pt x="76" y="84"/>
                  <a:pt x="76" y="84"/>
                  <a:pt x="76" y="84"/>
                </a:cubicBezTo>
                <a:cubicBezTo>
                  <a:pt x="76" y="105"/>
                  <a:pt x="76" y="105"/>
                  <a:pt x="76" y="105"/>
                </a:cubicBezTo>
                <a:cubicBezTo>
                  <a:pt x="76" y="108"/>
                  <a:pt x="76" y="110"/>
                  <a:pt x="77" y="111"/>
                </a:cubicBezTo>
                <a:cubicBezTo>
                  <a:pt x="78" y="113"/>
                  <a:pt x="79" y="114"/>
                  <a:pt x="80" y="116"/>
                </a:cubicBezTo>
                <a:cubicBezTo>
                  <a:pt x="82" y="117"/>
                  <a:pt x="84" y="118"/>
                  <a:pt x="87" y="119"/>
                </a:cubicBezTo>
                <a:cubicBezTo>
                  <a:pt x="89" y="120"/>
                  <a:pt x="92" y="120"/>
                  <a:pt x="95" y="120"/>
                </a:cubicBezTo>
                <a:cubicBezTo>
                  <a:pt x="97" y="120"/>
                  <a:pt x="100" y="120"/>
                  <a:pt x="102" y="119"/>
                </a:cubicBezTo>
                <a:cubicBezTo>
                  <a:pt x="104" y="119"/>
                  <a:pt x="108" y="118"/>
                  <a:pt x="111" y="116"/>
                </a:cubicBezTo>
                <a:cubicBezTo>
                  <a:pt x="111" y="107"/>
                  <a:pt x="111" y="107"/>
                  <a:pt x="111" y="107"/>
                </a:cubicBezTo>
                <a:cubicBezTo>
                  <a:pt x="107" y="109"/>
                  <a:pt x="103" y="110"/>
                  <a:pt x="100" y="110"/>
                </a:cubicBezTo>
                <a:cubicBezTo>
                  <a:pt x="98" y="110"/>
                  <a:pt x="96" y="109"/>
                  <a:pt x="94" y="108"/>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4"/>
          <p:cNvSpPr>
            <a:spLocks noEditPoints="1"/>
          </p:cNvSpPr>
          <p:nvPr/>
        </p:nvSpPr>
        <p:spPr bwMode="auto">
          <a:xfrm>
            <a:off x="10733088" y="4746626"/>
            <a:ext cx="557212" cy="557213"/>
          </a:xfrm>
          <a:custGeom>
            <a:avLst/>
            <a:gdLst>
              <a:gd name="T0" fmla="*/ 106 w 176"/>
              <a:gd name="T1" fmla="*/ 57 h 176"/>
              <a:gd name="T2" fmla="*/ 107 w 176"/>
              <a:gd name="T3" fmla="*/ 56 h 176"/>
              <a:gd name="T4" fmla="*/ 105 w 176"/>
              <a:gd name="T5" fmla="*/ 56 h 176"/>
              <a:gd name="T6" fmla="*/ 105 w 176"/>
              <a:gd name="T7" fmla="*/ 56 h 176"/>
              <a:gd name="T8" fmla="*/ 98 w 176"/>
              <a:gd name="T9" fmla="*/ 56 h 176"/>
              <a:gd name="T10" fmla="*/ 97 w 176"/>
              <a:gd name="T11" fmla="*/ 56 h 176"/>
              <a:gd name="T12" fmla="*/ 81 w 176"/>
              <a:gd name="T13" fmla="*/ 83 h 176"/>
              <a:gd name="T14" fmla="*/ 66 w 176"/>
              <a:gd name="T15" fmla="*/ 56 h 176"/>
              <a:gd name="T16" fmla="*/ 65 w 176"/>
              <a:gd name="T17" fmla="*/ 56 h 176"/>
              <a:gd name="T18" fmla="*/ 58 w 176"/>
              <a:gd name="T19" fmla="*/ 56 h 176"/>
              <a:gd name="T20" fmla="*/ 56 w 176"/>
              <a:gd name="T21" fmla="*/ 56 h 176"/>
              <a:gd name="T22" fmla="*/ 77 w 176"/>
              <a:gd name="T23" fmla="*/ 93 h 176"/>
              <a:gd name="T24" fmla="*/ 77 w 176"/>
              <a:gd name="T25" fmla="*/ 119 h 176"/>
              <a:gd name="T26" fmla="*/ 77 w 176"/>
              <a:gd name="T27" fmla="*/ 120 h 176"/>
              <a:gd name="T28" fmla="*/ 77 w 176"/>
              <a:gd name="T29" fmla="*/ 120 h 176"/>
              <a:gd name="T30" fmla="*/ 78 w 176"/>
              <a:gd name="T31" fmla="*/ 120 h 176"/>
              <a:gd name="T32" fmla="*/ 85 w 176"/>
              <a:gd name="T33" fmla="*/ 120 h 176"/>
              <a:gd name="T34" fmla="*/ 86 w 176"/>
              <a:gd name="T35" fmla="*/ 120 h 176"/>
              <a:gd name="T36" fmla="*/ 86 w 176"/>
              <a:gd name="T37" fmla="*/ 93 h 176"/>
              <a:gd name="T38" fmla="*/ 96 w 176"/>
              <a:gd name="T39" fmla="*/ 75 h 176"/>
              <a:gd name="T40" fmla="*/ 106 w 176"/>
              <a:gd name="T41" fmla="*/ 57 h 176"/>
              <a:gd name="T42" fmla="*/ 108 w 176"/>
              <a:gd name="T43" fmla="*/ 111 h 176"/>
              <a:gd name="T44" fmla="*/ 102 w 176"/>
              <a:gd name="T45" fmla="*/ 114 h 176"/>
              <a:gd name="T46" fmla="*/ 103 w 176"/>
              <a:gd name="T47" fmla="*/ 118 h 176"/>
              <a:gd name="T48" fmla="*/ 106 w 176"/>
              <a:gd name="T49" fmla="*/ 120 h 176"/>
              <a:gd name="T50" fmla="*/ 107 w 176"/>
              <a:gd name="T51" fmla="*/ 120 h 176"/>
              <a:gd name="T52" fmla="*/ 112 w 176"/>
              <a:gd name="T53" fmla="*/ 117 h 176"/>
              <a:gd name="T54" fmla="*/ 111 w 176"/>
              <a:gd name="T55" fmla="*/ 113 h 176"/>
              <a:gd name="T56" fmla="*/ 108 w 176"/>
              <a:gd name="T57" fmla="*/ 111 h 176"/>
              <a:gd name="T58" fmla="*/ 116 w 176"/>
              <a:gd name="T59" fmla="*/ 57 h 176"/>
              <a:gd name="T60" fmla="*/ 115 w 176"/>
              <a:gd name="T61" fmla="*/ 57 h 176"/>
              <a:gd name="T62" fmla="*/ 111 w 176"/>
              <a:gd name="T63" fmla="*/ 61 h 176"/>
              <a:gd name="T64" fmla="*/ 106 w 176"/>
              <a:gd name="T65" fmla="*/ 105 h 176"/>
              <a:gd name="T66" fmla="*/ 106 w 176"/>
              <a:gd name="T67" fmla="*/ 106 h 176"/>
              <a:gd name="T68" fmla="*/ 107 w 176"/>
              <a:gd name="T69" fmla="*/ 106 h 176"/>
              <a:gd name="T70" fmla="*/ 107 w 176"/>
              <a:gd name="T71" fmla="*/ 106 h 176"/>
              <a:gd name="T72" fmla="*/ 110 w 176"/>
              <a:gd name="T73" fmla="*/ 107 h 176"/>
              <a:gd name="T74" fmla="*/ 111 w 176"/>
              <a:gd name="T75" fmla="*/ 107 h 176"/>
              <a:gd name="T76" fmla="*/ 111 w 176"/>
              <a:gd name="T77" fmla="*/ 106 h 176"/>
              <a:gd name="T78" fmla="*/ 118 w 176"/>
              <a:gd name="T79" fmla="*/ 69 h 176"/>
              <a:gd name="T80" fmla="*/ 120 w 176"/>
              <a:gd name="T81" fmla="*/ 63 h 176"/>
              <a:gd name="T82" fmla="*/ 119 w 176"/>
              <a:gd name="T83" fmla="*/ 59 h 176"/>
              <a:gd name="T84" fmla="*/ 116 w 176"/>
              <a:gd name="T85" fmla="*/ 57 h 176"/>
              <a:gd name="T86" fmla="*/ 160 w 176"/>
              <a:gd name="T87" fmla="*/ 0 h 176"/>
              <a:gd name="T88" fmla="*/ 16 w 176"/>
              <a:gd name="T89" fmla="*/ 0 h 176"/>
              <a:gd name="T90" fmla="*/ 0 w 176"/>
              <a:gd name="T91" fmla="*/ 16 h 176"/>
              <a:gd name="T92" fmla="*/ 0 w 176"/>
              <a:gd name="T93" fmla="*/ 160 h 176"/>
              <a:gd name="T94" fmla="*/ 16 w 176"/>
              <a:gd name="T95" fmla="*/ 176 h 176"/>
              <a:gd name="T96" fmla="*/ 160 w 176"/>
              <a:gd name="T97" fmla="*/ 176 h 176"/>
              <a:gd name="T98" fmla="*/ 176 w 176"/>
              <a:gd name="T99" fmla="*/ 160 h 176"/>
              <a:gd name="T100" fmla="*/ 176 w 176"/>
              <a:gd name="T101" fmla="*/ 16 h 176"/>
              <a:gd name="T102" fmla="*/ 160 w 176"/>
              <a:gd name="T103" fmla="*/ 0 h 176"/>
              <a:gd name="T104" fmla="*/ 168 w 176"/>
              <a:gd name="T105" fmla="*/ 160 h 176"/>
              <a:gd name="T106" fmla="*/ 160 w 176"/>
              <a:gd name="T107" fmla="*/ 168 h 176"/>
              <a:gd name="T108" fmla="*/ 16 w 176"/>
              <a:gd name="T109" fmla="*/ 168 h 176"/>
              <a:gd name="T110" fmla="*/ 8 w 176"/>
              <a:gd name="T111" fmla="*/ 160 h 176"/>
              <a:gd name="T112" fmla="*/ 8 w 176"/>
              <a:gd name="T113" fmla="*/ 16 h 176"/>
              <a:gd name="T114" fmla="*/ 16 w 176"/>
              <a:gd name="T115" fmla="*/ 8 h 176"/>
              <a:gd name="T116" fmla="*/ 160 w 176"/>
              <a:gd name="T117" fmla="*/ 8 h 176"/>
              <a:gd name="T118" fmla="*/ 168 w 176"/>
              <a:gd name="T119" fmla="*/ 16 h 176"/>
              <a:gd name="T120" fmla="*/ 168 w 176"/>
              <a:gd name="T121"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106" y="57"/>
                </a:moveTo>
                <a:cubicBezTo>
                  <a:pt x="107" y="56"/>
                  <a:pt x="107" y="56"/>
                  <a:pt x="107" y="56"/>
                </a:cubicBezTo>
                <a:cubicBezTo>
                  <a:pt x="105" y="56"/>
                  <a:pt x="105" y="56"/>
                  <a:pt x="105" y="56"/>
                </a:cubicBezTo>
                <a:cubicBezTo>
                  <a:pt x="105" y="56"/>
                  <a:pt x="105" y="56"/>
                  <a:pt x="105" y="56"/>
                </a:cubicBezTo>
                <a:cubicBezTo>
                  <a:pt x="103" y="57"/>
                  <a:pt x="100" y="57"/>
                  <a:pt x="98" y="56"/>
                </a:cubicBezTo>
                <a:cubicBezTo>
                  <a:pt x="97" y="56"/>
                  <a:pt x="97" y="56"/>
                  <a:pt x="97" y="56"/>
                </a:cubicBezTo>
                <a:cubicBezTo>
                  <a:pt x="81" y="83"/>
                  <a:pt x="81" y="83"/>
                  <a:pt x="81" y="83"/>
                </a:cubicBezTo>
                <a:cubicBezTo>
                  <a:pt x="66" y="56"/>
                  <a:pt x="66" y="56"/>
                  <a:pt x="66" y="56"/>
                </a:cubicBezTo>
                <a:cubicBezTo>
                  <a:pt x="65" y="56"/>
                  <a:pt x="65" y="56"/>
                  <a:pt x="65" y="56"/>
                </a:cubicBezTo>
                <a:cubicBezTo>
                  <a:pt x="63" y="57"/>
                  <a:pt x="60" y="57"/>
                  <a:pt x="58" y="56"/>
                </a:cubicBezTo>
                <a:cubicBezTo>
                  <a:pt x="56" y="56"/>
                  <a:pt x="56" y="56"/>
                  <a:pt x="56" y="56"/>
                </a:cubicBezTo>
                <a:cubicBezTo>
                  <a:pt x="77" y="93"/>
                  <a:pt x="77" y="93"/>
                  <a:pt x="77" y="93"/>
                </a:cubicBezTo>
                <a:cubicBezTo>
                  <a:pt x="77" y="119"/>
                  <a:pt x="77" y="119"/>
                  <a:pt x="77" y="119"/>
                </a:cubicBezTo>
                <a:cubicBezTo>
                  <a:pt x="77" y="120"/>
                  <a:pt x="77" y="120"/>
                  <a:pt x="77" y="120"/>
                </a:cubicBezTo>
                <a:cubicBezTo>
                  <a:pt x="77" y="120"/>
                  <a:pt x="77" y="120"/>
                  <a:pt x="77" y="120"/>
                </a:cubicBezTo>
                <a:cubicBezTo>
                  <a:pt x="78" y="120"/>
                  <a:pt x="78" y="120"/>
                  <a:pt x="78" y="120"/>
                </a:cubicBezTo>
                <a:cubicBezTo>
                  <a:pt x="80" y="119"/>
                  <a:pt x="83" y="119"/>
                  <a:pt x="85" y="120"/>
                </a:cubicBezTo>
                <a:cubicBezTo>
                  <a:pt x="86" y="120"/>
                  <a:pt x="86" y="120"/>
                  <a:pt x="86" y="120"/>
                </a:cubicBezTo>
                <a:cubicBezTo>
                  <a:pt x="86" y="93"/>
                  <a:pt x="86" y="93"/>
                  <a:pt x="86" y="93"/>
                </a:cubicBezTo>
                <a:cubicBezTo>
                  <a:pt x="86" y="91"/>
                  <a:pt x="91" y="83"/>
                  <a:pt x="96" y="75"/>
                </a:cubicBezTo>
                <a:cubicBezTo>
                  <a:pt x="101" y="66"/>
                  <a:pt x="106" y="57"/>
                  <a:pt x="106" y="57"/>
                </a:cubicBezTo>
                <a:moveTo>
                  <a:pt x="108" y="111"/>
                </a:moveTo>
                <a:cubicBezTo>
                  <a:pt x="105" y="110"/>
                  <a:pt x="103" y="111"/>
                  <a:pt x="102" y="114"/>
                </a:cubicBezTo>
                <a:cubicBezTo>
                  <a:pt x="102" y="116"/>
                  <a:pt x="102" y="117"/>
                  <a:pt x="103" y="118"/>
                </a:cubicBezTo>
                <a:cubicBezTo>
                  <a:pt x="104" y="119"/>
                  <a:pt x="105" y="119"/>
                  <a:pt x="106" y="120"/>
                </a:cubicBezTo>
                <a:cubicBezTo>
                  <a:pt x="106" y="120"/>
                  <a:pt x="107" y="120"/>
                  <a:pt x="107" y="120"/>
                </a:cubicBezTo>
                <a:cubicBezTo>
                  <a:pt x="109" y="120"/>
                  <a:pt x="111" y="119"/>
                  <a:pt x="112" y="117"/>
                </a:cubicBezTo>
                <a:cubicBezTo>
                  <a:pt x="112" y="115"/>
                  <a:pt x="112" y="114"/>
                  <a:pt x="111" y="113"/>
                </a:cubicBezTo>
                <a:cubicBezTo>
                  <a:pt x="111" y="112"/>
                  <a:pt x="110" y="111"/>
                  <a:pt x="108" y="111"/>
                </a:cubicBezTo>
                <a:moveTo>
                  <a:pt x="116" y="57"/>
                </a:moveTo>
                <a:cubicBezTo>
                  <a:pt x="116" y="57"/>
                  <a:pt x="116" y="57"/>
                  <a:pt x="115" y="57"/>
                </a:cubicBezTo>
                <a:cubicBezTo>
                  <a:pt x="113" y="57"/>
                  <a:pt x="111" y="58"/>
                  <a:pt x="111" y="61"/>
                </a:cubicBezTo>
                <a:cubicBezTo>
                  <a:pt x="108" y="95"/>
                  <a:pt x="106" y="105"/>
                  <a:pt x="106" y="105"/>
                </a:cubicBezTo>
                <a:cubicBezTo>
                  <a:pt x="106" y="106"/>
                  <a:pt x="106" y="106"/>
                  <a:pt x="106" y="106"/>
                </a:cubicBezTo>
                <a:cubicBezTo>
                  <a:pt x="107" y="106"/>
                  <a:pt x="107" y="106"/>
                  <a:pt x="107" y="106"/>
                </a:cubicBezTo>
                <a:cubicBezTo>
                  <a:pt x="107" y="106"/>
                  <a:pt x="107" y="106"/>
                  <a:pt x="107" y="106"/>
                </a:cubicBezTo>
                <a:cubicBezTo>
                  <a:pt x="108" y="106"/>
                  <a:pt x="109" y="106"/>
                  <a:pt x="110" y="107"/>
                </a:cubicBezTo>
                <a:cubicBezTo>
                  <a:pt x="111" y="107"/>
                  <a:pt x="111" y="107"/>
                  <a:pt x="111" y="107"/>
                </a:cubicBezTo>
                <a:cubicBezTo>
                  <a:pt x="111" y="106"/>
                  <a:pt x="111" y="106"/>
                  <a:pt x="111" y="106"/>
                </a:cubicBezTo>
                <a:cubicBezTo>
                  <a:pt x="113" y="94"/>
                  <a:pt x="116" y="78"/>
                  <a:pt x="118" y="69"/>
                </a:cubicBezTo>
                <a:cubicBezTo>
                  <a:pt x="119" y="66"/>
                  <a:pt x="120" y="64"/>
                  <a:pt x="120" y="63"/>
                </a:cubicBezTo>
                <a:cubicBezTo>
                  <a:pt x="120" y="61"/>
                  <a:pt x="120" y="60"/>
                  <a:pt x="119" y="59"/>
                </a:cubicBezTo>
                <a:cubicBezTo>
                  <a:pt x="119" y="58"/>
                  <a:pt x="118" y="57"/>
                  <a:pt x="116" y="57"/>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5"/>
          <p:cNvSpPr>
            <a:spLocks noEditPoints="1"/>
          </p:cNvSpPr>
          <p:nvPr/>
        </p:nvSpPr>
        <p:spPr bwMode="auto">
          <a:xfrm>
            <a:off x="1163638" y="5810251"/>
            <a:ext cx="557212" cy="557213"/>
          </a:xfrm>
          <a:custGeom>
            <a:avLst/>
            <a:gdLst>
              <a:gd name="T0" fmla="*/ 62 w 176"/>
              <a:gd name="T1" fmla="*/ 80 h 176"/>
              <a:gd name="T2" fmla="*/ 44 w 176"/>
              <a:gd name="T3" fmla="*/ 94 h 176"/>
              <a:gd name="T4" fmla="*/ 60 w 176"/>
              <a:gd name="T5" fmla="*/ 104 h 176"/>
              <a:gd name="T6" fmla="*/ 60 w 176"/>
              <a:gd name="T7" fmla="*/ 104 h 176"/>
              <a:gd name="T8" fmla="*/ 63 w 176"/>
              <a:gd name="T9" fmla="*/ 106 h 176"/>
              <a:gd name="T10" fmla="*/ 70 w 176"/>
              <a:gd name="T11" fmla="*/ 110 h 176"/>
              <a:gd name="T12" fmla="*/ 82 w 176"/>
              <a:gd name="T13" fmla="*/ 101 h 176"/>
              <a:gd name="T14" fmla="*/ 88 w 176"/>
              <a:gd name="T15" fmla="*/ 97 h 176"/>
              <a:gd name="T16" fmla="*/ 88 w 176"/>
              <a:gd name="T17" fmla="*/ 97 h 176"/>
              <a:gd name="T18" fmla="*/ 88 w 176"/>
              <a:gd name="T19" fmla="*/ 97 h 176"/>
              <a:gd name="T20" fmla="*/ 88 w 176"/>
              <a:gd name="T21" fmla="*/ 97 h 176"/>
              <a:gd name="T22" fmla="*/ 88 w 176"/>
              <a:gd name="T23" fmla="*/ 97 h 176"/>
              <a:gd name="T24" fmla="*/ 102 w 176"/>
              <a:gd name="T25" fmla="*/ 107 h 176"/>
              <a:gd name="T26" fmla="*/ 106 w 176"/>
              <a:gd name="T27" fmla="*/ 110 h 176"/>
              <a:gd name="T28" fmla="*/ 132 w 176"/>
              <a:gd name="T29" fmla="*/ 94 h 176"/>
              <a:gd name="T30" fmla="*/ 113 w 176"/>
              <a:gd name="T31" fmla="*/ 79 h 176"/>
              <a:gd name="T32" fmla="*/ 88 w 176"/>
              <a:gd name="T33" fmla="*/ 95 h 176"/>
              <a:gd name="T34" fmla="*/ 62 w 176"/>
              <a:gd name="T35" fmla="*/ 80 h 176"/>
              <a:gd name="T36" fmla="*/ 106 w 176"/>
              <a:gd name="T37" fmla="*/ 120 h 176"/>
              <a:gd name="T38" fmla="*/ 106 w 176"/>
              <a:gd name="T39" fmla="*/ 120 h 176"/>
              <a:gd name="T40" fmla="*/ 88 w 176"/>
              <a:gd name="T41" fmla="*/ 107 h 176"/>
              <a:gd name="T42" fmla="*/ 71 w 176"/>
              <a:gd name="T43" fmla="*/ 120 h 176"/>
              <a:gd name="T44" fmla="*/ 71 w 176"/>
              <a:gd name="T45" fmla="*/ 120 h 176"/>
              <a:gd name="T46" fmla="*/ 62 w 176"/>
              <a:gd name="T47" fmla="*/ 114 h 176"/>
              <a:gd name="T48" fmla="*/ 62 w 176"/>
              <a:gd name="T49" fmla="*/ 119 h 176"/>
              <a:gd name="T50" fmla="*/ 88 w 176"/>
              <a:gd name="T51" fmla="*/ 136 h 176"/>
              <a:gd name="T52" fmla="*/ 114 w 176"/>
              <a:gd name="T53" fmla="*/ 119 h 176"/>
              <a:gd name="T54" fmla="*/ 114 w 176"/>
              <a:gd name="T55" fmla="*/ 115 h 176"/>
              <a:gd name="T56" fmla="*/ 106 w 176"/>
              <a:gd name="T57" fmla="*/ 120 h 176"/>
              <a:gd name="T58" fmla="*/ 113 w 176"/>
              <a:gd name="T59" fmla="*/ 79 h 176"/>
              <a:gd name="T60" fmla="*/ 113 w 176"/>
              <a:gd name="T61" fmla="*/ 79 h 176"/>
              <a:gd name="T62" fmla="*/ 113 w 176"/>
              <a:gd name="T63" fmla="*/ 79 h 176"/>
              <a:gd name="T64" fmla="*/ 113 w 176"/>
              <a:gd name="T65" fmla="*/ 79 h 176"/>
              <a:gd name="T66" fmla="*/ 44 w 176"/>
              <a:gd name="T67" fmla="*/ 65 h 176"/>
              <a:gd name="T68" fmla="*/ 62 w 176"/>
              <a:gd name="T69" fmla="*/ 80 h 176"/>
              <a:gd name="T70" fmla="*/ 88 w 176"/>
              <a:gd name="T71" fmla="*/ 63 h 176"/>
              <a:gd name="T72" fmla="*/ 70 w 176"/>
              <a:gd name="T73" fmla="*/ 48 h 176"/>
              <a:gd name="T74" fmla="*/ 44 w 176"/>
              <a:gd name="T75" fmla="*/ 65 h 176"/>
              <a:gd name="T76" fmla="*/ 160 w 176"/>
              <a:gd name="T77" fmla="*/ 0 h 176"/>
              <a:gd name="T78" fmla="*/ 16 w 176"/>
              <a:gd name="T79" fmla="*/ 0 h 176"/>
              <a:gd name="T80" fmla="*/ 0 w 176"/>
              <a:gd name="T81" fmla="*/ 16 h 176"/>
              <a:gd name="T82" fmla="*/ 0 w 176"/>
              <a:gd name="T83" fmla="*/ 160 h 176"/>
              <a:gd name="T84" fmla="*/ 16 w 176"/>
              <a:gd name="T85" fmla="*/ 176 h 176"/>
              <a:gd name="T86" fmla="*/ 160 w 176"/>
              <a:gd name="T87" fmla="*/ 176 h 176"/>
              <a:gd name="T88" fmla="*/ 176 w 176"/>
              <a:gd name="T89" fmla="*/ 160 h 176"/>
              <a:gd name="T90" fmla="*/ 176 w 176"/>
              <a:gd name="T91" fmla="*/ 16 h 176"/>
              <a:gd name="T92" fmla="*/ 160 w 176"/>
              <a:gd name="T93" fmla="*/ 0 h 176"/>
              <a:gd name="T94" fmla="*/ 168 w 176"/>
              <a:gd name="T95" fmla="*/ 160 h 176"/>
              <a:gd name="T96" fmla="*/ 160 w 176"/>
              <a:gd name="T97" fmla="*/ 168 h 176"/>
              <a:gd name="T98" fmla="*/ 16 w 176"/>
              <a:gd name="T99" fmla="*/ 168 h 176"/>
              <a:gd name="T100" fmla="*/ 8 w 176"/>
              <a:gd name="T101" fmla="*/ 160 h 176"/>
              <a:gd name="T102" fmla="*/ 8 w 176"/>
              <a:gd name="T103" fmla="*/ 16 h 176"/>
              <a:gd name="T104" fmla="*/ 16 w 176"/>
              <a:gd name="T105" fmla="*/ 8 h 176"/>
              <a:gd name="T106" fmla="*/ 160 w 176"/>
              <a:gd name="T107" fmla="*/ 8 h 176"/>
              <a:gd name="T108" fmla="*/ 168 w 176"/>
              <a:gd name="T109" fmla="*/ 16 h 176"/>
              <a:gd name="T110" fmla="*/ 168 w 176"/>
              <a:gd name="T111" fmla="*/ 160 h 176"/>
              <a:gd name="T112" fmla="*/ 106 w 176"/>
              <a:gd name="T113" fmla="*/ 48 h 176"/>
              <a:gd name="T114" fmla="*/ 88 w 176"/>
              <a:gd name="T115" fmla="*/ 63 h 176"/>
              <a:gd name="T116" fmla="*/ 113 w 176"/>
              <a:gd name="T117" fmla="*/ 79 h 176"/>
              <a:gd name="T118" fmla="*/ 132 w 176"/>
              <a:gd name="T119" fmla="*/ 65 h 176"/>
              <a:gd name="T120" fmla="*/ 106 w 176"/>
              <a:gd name="T121"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62" y="80"/>
                </a:moveTo>
                <a:cubicBezTo>
                  <a:pt x="44" y="94"/>
                  <a:pt x="44" y="94"/>
                  <a:pt x="44" y="94"/>
                </a:cubicBezTo>
                <a:cubicBezTo>
                  <a:pt x="60" y="104"/>
                  <a:pt x="60" y="104"/>
                  <a:pt x="60" y="104"/>
                </a:cubicBezTo>
                <a:cubicBezTo>
                  <a:pt x="60" y="104"/>
                  <a:pt x="60" y="104"/>
                  <a:pt x="60" y="104"/>
                </a:cubicBezTo>
                <a:cubicBezTo>
                  <a:pt x="63" y="106"/>
                  <a:pt x="63" y="106"/>
                  <a:pt x="63" y="106"/>
                </a:cubicBezTo>
                <a:cubicBezTo>
                  <a:pt x="70" y="110"/>
                  <a:pt x="70" y="110"/>
                  <a:pt x="70" y="110"/>
                </a:cubicBezTo>
                <a:cubicBezTo>
                  <a:pt x="82" y="101"/>
                  <a:pt x="82" y="101"/>
                  <a:pt x="82" y="101"/>
                </a:cubicBezTo>
                <a:cubicBezTo>
                  <a:pt x="88" y="97"/>
                  <a:pt x="88" y="97"/>
                  <a:pt x="88" y="97"/>
                </a:cubicBezTo>
                <a:cubicBezTo>
                  <a:pt x="88" y="97"/>
                  <a:pt x="88" y="97"/>
                  <a:pt x="88" y="97"/>
                </a:cubicBezTo>
                <a:cubicBezTo>
                  <a:pt x="88" y="97"/>
                  <a:pt x="88" y="97"/>
                  <a:pt x="88" y="97"/>
                </a:cubicBezTo>
                <a:cubicBezTo>
                  <a:pt x="88" y="97"/>
                  <a:pt x="88" y="97"/>
                  <a:pt x="88" y="97"/>
                </a:cubicBezTo>
                <a:cubicBezTo>
                  <a:pt x="88" y="97"/>
                  <a:pt x="88" y="97"/>
                  <a:pt x="88" y="97"/>
                </a:cubicBezTo>
                <a:cubicBezTo>
                  <a:pt x="102" y="107"/>
                  <a:pt x="102" y="107"/>
                  <a:pt x="102" y="107"/>
                </a:cubicBezTo>
                <a:cubicBezTo>
                  <a:pt x="106" y="110"/>
                  <a:pt x="106" y="110"/>
                  <a:pt x="106" y="110"/>
                </a:cubicBezTo>
                <a:cubicBezTo>
                  <a:pt x="132" y="94"/>
                  <a:pt x="132" y="94"/>
                  <a:pt x="132" y="94"/>
                </a:cubicBezTo>
                <a:cubicBezTo>
                  <a:pt x="113" y="79"/>
                  <a:pt x="113" y="79"/>
                  <a:pt x="113" y="79"/>
                </a:cubicBezTo>
                <a:cubicBezTo>
                  <a:pt x="88" y="95"/>
                  <a:pt x="88" y="95"/>
                  <a:pt x="88" y="95"/>
                </a:cubicBezTo>
                <a:lnTo>
                  <a:pt x="62" y="80"/>
                </a:lnTo>
                <a:close/>
                <a:moveTo>
                  <a:pt x="106" y="120"/>
                </a:moveTo>
                <a:cubicBezTo>
                  <a:pt x="106" y="120"/>
                  <a:pt x="106" y="120"/>
                  <a:pt x="106" y="120"/>
                </a:cubicBezTo>
                <a:cubicBezTo>
                  <a:pt x="88" y="107"/>
                  <a:pt x="88" y="107"/>
                  <a:pt x="88" y="107"/>
                </a:cubicBezTo>
                <a:cubicBezTo>
                  <a:pt x="71" y="120"/>
                  <a:pt x="71" y="120"/>
                  <a:pt x="71" y="120"/>
                </a:cubicBezTo>
                <a:cubicBezTo>
                  <a:pt x="71" y="120"/>
                  <a:pt x="71" y="120"/>
                  <a:pt x="71" y="120"/>
                </a:cubicBezTo>
                <a:cubicBezTo>
                  <a:pt x="62" y="114"/>
                  <a:pt x="62" y="114"/>
                  <a:pt x="62" y="114"/>
                </a:cubicBezTo>
                <a:cubicBezTo>
                  <a:pt x="62" y="119"/>
                  <a:pt x="62" y="119"/>
                  <a:pt x="62" y="119"/>
                </a:cubicBezTo>
                <a:cubicBezTo>
                  <a:pt x="88" y="136"/>
                  <a:pt x="88" y="136"/>
                  <a:pt x="88" y="136"/>
                </a:cubicBezTo>
                <a:cubicBezTo>
                  <a:pt x="114" y="119"/>
                  <a:pt x="114" y="119"/>
                  <a:pt x="114" y="119"/>
                </a:cubicBezTo>
                <a:cubicBezTo>
                  <a:pt x="114" y="115"/>
                  <a:pt x="114" y="115"/>
                  <a:pt x="114" y="115"/>
                </a:cubicBezTo>
                <a:cubicBezTo>
                  <a:pt x="106" y="120"/>
                  <a:pt x="106" y="120"/>
                  <a:pt x="106" y="120"/>
                </a:cubicBezTo>
                <a:close/>
                <a:moveTo>
                  <a:pt x="113" y="79"/>
                </a:moveTo>
                <a:cubicBezTo>
                  <a:pt x="113" y="79"/>
                  <a:pt x="113" y="79"/>
                  <a:pt x="113" y="79"/>
                </a:cubicBezTo>
                <a:cubicBezTo>
                  <a:pt x="113" y="79"/>
                  <a:pt x="113" y="79"/>
                  <a:pt x="113" y="79"/>
                </a:cubicBezTo>
                <a:cubicBezTo>
                  <a:pt x="113" y="79"/>
                  <a:pt x="113" y="79"/>
                  <a:pt x="113" y="79"/>
                </a:cubicBezTo>
                <a:close/>
                <a:moveTo>
                  <a:pt x="44" y="65"/>
                </a:moveTo>
                <a:cubicBezTo>
                  <a:pt x="62" y="80"/>
                  <a:pt x="62" y="80"/>
                  <a:pt x="62" y="80"/>
                </a:cubicBezTo>
                <a:cubicBezTo>
                  <a:pt x="88" y="63"/>
                  <a:pt x="88" y="63"/>
                  <a:pt x="88" y="63"/>
                </a:cubicBezTo>
                <a:cubicBezTo>
                  <a:pt x="70" y="48"/>
                  <a:pt x="70" y="48"/>
                  <a:pt x="70" y="48"/>
                </a:cubicBezTo>
                <a:lnTo>
                  <a:pt x="44" y="65"/>
                </a:lnTo>
                <a:close/>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06" y="48"/>
                </a:moveTo>
                <a:cubicBezTo>
                  <a:pt x="88" y="63"/>
                  <a:pt x="88" y="63"/>
                  <a:pt x="88" y="63"/>
                </a:cubicBezTo>
                <a:cubicBezTo>
                  <a:pt x="113" y="79"/>
                  <a:pt x="113" y="79"/>
                  <a:pt x="113" y="79"/>
                </a:cubicBezTo>
                <a:cubicBezTo>
                  <a:pt x="132" y="65"/>
                  <a:pt x="132" y="65"/>
                  <a:pt x="132" y="65"/>
                </a:cubicBezTo>
                <a:lnTo>
                  <a:pt x="106"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6"/>
          <p:cNvSpPr>
            <a:spLocks noEditPoints="1"/>
          </p:cNvSpPr>
          <p:nvPr/>
        </p:nvSpPr>
        <p:spPr bwMode="auto">
          <a:xfrm>
            <a:off x="2227263" y="5810251"/>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12 w 176"/>
              <a:gd name="T37" fmla="*/ 48 h 176"/>
              <a:gd name="T38" fmla="*/ 64 w 176"/>
              <a:gd name="T39" fmla="*/ 48 h 176"/>
              <a:gd name="T40" fmla="*/ 48 w 176"/>
              <a:gd name="T41" fmla="*/ 64 h 176"/>
              <a:gd name="T42" fmla="*/ 48 w 176"/>
              <a:gd name="T43" fmla="*/ 112 h 176"/>
              <a:gd name="T44" fmla="*/ 64 w 176"/>
              <a:gd name="T45" fmla="*/ 128 h 176"/>
              <a:gd name="T46" fmla="*/ 112 w 176"/>
              <a:gd name="T47" fmla="*/ 128 h 176"/>
              <a:gd name="T48" fmla="*/ 128 w 176"/>
              <a:gd name="T49" fmla="*/ 112 h 176"/>
              <a:gd name="T50" fmla="*/ 128 w 176"/>
              <a:gd name="T51" fmla="*/ 64 h 176"/>
              <a:gd name="T52" fmla="*/ 112 w 176"/>
              <a:gd name="T53" fmla="*/ 48 h 176"/>
              <a:gd name="T54" fmla="*/ 104 w 176"/>
              <a:gd name="T55" fmla="*/ 60 h 176"/>
              <a:gd name="T56" fmla="*/ 116 w 176"/>
              <a:gd name="T57" fmla="*/ 60 h 176"/>
              <a:gd name="T58" fmla="*/ 116 w 176"/>
              <a:gd name="T59" fmla="*/ 72 h 176"/>
              <a:gd name="T60" fmla="*/ 104 w 176"/>
              <a:gd name="T61" fmla="*/ 72 h 176"/>
              <a:gd name="T62" fmla="*/ 104 w 176"/>
              <a:gd name="T63" fmla="*/ 60 h 176"/>
              <a:gd name="T64" fmla="*/ 88 w 176"/>
              <a:gd name="T65" fmla="*/ 72 h 176"/>
              <a:gd name="T66" fmla="*/ 104 w 176"/>
              <a:gd name="T67" fmla="*/ 88 h 176"/>
              <a:gd name="T68" fmla="*/ 88 w 176"/>
              <a:gd name="T69" fmla="*/ 104 h 176"/>
              <a:gd name="T70" fmla="*/ 72 w 176"/>
              <a:gd name="T71" fmla="*/ 88 h 176"/>
              <a:gd name="T72" fmla="*/ 88 w 176"/>
              <a:gd name="T73" fmla="*/ 72 h 176"/>
              <a:gd name="T74" fmla="*/ 120 w 176"/>
              <a:gd name="T75" fmla="*/ 112 h 176"/>
              <a:gd name="T76" fmla="*/ 112 w 176"/>
              <a:gd name="T77" fmla="*/ 120 h 176"/>
              <a:gd name="T78" fmla="*/ 64 w 176"/>
              <a:gd name="T79" fmla="*/ 120 h 176"/>
              <a:gd name="T80" fmla="*/ 56 w 176"/>
              <a:gd name="T81" fmla="*/ 112 h 176"/>
              <a:gd name="T82" fmla="*/ 56 w 176"/>
              <a:gd name="T83" fmla="*/ 84 h 176"/>
              <a:gd name="T84" fmla="*/ 64 w 176"/>
              <a:gd name="T85" fmla="*/ 84 h 176"/>
              <a:gd name="T86" fmla="*/ 64 w 176"/>
              <a:gd name="T87" fmla="*/ 88 h 176"/>
              <a:gd name="T88" fmla="*/ 88 w 176"/>
              <a:gd name="T89" fmla="*/ 112 h 176"/>
              <a:gd name="T90" fmla="*/ 112 w 176"/>
              <a:gd name="T91" fmla="*/ 88 h 176"/>
              <a:gd name="T92" fmla="*/ 112 w 176"/>
              <a:gd name="T93" fmla="*/ 84 h 176"/>
              <a:gd name="T94" fmla="*/ 120 w 176"/>
              <a:gd name="T95" fmla="*/ 84 h 176"/>
              <a:gd name="T96" fmla="*/ 120 w 176"/>
              <a:gd name="T97"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12" y="48"/>
                </a:moveTo>
                <a:cubicBezTo>
                  <a:pt x="64" y="48"/>
                  <a:pt x="64" y="48"/>
                  <a:pt x="64" y="48"/>
                </a:cubicBezTo>
                <a:cubicBezTo>
                  <a:pt x="55" y="48"/>
                  <a:pt x="48" y="55"/>
                  <a:pt x="48" y="64"/>
                </a:cubicBezTo>
                <a:cubicBezTo>
                  <a:pt x="48" y="112"/>
                  <a:pt x="48" y="112"/>
                  <a:pt x="48" y="112"/>
                </a:cubicBezTo>
                <a:cubicBezTo>
                  <a:pt x="48" y="121"/>
                  <a:pt x="55" y="128"/>
                  <a:pt x="64" y="128"/>
                </a:cubicBezTo>
                <a:cubicBezTo>
                  <a:pt x="112" y="128"/>
                  <a:pt x="112" y="128"/>
                  <a:pt x="112" y="128"/>
                </a:cubicBezTo>
                <a:cubicBezTo>
                  <a:pt x="121" y="128"/>
                  <a:pt x="128" y="121"/>
                  <a:pt x="128" y="112"/>
                </a:cubicBezTo>
                <a:cubicBezTo>
                  <a:pt x="128" y="64"/>
                  <a:pt x="128" y="64"/>
                  <a:pt x="128" y="64"/>
                </a:cubicBezTo>
                <a:cubicBezTo>
                  <a:pt x="128" y="55"/>
                  <a:pt x="121" y="48"/>
                  <a:pt x="112" y="48"/>
                </a:cubicBezTo>
                <a:moveTo>
                  <a:pt x="104" y="60"/>
                </a:moveTo>
                <a:cubicBezTo>
                  <a:pt x="116" y="60"/>
                  <a:pt x="116" y="60"/>
                  <a:pt x="116" y="60"/>
                </a:cubicBezTo>
                <a:cubicBezTo>
                  <a:pt x="116" y="72"/>
                  <a:pt x="116" y="72"/>
                  <a:pt x="116" y="72"/>
                </a:cubicBezTo>
                <a:cubicBezTo>
                  <a:pt x="104" y="72"/>
                  <a:pt x="104" y="72"/>
                  <a:pt x="104" y="72"/>
                </a:cubicBezTo>
                <a:lnTo>
                  <a:pt x="104" y="60"/>
                </a:lnTo>
                <a:close/>
                <a:moveTo>
                  <a:pt x="88" y="72"/>
                </a:moveTo>
                <a:cubicBezTo>
                  <a:pt x="97" y="72"/>
                  <a:pt x="104" y="79"/>
                  <a:pt x="104" y="88"/>
                </a:cubicBezTo>
                <a:cubicBezTo>
                  <a:pt x="104" y="97"/>
                  <a:pt x="97" y="104"/>
                  <a:pt x="88" y="104"/>
                </a:cubicBezTo>
                <a:cubicBezTo>
                  <a:pt x="79" y="104"/>
                  <a:pt x="72" y="97"/>
                  <a:pt x="72" y="88"/>
                </a:cubicBezTo>
                <a:cubicBezTo>
                  <a:pt x="72" y="79"/>
                  <a:pt x="79" y="72"/>
                  <a:pt x="88" y="72"/>
                </a:cubicBezTo>
                <a:moveTo>
                  <a:pt x="120" y="112"/>
                </a:moveTo>
                <a:cubicBezTo>
                  <a:pt x="120" y="116"/>
                  <a:pt x="116" y="120"/>
                  <a:pt x="112" y="120"/>
                </a:cubicBezTo>
                <a:cubicBezTo>
                  <a:pt x="64" y="120"/>
                  <a:pt x="64" y="120"/>
                  <a:pt x="64" y="120"/>
                </a:cubicBezTo>
                <a:cubicBezTo>
                  <a:pt x="60" y="120"/>
                  <a:pt x="56" y="116"/>
                  <a:pt x="56" y="112"/>
                </a:cubicBezTo>
                <a:cubicBezTo>
                  <a:pt x="56" y="84"/>
                  <a:pt x="56" y="84"/>
                  <a:pt x="56" y="84"/>
                </a:cubicBezTo>
                <a:cubicBezTo>
                  <a:pt x="64" y="84"/>
                  <a:pt x="64" y="84"/>
                  <a:pt x="64" y="84"/>
                </a:cubicBezTo>
                <a:cubicBezTo>
                  <a:pt x="64" y="85"/>
                  <a:pt x="64" y="87"/>
                  <a:pt x="64" y="88"/>
                </a:cubicBezTo>
                <a:cubicBezTo>
                  <a:pt x="64" y="101"/>
                  <a:pt x="75" y="112"/>
                  <a:pt x="88" y="112"/>
                </a:cubicBezTo>
                <a:cubicBezTo>
                  <a:pt x="101" y="112"/>
                  <a:pt x="112" y="101"/>
                  <a:pt x="112" y="88"/>
                </a:cubicBezTo>
                <a:cubicBezTo>
                  <a:pt x="112" y="87"/>
                  <a:pt x="112" y="85"/>
                  <a:pt x="112" y="84"/>
                </a:cubicBezTo>
                <a:cubicBezTo>
                  <a:pt x="120" y="84"/>
                  <a:pt x="120" y="84"/>
                  <a:pt x="120" y="84"/>
                </a:cubicBezTo>
                <a:lnTo>
                  <a:pt x="120"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7"/>
          <p:cNvSpPr>
            <a:spLocks noEditPoints="1"/>
          </p:cNvSpPr>
          <p:nvPr/>
        </p:nvSpPr>
        <p:spPr bwMode="auto">
          <a:xfrm>
            <a:off x="3290888" y="5810251"/>
            <a:ext cx="555625"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88 w 176"/>
              <a:gd name="T37" fmla="*/ 40 h 176"/>
              <a:gd name="T38" fmla="*/ 40 w 176"/>
              <a:gd name="T39" fmla="*/ 88 h 176"/>
              <a:gd name="T40" fmla="*/ 88 w 176"/>
              <a:gd name="T41" fmla="*/ 136 h 176"/>
              <a:gd name="T42" fmla="*/ 136 w 176"/>
              <a:gd name="T43" fmla="*/ 88 h 176"/>
              <a:gd name="T44" fmla="*/ 88 w 176"/>
              <a:gd name="T45" fmla="*/ 40 h 176"/>
              <a:gd name="T46" fmla="*/ 48 w 176"/>
              <a:gd name="T47" fmla="*/ 88 h 176"/>
              <a:gd name="T48" fmla="*/ 51 w 176"/>
              <a:gd name="T49" fmla="*/ 72 h 176"/>
              <a:gd name="T50" fmla="*/ 70 w 176"/>
              <a:gd name="T51" fmla="*/ 124 h 176"/>
              <a:gd name="T52" fmla="*/ 48 w 176"/>
              <a:gd name="T53" fmla="*/ 88 h 176"/>
              <a:gd name="T54" fmla="*/ 88 w 176"/>
              <a:gd name="T55" fmla="*/ 128 h 176"/>
              <a:gd name="T56" fmla="*/ 77 w 176"/>
              <a:gd name="T57" fmla="*/ 126 h 176"/>
              <a:gd name="T58" fmla="*/ 89 w 176"/>
              <a:gd name="T59" fmla="*/ 92 h 176"/>
              <a:gd name="T60" fmla="*/ 101 w 176"/>
              <a:gd name="T61" fmla="*/ 126 h 176"/>
              <a:gd name="T62" fmla="*/ 88 w 176"/>
              <a:gd name="T63" fmla="*/ 128 h 176"/>
              <a:gd name="T64" fmla="*/ 94 w 176"/>
              <a:gd name="T65" fmla="*/ 69 h 176"/>
              <a:gd name="T66" fmla="*/ 98 w 176"/>
              <a:gd name="T67" fmla="*/ 69 h 176"/>
              <a:gd name="T68" fmla="*/ 98 w 176"/>
              <a:gd name="T69" fmla="*/ 65 h 176"/>
              <a:gd name="T70" fmla="*/ 87 w 176"/>
              <a:gd name="T71" fmla="*/ 66 h 176"/>
              <a:gd name="T72" fmla="*/ 76 w 176"/>
              <a:gd name="T73" fmla="*/ 65 h 176"/>
              <a:gd name="T74" fmla="*/ 76 w 176"/>
              <a:gd name="T75" fmla="*/ 69 h 176"/>
              <a:gd name="T76" fmla="*/ 80 w 176"/>
              <a:gd name="T77" fmla="*/ 69 h 176"/>
              <a:gd name="T78" fmla="*/ 87 w 176"/>
              <a:gd name="T79" fmla="*/ 86 h 176"/>
              <a:gd name="T80" fmla="*/ 78 w 176"/>
              <a:gd name="T81" fmla="*/ 113 h 176"/>
              <a:gd name="T82" fmla="*/ 63 w 176"/>
              <a:gd name="T83" fmla="*/ 69 h 176"/>
              <a:gd name="T84" fmla="*/ 68 w 176"/>
              <a:gd name="T85" fmla="*/ 69 h 176"/>
              <a:gd name="T86" fmla="*/ 67 w 176"/>
              <a:gd name="T87" fmla="*/ 65 h 176"/>
              <a:gd name="T88" fmla="*/ 57 w 176"/>
              <a:gd name="T89" fmla="*/ 66 h 176"/>
              <a:gd name="T90" fmla="*/ 55 w 176"/>
              <a:gd name="T91" fmla="*/ 66 h 176"/>
              <a:gd name="T92" fmla="*/ 88 w 176"/>
              <a:gd name="T93" fmla="*/ 48 h 176"/>
              <a:gd name="T94" fmla="*/ 114 w 176"/>
              <a:gd name="T95" fmla="*/ 58 h 176"/>
              <a:gd name="T96" fmla="*/ 108 w 176"/>
              <a:gd name="T97" fmla="*/ 65 h 176"/>
              <a:gd name="T98" fmla="*/ 112 w 176"/>
              <a:gd name="T99" fmla="*/ 75 h 176"/>
              <a:gd name="T100" fmla="*/ 115 w 176"/>
              <a:gd name="T101" fmla="*/ 86 h 176"/>
              <a:gd name="T102" fmla="*/ 112 w 176"/>
              <a:gd name="T103" fmla="*/ 99 h 176"/>
              <a:gd name="T104" fmla="*/ 108 w 176"/>
              <a:gd name="T105" fmla="*/ 113 h 176"/>
              <a:gd name="T106" fmla="*/ 94 w 176"/>
              <a:gd name="T107" fmla="*/ 69 h 176"/>
              <a:gd name="T108" fmla="*/ 128 w 176"/>
              <a:gd name="T109" fmla="*/ 88 h 176"/>
              <a:gd name="T110" fmla="*/ 109 w 176"/>
              <a:gd name="T111" fmla="*/ 122 h 176"/>
              <a:gd name="T112" fmla="*/ 121 w 176"/>
              <a:gd name="T113" fmla="*/ 87 h 176"/>
              <a:gd name="T114" fmla="*/ 124 w 176"/>
              <a:gd name="T115" fmla="*/ 73 h 176"/>
              <a:gd name="T116" fmla="*/ 124 w 176"/>
              <a:gd name="T117" fmla="*/ 70 h 176"/>
              <a:gd name="T118" fmla="*/ 128 w 176"/>
              <a:gd name="T11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48" y="88"/>
                </a:moveTo>
                <a:cubicBezTo>
                  <a:pt x="48" y="82"/>
                  <a:pt x="49" y="77"/>
                  <a:pt x="51" y="72"/>
                </a:cubicBezTo>
                <a:cubicBezTo>
                  <a:pt x="70" y="124"/>
                  <a:pt x="70" y="124"/>
                  <a:pt x="70" y="124"/>
                </a:cubicBezTo>
                <a:cubicBezTo>
                  <a:pt x="57" y="117"/>
                  <a:pt x="48" y="104"/>
                  <a:pt x="48" y="88"/>
                </a:cubicBezTo>
                <a:moveTo>
                  <a:pt x="88" y="128"/>
                </a:moveTo>
                <a:cubicBezTo>
                  <a:pt x="84" y="128"/>
                  <a:pt x="80" y="127"/>
                  <a:pt x="77" y="126"/>
                </a:cubicBezTo>
                <a:cubicBezTo>
                  <a:pt x="89" y="92"/>
                  <a:pt x="89" y="92"/>
                  <a:pt x="89" y="92"/>
                </a:cubicBezTo>
                <a:cubicBezTo>
                  <a:pt x="89" y="92"/>
                  <a:pt x="100" y="121"/>
                  <a:pt x="101" y="126"/>
                </a:cubicBezTo>
                <a:cubicBezTo>
                  <a:pt x="97" y="127"/>
                  <a:pt x="93" y="128"/>
                  <a:pt x="88" y="128"/>
                </a:cubicBezTo>
                <a:moveTo>
                  <a:pt x="94" y="69"/>
                </a:moveTo>
                <a:cubicBezTo>
                  <a:pt x="96" y="69"/>
                  <a:pt x="98" y="69"/>
                  <a:pt x="98" y="69"/>
                </a:cubicBezTo>
                <a:cubicBezTo>
                  <a:pt x="100" y="68"/>
                  <a:pt x="100" y="65"/>
                  <a:pt x="98" y="65"/>
                </a:cubicBezTo>
                <a:cubicBezTo>
                  <a:pt x="98" y="65"/>
                  <a:pt x="91" y="66"/>
                  <a:pt x="87" y="66"/>
                </a:cubicBezTo>
                <a:cubicBezTo>
                  <a:pt x="83" y="66"/>
                  <a:pt x="76" y="65"/>
                  <a:pt x="76" y="65"/>
                </a:cubicBezTo>
                <a:cubicBezTo>
                  <a:pt x="74" y="65"/>
                  <a:pt x="74" y="68"/>
                  <a:pt x="76" y="69"/>
                </a:cubicBezTo>
                <a:cubicBezTo>
                  <a:pt x="76" y="69"/>
                  <a:pt x="78" y="69"/>
                  <a:pt x="80" y="69"/>
                </a:cubicBezTo>
                <a:cubicBezTo>
                  <a:pt x="87" y="86"/>
                  <a:pt x="87" y="86"/>
                  <a:pt x="87" y="86"/>
                </a:cubicBezTo>
                <a:cubicBezTo>
                  <a:pt x="78" y="113"/>
                  <a:pt x="78" y="113"/>
                  <a:pt x="78" y="113"/>
                </a:cubicBezTo>
                <a:cubicBezTo>
                  <a:pt x="63" y="69"/>
                  <a:pt x="63" y="69"/>
                  <a:pt x="63" y="69"/>
                </a:cubicBezTo>
                <a:cubicBezTo>
                  <a:pt x="66" y="69"/>
                  <a:pt x="68" y="69"/>
                  <a:pt x="68" y="69"/>
                </a:cubicBezTo>
                <a:cubicBezTo>
                  <a:pt x="70" y="68"/>
                  <a:pt x="70" y="65"/>
                  <a:pt x="67" y="65"/>
                </a:cubicBezTo>
                <a:cubicBezTo>
                  <a:pt x="67" y="65"/>
                  <a:pt x="61" y="66"/>
                  <a:pt x="57" y="66"/>
                </a:cubicBezTo>
                <a:cubicBezTo>
                  <a:pt x="56" y="66"/>
                  <a:pt x="55" y="66"/>
                  <a:pt x="55" y="66"/>
                </a:cubicBezTo>
                <a:cubicBezTo>
                  <a:pt x="62" y="55"/>
                  <a:pt x="74" y="48"/>
                  <a:pt x="88" y="48"/>
                </a:cubicBezTo>
                <a:cubicBezTo>
                  <a:pt x="98" y="48"/>
                  <a:pt x="107" y="52"/>
                  <a:pt x="114" y="58"/>
                </a:cubicBezTo>
                <a:cubicBezTo>
                  <a:pt x="111" y="58"/>
                  <a:pt x="108" y="62"/>
                  <a:pt x="108" y="65"/>
                </a:cubicBezTo>
                <a:cubicBezTo>
                  <a:pt x="108" y="69"/>
                  <a:pt x="110" y="71"/>
                  <a:pt x="112" y="75"/>
                </a:cubicBezTo>
                <a:cubicBezTo>
                  <a:pt x="114" y="77"/>
                  <a:pt x="115" y="81"/>
                  <a:pt x="115" y="86"/>
                </a:cubicBezTo>
                <a:cubicBezTo>
                  <a:pt x="115" y="89"/>
                  <a:pt x="114" y="93"/>
                  <a:pt x="112" y="99"/>
                </a:cubicBezTo>
                <a:cubicBezTo>
                  <a:pt x="108" y="113"/>
                  <a:pt x="108" y="113"/>
                  <a:pt x="108" y="113"/>
                </a:cubicBezTo>
                <a:lnTo>
                  <a:pt x="94" y="69"/>
                </a:lnTo>
                <a:close/>
                <a:moveTo>
                  <a:pt x="128" y="88"/>
                </a:moveTo>
                <a:cubicBezTo>
                  <a:pt x="128" y="102"/>
                  <a:pt x="120" y="115"/>
                  <a:pt x="109" y="122"/>
                </a:cubicBezTo>
                <a:cubicBezTo>
                  <a:pt x="121" y="87"/>
                  <a:pt x="121" y="87"/>
                  <a:pt x="121" y="87"/>
                </a:cubicBezTo>
                <a:cubicBezTo>
                  <a:pt x="123" y="81"/>
                  <a:pt x="124" y="77"/>
                  <a:pt x="124" y="73"/>
                </a:cubicBezTo>
                <a:cubicBezTo>
                  <a:pt x="124" y="72"/>
                  <a:pt x="124" y="71"/>
                  <a:pt x="124" y="70"/>
                </a:cubicBezTo>
                <a:cubicBezTo>
                  <a:pt x="126" y="76"/>
                  <a:pt x="128" y="82"/>
                  <a:pt x="128"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58"/>
          <p:cNvSpPr>
            <a:spLocks noEditPoints="1"/>
          </p:cNvSpPr>
          <p:nvPr/>
        </p:nvSpPr>
        <p:spPr bwMode="auto">
          <a:xfrm>
            <a:off x="4352925" y="5810251"/>
            <a:ext cx="557212" cy="557213"/>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88 w 176"/>
              <a:gd name="T37" fmla="*/ 40 h 176"/>
              <a:gd name="T38" fmla="*/ 40 w 176"/>
              <a:gd name="T39" fmla="*/ 88 h 176"/>
              <a:gd name="T40" fmla="*/ 88 w 176"/>
              <a:gd name="T41" fmla="*/ 136 h 176"/>
              <a:gd name="T42" fmla="*/ 136 w 176"/>
              <a:gd name="T43" fmla="*/ 88 h 176"/>
              <a:gd name="T44" fmla="*/ 88 w 176"/>
              <a:gd name="T45" fmla="*/ 40 h 176"/>
              <a:gd name="T46" fmla="*/ 88 w 176"/>
              <a:gd name="T47" fmla="*/ 48 h 176"/>
              <a:gd name="T48" fmla="*/ 113 w 176"/>
              <a:gd name="T49" fmla="*/ 57 h 176"/>
              <a:gd name="T50" fmla="*/ 92 w 176"/>
              <a:gd name="T51" fmla="*/ 70 h 176"/>
              <a:gd name="T52" fmla="*/ 76 w 176"/>
              <a:gd name="T53" fmla="*/ 50 h 176"/>
              <a:gd name="T54" fmla="*/ 88 w 176"/>
              <a:gd name="T55" fmla="*/ 48 h 176"/>
              <a:gd name="T56" fmla="*/ 68 w 176"/>
              <a:gd name="T57" fmla="*/ 53 h 176"/>
              <a:gd name="T58" fmla="*/ 84 w 176"/>
              <a:gd name="T59" fmla="*/ 73 h 176"/>
              <a:gd name="T60" fmla="*/ 49 w 176"/>
              <a:gd name="T61" fmla="*/ 80 h 176"/>
              <a:gd name="T62" fmla="*/ 68 w 176"/>
              <a:gd name="T63" fmla="*/ 53 h 176"/>
              <a:gd name="T64" fmla="*/ 48 w 176"/>
              <a:gd name="T65" fmla="*/ 88 h 176"/>
              <a:gd name="T66" fmla="*/ 88 w 176"/>
              <a:gd name="T67" fmla="*/ 80 h 176"/>
              <a:gd name="T68" fmla="*/ 92 w 176"/>
              <a:gd name="T69" fmla="*/ 88 h 176"/>
              <a:gd name="T70" fmla="*/ 59 w 176"/>
              <a:gd name="T71" fmla="*/ 115 h 176"/>
              <a:gd name="T72" fmla="*/ 48 w 176"/>
              <a:gd name="T73" fmla="*/ 88 h 176"/>
              <a:gd name="T74" fmla="*/ 88 w 176"/>
              <a:gd name="T75" fmla="*/ 128 h 176"/>
              <a:gd name="T76" fmla="*/ 65 w 176"/>
              <a:gd name="T77" fmla="*/ 121 h 176"/>
              <a:gd name="T78" fmla="*/ 95 w 176"/>
              <a:gd name="T79" fmla="*/ 96 h 176"/>
              <a:gd name="T80" fmla="*/ 100 w 176"/>
              <a:gd name="T81" fmla="*/ 126 h 176"/>
              <a:gd name="T82" fmla="*/ 88 w 176"/>
              <a:gd name="T83" fmla="*/ 128 h 176"/>
              <a:gd name="T84" fmla="*/ 108 w 176"/>
              <a:gd name="T85" fmla="*/ 123 h 176"/>
              <a:gd name="T86" fmla="*/ 103 w 176"/>
              <a:gd name="T87" fmla="*/ 94 h 176"/>
              <a:gd name="T88" fmla="*/ 116 w 176"/>
              <a:gd name="T89" fmla="*/ 92 h 176"/>
              <a:gd name="T90" fmla="*/ 128 w 176"/>
              <a:gd name="T91" fmla="*/ 93 h 176"/>
              <a:gd name="T92" fmla="*/ 108 w 176"/>
              <a:gd name="T93" fmla="*/ 123 h 176"/>
              <a:gd name="T94" fmla="*/ 116 w 176"/>
              <a:gd name="T95" fmla="*/ 84 h 176"/>
              <a:gd name="T96" fmla="*/ 100 w 176"/>
              <a:gd name="T97" fmla="*/ 86 h 176"/>
              <a:gd name="T98" fmla="*/ 96 w 176"/>
              <a:gd name="T99" fmla="*/ 77 h 176"/>
              <a:gd name="T100" fmla="*/ 119 w 176"/>
              <a:gd name="T101" fmla="*/ 63 h 176"/>
              <a:gd name="T102" fmla="*/ 128 w 176"/>
              <a:gd name="T103" fmla="*/ 85 h 176"/>
              <a:gd name="T104" fmla="*/ 116 w 176"/>
              <a:gd name="T105"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98" y="48"/>
                  <a:pt x="106" y="51"/>
                  <a:pt x="113" y="57"/>
                </a:cubicBezTo>
                <a:cubicBezTo>
                  <a:pt x="107" y="62"/>
                  <a:pt x="100" y="67"/>
                  <a:pt x="92" y="70"/>
                </a:cubicBezTo>
                <a:cubicBezTo>
                  <a:pt x="87" y="63"/>
                  <a:pt x="82" y="56"/>
                  <a:pt x="76" y="50"/>
                </a:cubicBezTo>
                <a:cubicBezTo>
                  <a:pt x="80" y="49"/>
                  <a:pt x="84" y="48"/>
                  <a:pt x="88" y="48"/>
                </a:cubicBezTo>
                <a:moveTo>
                  <a:pt x="68" y="53"/>
                </a:moveTo>
                <a:cubicBezTo>
                  <a:pt x="74" y="59"/>
                  <a:pt x="80" y="66"/>
                  <a:pt x="84" y="73"/>
                </a:cubicBezTo>
                <a:cubicBezTo>
                  <a:pt x="73" y="77"/>
                  <a:pt x="61" y="80"/>
                  <a:pt x="49" y="80"/>
                </a:cubicBezTo>
                <a:cubicBezTo>
                  <a:pt x="51" y="69"/>
                  <a:pt x="58" y="59"/>
                  <a:pt x="68" y="53"/>
                </a:cubicBezTo>
                <a:moveTo>
                  <a:pt x="48" y="88"/>
                </a:moveTo>
                <a:cubicBezTo>
                  <a:pt x="62" y="88"/>
                  <a:pt x="76" y="85"/>
                  <a:pt x="88" y="80"/>
                </a:cubicBezTo>
                <a:cubicBezTo>
                  <a:pt x="90" y="83"/>
                  <a:pt x="91" y="86"/>
                  <a:pt x="92" y="88"/>
                </a:cubicBezTo>
                <a:cubicBezTo>
                  <a:pt x="78" y="94"/>
                  <a:pt x="67" y="103"/>
                  <a:pt x="59" y="115"/>
                </a:cubicBezTo>
                <a:cubicBezTo>
                  <a:pt x="52" y="108"/>
                  <a:pt x="48" y="99"/>
                  <a:pt x="48" y="88"/>
                </a:cubicBezTo>
                <a:moveTo>
                  <a:pt x="88" y="128"/>
                </a:moveTo>
                <a:cubicBezTo>
                  <a:pt x="79" y="128"/>
                  <a:pt x="71" y="125"/>
                  <a:pt x="65" y="121"/>
                </a:cubicBezTo>
                <a:cubicBezTo>
                  <a:pt x="72" y="109"/>
                  <a:pt x="82" y="101"/>
                  <a:pt x="95" y="96"/>
                </a:cubicBezTo>
                <a:cubicBezTo>
                  <a:pt x="98" y="105"/>
                  <a:pt x="100" y="116"/>
                  <a:pt x="100" y="126"/>
                </a:cubicBezTo>
                <a:cubicBezTo>
                  <a:pt x="96" y="127"/>
                  <a:pt x="92" y="128"/>
                  <a:pt x="88" y="128"/>
                </a:cubicBezTo>
                <a:moveTo>
                  <a:pt x="108" y="123"/>
                </a:moveTo>
                <a:cubicBezTo>
                  <a:pt x="107" y="113"/>
                  <a:pt x="106" y="103"/>
                  <a:pt x="103" y="94"/>
                </a:cubicBezTo>
                <a:cubicBezTo>
                  <a:pt x="107" y="93"/>
                  <a:pt x="111" y="92"/>
                  <a:pt x="116" y="92"/>
                </a:cubicBezTo>
                <a:cubicBezTo>
                  <a:pt x="120" y="92"/>
                  <a:pt x="124" y="93"/>
                  <a:pt x="128" y="93"/>
                </a:cubicBezTo>
                <a:cubicBezTo>
                  <a:pt x="126" y="106"/>
                  <a:pt x="118" y="117"/>
                  <a:pt x="108" y="123"/>
                </a:cubicBezTo>
                <a:moveTo>
                  <a:pt x="116" y="84"/>
                </a:moveTo>
                <a:cubicBezTo>
                  <a:pt x="110" y="84"/>
                  <a:pt x="105" y="85"/>
                  <a:pt x="100" y="86"/>
                </a:cubicBezTo>
                <a:cubicBezTo>
                  <a:pt x="99" y="83"/>
                  <a:pt x="97" y="80"/>
                  <a:pt x="96" y="77"/>
                </a:cubicBezTo>
                <a:cubicBezTo>
                  <a:pt x="104" y="73"/>
                  <a:pt x="112" y="68"/>
                  <a:pt x="119" y="63"/>
                </a:cubicBezTo>
                <a:cubicBezTo>
                  <a:pt x="124" y="69"/>
                  <a:pt x="127" y="77"/>
                  <a:pt x="128" y="85"/>
                </a:cubicBezTo>
                <a:cubicBezTo>
                  <a:pt x="124" y="84"/>
                  <a:pt x="120" y="84"/>
                  <a:pt x="116"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59"/>
          <p:cNvSpPr>
            <a:spLocks noEditPoints="1"/>
          </p:cNvSpPr>
          <p:nvPr/>
        </p:nvSpPr>
        <p:spPr bwMode="auto">
          <a:xfrm>
            <a:off x="5467350" y="5810251"/>
            <a:ext cx="455612" cy="557213"/>
          </a:xfrm>
          <a:custGeom>
            <a:avLst/>
            <a:gdLst>
              <a:gd name="T0" fmla="*/ 66 w 144"/>
              <a:gd name="T1" fmla="*/ 105 h 176"/>
              <a:gd name="T2" fmla="*/ 77 w 144"/>
              <a:gd name="T3" fmla="*/ 103 h 176"/>
              <a:gd name="T4" fmla="*/ 71 w 144"/>
              <a:gd name="T5" fmla="*/ 96 h 176"/>
              <a:gd name="T6" fmla="*/ 68 w 144"/>
              <a:gd name="T7" fmla="*/ 115 h 176"/>
              <a:gd name="T8" fmla="*/ 68 w 144"/>
              <a:gd name="T9" fmla="*/ 123 h 176"/>
              <a:gd name="T10" fmla="*/ 59 w 144"/>
              <a:gd name="T11" fmla="*/ 127 h 176"/>
              <a:gd name="T12" fmla="*/ 79 w 144"/>
              <a:gd name="T13" fmla="*/ 119 h 176"/>
              <a:gd name="T14" fmla="*/ 45 w 144"/>
              <a:gd name="T15" fmla="*/ 96 h 176"/>
              <a:gd name="T16" fmla="*/ 36 w 144"/>
              <a:gd name="T17" fmla="*/ 128 h 176"/>
              <a:gd name="T18" fmla="*/ 43 w 144"/>
              <a:gd name="T19" fmla="*/ 117 h 176"/>
              <a:gd name="T20" fmla="*/ 55 w 144"/>
              <a:gd name="T21" fmla="*/ 113 h 176"/>
              <a:gd name="T22" fmla="*/ 54 w 144"/>
              <a:gd name="T23" fmla="*/ 99 h 176"/>
              <a:gd name="T24" fmla="*/ 45 w 144"/>
              <a:gd name="T25" fmla="*/ 111 h 176"/>
              <a:gd name="T26" fmla="*/ 43 w 144"/>
              <a:gd name="T27" fmla="*/ 102 h 176"/>
              <a:gd name="T28" fmla="*/ 51 w 144"/>
              <a:gd name="T29" fmla="*/ 106 h 176"/>
              <a:gd name="T30" fmla="*/ 104 w 144"/>
              <a:gd name="T31" fmla="*/ 0 h 176"/>
              <a:gd name="T32" fmla="*/ 0 w 144"/>
              <a:gd name="T33" fmla="*/ 16 h 176"/>
              <a:gd name="T34" fmla="*/ 16 w 144"/>
              <a:gd name="T35" fmla="*/ 176 h 176"/>
              <a:gd name="T36" fmla="*/ 144 w 144"/>
              <a:gd name="T37" fmla="*/ 160 h 176"/>
              <a:gd name="T38" fmla="*/ 104 w 144"/>
              <a:gd name="T39" fmla="*/ 0 h 176"/>
              <a:gd name="T40" fmla="*/ 128 w 144"/>
              <a:gd name="T41" fmla="*/ 168 h 176"/>
              <a:gd name="T42" fmla="*/ 8 w 144"/>
              <a:gd name="T43" fmla="*/ 160 h 176"/>
              <a:gd name="T44" fmla="*/ 16 w 144"/>
              <a:gd name="T45" fmla="*/ 8 h 176"/>
              <a:gd name="T46" fmla="*/ 88 w 144"/>
              <a:gd name="T47" fmla="*/ 48 h 176"/>
              <a:gd name="T48" fmla="*/ 136 w 144"/>
              <a:gd name="T49" fmla="*/ 56 h 176"/>
              <a:gd name="T50" fmla="*/ 96 w 144"/>
              <a:gd name="T51" fmla="*/ 48 h 176"/>
              <a:gd name="T52" fmla="*/ 100 w 144"/>
              <a:gd name="T53" fmla="*/ 8 h 176"/>
              <a:gd name="T54" fmla="*/ 96 w 144"/>
              <a:gd name="T55" fmla="*/ 48 h 176"/>
              <a:gd name="T56" fmla="*/ 84 w 144"/>
              <a:gd name="T57" fmla="*/ 128 h 176"/>
              <a:gd name="T58" fmla="*/ 106 w 144"/>
              <a:gd name="T59" fmla="*/ 124 h 176"/>
              <a:gd name="T60" fmla="*/ 105 w 144"/>
              <a:gd name="T61" fmla="*/ 99 h 176"/>
              <a:gd name="T62" fmla="*/ 84 w 144"/>
              <a:gd name="T63" fmla="*/ 97 h 176"/>
              <a:gd name="T64" fmla="*/ 93 w 144"/>
              <a:gd name="T65" fmla="*/ 123 h 176"/>
              <a:gd name="T66" fmla="*/ 91 w 144"/>
              <a:gd name="T67" fmla="*/ 102 h 176"/>
              <a:gd name="T68" fmla="*/ 103 w 144"/>
              <a:gd name="T69"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76">
                <a:moveTo>
                  <a:pt x="72" y="109"/>
                </a:moveTo>
                <a:cubicBezTo>
                  <a:pt x="68" y="108"/>
                  <a:pt x="66" y="107"/>
                  <a:pt x="66" y="105"/>
                </a:cubicBezTo>
                <a:cubicBezTo>
                  <a:pt x="66" y="103"/>
                  <a:pt x="68" y="102"/>
                  <a:pt x="71" y="102"/>
                </a:cubicBezTo>
                <a:cubicBezTo>
                  <a:pt x="73" y="102"/>
                  <a:pt x="76" y="103"/>
                  <a:pt x="77" y="103"/>
                </a:cubicBezTo>
                <a:cubicBezTo>
                  <a:pt x="78" y="97"/>
                  <a:pt x="78" y="97"/>
                  <a:pt x="78" y="97"/>
                </a:cubicBezTo>
                <a:cubicBezTo>
                  <a:pt x="77" y="97"/>
                  <a:pt x="74" y="96"/>
                  <a:pt x="71" y="96"/>
                </a:cubicBezTo>
                <a:cubicBezTo>
                  <a:pt x="64" y="96"/>
                  <a:pt x="59" y="100"/>
                  <a:pt x="59" y="105"/>
                </a:cubicBezTo>
                <a:cubicBezTo>
                  <a:pt x="59" y="110"/>
                  <a:pt x="63" y="113"/>
                  <a:pt x="68" y="115"/>
                </a:cubicBezTo>
                <a:cubicBezTo>
                  <a:pt x="71" y="116"/>
                  <a:pt x="73" y="117"/>
                  <a:pt x="73" y="119"/>
                </a:cubicBezTo>
                <a:cubicBezTo>
                  <a:pt x="73" y="121"/>
                  <a:pt x="71" y="123"/>
                  <a:pt x="68" y="123"/>
                </a:cubicBezTo>
                <a:cubicBezTo>
                  <a:pt x="65" y="123"/>
                  <a:pt x="62" y="122"/>
                  <a:pt x="60" y="121"/>
                </a:cubicBezTo>
                <a:cubicBezTo>
                  <a:pt x="59" y="127"/>
                  <a:pt x="59" y="127"/>
                  <a:pt x="59" y="127"/>
                </a:cubicBezTo>
                <a:cubicBezTo>
                  <a:pt x="61" y="128"/>
                  <a:pt x="64" y="128"/>
                  <a:pt x="67" y="128"/>
                </a:cubicBezTo>
                <a:cubicBezTo>
                  <a:pt x="76" y="128"/>
                  <a:pt x="79" y="124"/>
                  <a:pt x="79" y="119"/>
                </a:cubicBezTo>
                <a:cubicBezTo>
                  <a:pt x="79" y="114"/>
                  <a:pt x="77" y="111"/>
                  <a:pt x="72" y="109"/>
                </a:cubicBezTo>
                <a:moveTo>
                  <a:pt x="45" y="96"/>
                </a:moveTo>
                <a:cubicBezTo>
                  <a:pt x="41" y="96"/>
                  <a:pt x="38" y="96"/>
                  <a:pt x="36" y="97"/>
                </a:cubicBezTo>
                <a:cubicBezTo>
                  <a:pt x="36" y="128"/>
                  <a:pt x="36" y="128"/>
                  <a:pt x="36" y="128"/>
                </a:cubicBezTo>
                <a:cubicBezTo>
                  <a:pt x="43" y="128"/>
                  <a:pt x="43" y="128"/>
                  <a:pt x="43" y="128"/>
                </a:cubicBezTo>
                <a:cubicBezTo>
                  <a:pt x="43" y="117"/>
                  <a:pt x="43" y="117"/>
                  <a:pt x="43" y="117"/>
                </a:cubicBezTo>
                <a:cubicBezTo>
                  <a:pt x="43" y="117"/>
                  <a:pt x="44" y="117"/>
                  <a:pt x="45" y="117"/>
                </a:cubicBezTo>
                <a:cubicBezTo>
                  <a:pt x="49" y="117"/>
                  <a:pt x="53" y="116"/>
                  <a:pt x="55" y="113"/>
                </a:cubicBezTo>
                <a:cubicBezTo>
                  <a:pt x="57" y="112"/>
                  <a:pt x="58" y="109"/>
                  <a:pt x="58" y="106"/>
                </a:cubicBezTo>
                <a:cubicBezTo>
                  <a:pt x="58" y="103"/>
                  <a:pt x="56" y="100"/>
                  <a:pt x="54" y="99"/>
                </a:cubicBezTo>
                <a:cubicBezTo>
                  <a:pt x="52" y="97"/>
                  <a:pt x="49" y="96"/>
                  <a:pt x="45" y="96"/>
                </a:cubicBezTo>
                <a:moveTo>
                  <a:pt x="45" y="111"/>
                </a:moveTo>
                <a:cubicBezTo>
                  <a:pt x="44" y="111"/>
                  <a:pt x="43" y="111"/>
                  <a:pt x="43" y="111"/>
                </a:cubicBezTo>
                <a:cubicBezTo>
                  <a:pt x="43" y="102"/>
                  <a:pt x="43" y="102"/>
                  <a:pt x="43" y="102"/>
                </a:cubicBezTo>
                <a:cubicBezTo>
                  <a:pt x="43" y="102"/>
                  <a:pt x="44" y="101"/>
                  <a:pt x="46" y="101"/>
                </a:cubicBezTo>
                <a:cubicBezTo>
                  <a:pt x="49" y="101"/>
                  <a:pt x="51" y="103"/>
                  <a:pt x="51" y="106"/>
                </a:cubicBezTo>
                <a:cubicBezTo>
                  <a:pt x="51" y="109"/>
                  <a:pt x="49" y="111"/>
                  <a:pt x="45" y="111"/>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4" y="97"/>
                </a:moveTo>
                <a:cubicBezTo>
                  <a:pt x="84" y="128"/>
                  <a:pt x="84" y="128"/>
                  <a:pt x="84" y="128"/>
                </a:cubicBezTo>
                <a:cubicBezTo>
                  <a:pt x="86" y="128"/>
                  <a:pt x="88" y="128"/>
                  <a:pt x="92" y="128"/>
                </a:cubicBezTo>
                <a:cubicBezTo>
                  <a:pt x="98" y="128"/>
                  <a:pt x="102" y="127"/>
                  <a:pt x="106" y="124"/>
                </a:cubicBezTo>
                <a:cubicBezTo>
                  <a:pt x="108" y="122"/>
                  <a:pt x="110" y="117"/>
                  <a:pt x="110" y="111"/>
                </a:cubicBezTo>
                <a:cubicBezTo>
                  <a:pt x="110" y="106"/>
                  <a:pt x="109" y="102"/>
                  <a:pt x="105" y="99"/>
                </a:cubicBezTo>
                <a:cubicBezTo>
                  <a:pt x="103" y="97"/>
                  <a:pt x="99" y="96"/>
                  <a:pt x="93" y="96"/>
                </a:cubicBezTo>
                <a:cubicBezTo>
                  <a:pt x="90" y="96"/>
                  <a:pt x="87" y="96"/>
                  <a:pt x="84" y="97"/>
                </a:cubicBezTo>
                <a:moveTo>
                  <a:pt x="103" y="112"/>
                </a:moveTo>
                <a:cubicBezTo>
                  <a:pt x="103" y="119"/>
                  <a:pt x="99" y="123"/>
                  <a:pt x="93" y="123"/>
                </a:cubicBezTo>
                <a:cubicBezTo>
                  <a:pt x="92" y="123"/>
                  <a:pt x="92" y="123"/>
                  <a:pt x="91" y="123"/>
                </a:cubicBezTo>
                <a:cubicBezTo>
                  <a:pt x="91" y="102"/>
                  <a:pt x="91" y="102"/>
                  <a:pt x="91" y="102"/>
                </a:cubicBezTo>
                <a:cubicBezTo>
                  <a:pt x="92" y="102"/>
                  <a:pt x="93" y="102"/>
                  <a:pt x="94" y="102"/>
                </a:cubicBezTo>
                <a:cubicBezTo>
                  <a:pt x="100" y="102"/>
                  <a:pt x="103" y="105"/>
                  <a:pt x="103" y="11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0"/>
          <p:cNvSpPr>
            <a:spLocks noEditPoints="1"/>
          </p:cNvSpPr>
          <p:nvPr/>
        </p:nvSpPr>
        <p:spPr bwMode="auto">
          <a:xfrm>
            <a:off x="6530975" y="5810251"/>
            <a:ext cx="455612" cy="557213"/>
          </a:xfrm>
          <a:custGeom>
            <a:avLst/>
            <a:gdLst>
              <a:gd name="T0" fmla="*/ 63 w 144"/>
              <a:gd name="T1" fmla="*/ 96 h 176"/>
              <a:gd name="T2" fmla="*/ 54 w 144"/>
              <a:gd name="T3" fmla="*/ 128 h 176"/>
              <a:gd name="T4" fmla="*/ 61 w 144"/>
              <a:gd name="T5" fmla="*/ 128 h 176"/>
              <a:gd name="T6" fmla="*/ 63 w 144"/>
              <a:gd name="T7" fmla="*/ 120 h 176"/>
              <a:gd name="T8" fmla="*/ 72 w 144"/>
              <a:gd name="T9" fmla="*/ 120 h 176"/>
              <a:gd name="T10" fmla="*/ 74 w 144"/>
              <a:gd name="T11" fmla="*/ 128 h 176"/>
              <a:gd name="T12" fmla="*/ 81 w 144"/>
              <a:gd name="T13" fmla="*/ 128 h 176"/>
              <a:gd name="T14" fmla="*/ 72 w 144"/>
              <a:gd name="T15" fmla="*/ 96 h 176"/>
              <a:gd name="T16" fmla="*/ 63 w 144"/>
              <a:gd name="T17" fmla="*/ 96 h 176"/>
              <a:gd name="T18" fmla="*/ 64 w 144"/>
              <a:gd name="T19" fmla="*/ 114 h 176"/>
              <a:gd name="T20" fmla="*/ 66 w 144"/>
              <a:gd name="T21" fmla="*/ 108 h 176"/>
              <a:gd name="T22" fmla="*/ 67 w 144"/>
              <a:gd name="T23" fmla="*/ 102 h 176"/>
              <a:gd name="T24" fmla="*/ 67 w 144"/>
              <a:gd name="T25" fmla="*/ 102 h 176"/>
              <a:gd name="T26" fmla="*/ 69 w 144"/>
              <a:gd name="T27" fmla="*/ 108 h 176"/>
              <a:gd name="T28" fmla="*/ 71 w 144"/>
              <a:gd name="T29" fmla="*/ 114 h 176"/>
              <a:gd name="T30" fmla="*/ 64 w 144"/>
              <a:gd name="T31" fmla="*/ 114 h 176"/>
              <a:gd name="T32" fmla="*/ 104 w 144"/>
              <a:gd name="T33" fmla="*/ 0 h 176"/>
              <a:gd name="T34" fmla="*/ 16 w 144"/>
              <a:gd name="T35" fmla="*/ 0 h 176"/>
              <a:gd name="T36" fmla="*/ 0 w 144"/>
              <a:gd name="T37" fmla="*/ 16 h 176"/>
              <a:gd name="T38" fmla="*/ 0 w 144"/>
              <a:gd name="T39" fmla="*/ 160 h 176"/>
              <a:gd name="T40" fmla="*/ 16 w 144"/>
              <a:gd name="T41" fmla="*/ 176 h 176"/>
              <a:gd name="T42" fmla="*/ 128 w 144"/>
              <a:gd name="T43" fmla="*/ 176 h 176"/>
              <a:gd name="T44" fmla="*/ 144 w 144"/>
              <a:gd name="T45" fmla="*/ 160 h 176"/>
              <a:gd name="T46" fmla="*/ 144 w 144"/>
              <a:gd name="T47" fmla="*/ 44 h 176"/>
              <a:gd name="T48" fmla="*/ 104 w 144"/>
              <a:gd name="T49" fmla="*/ 0 h 176"/>
              <a:gd name="T50" fmla="*/ 136 w 144"/>
              <a:gd name="T51" fmla="*/ 160 h 176"/>
              <a:gd name="T52" fmla="*/ 128 w 144"/>
              <a:gd name="T53" fmla="*/ 168 h 176"/>
              <a:gd name="T54" fmla="*/ 16 w 144"/>
              <a:gd name="T55" fmla="*/ 168 h 176"/>
              <a:gd name="T56" fmla="*/ 8 w 144"/>
              <a:gd name="T57" fmla="*/ 160 h 176"/>
              <a:gd name="T58" fmla="*/ 8 w 144"/>
              <a:gd name="T59" fmla="*/ 16 h 176"/>
              <a:gd name="T60" fmla="*/ 16 w 144"/>
              <a:gd name="T61" fmla="*/ 8 h 176"/>
              <a:gd name="T62" fmla="*/ 88 w 144"/>
              <a:gd name="T63" fmla="*/ 8 h 176"/>
              <a:gd name="T64" fmla="*/ 88 w 144"/>
              <a:gd name="T65" fmla="*/ 48 h 176"/>
              <a:gd name="T66" fmla="*/ 96 w 144"/>
              <a:gd name="T67" fmla="*/ 56 h 176"/>
              <a:gd name="T68" fmla="*/ 136 w 144"/>
              <a:gd name="T69" fmla="*/ 56 h 176"/>
              <a:gd name="T70" fmla="*/ 136 w 144"/>
              <a:gd name="T71" fmla="*/ 160 h 176"/>
              <a:gd name="T72" fmla="*/ 96 w 144"/>
              <a:gd name="T73" fmla="*/ 48 h 176"/>
              <a:gd name="T74" fmla="*/ 96 w 144"/>
              <a:gd name="T75" fmla="*/ 8 h 176"/>
              <a:gd name="T76" fmla="*/ 100 w 144"/>
              <a:gd name="T77" fmla="*/ 8 h 176"/>
              <a:gd name="T78" fmla="*/ 136 w 144"/>
              <a:gd name="T79" fmla="*/ 48 h 176"/>
              <a:gd name="T80" fmla="*/ 96 w 144"/>
              <a:gd name="T81" fmla="*/ 48 h 176"/>
              <a:gd name="T82" fmla="*/ 84 w 144"/>
              <a:gd name="T83" fmla="*/ 128 h 176"/>
              <a:gd name="T84" fmla="*/ 91 w 144"/>
              <a:gd name="T85" fmla="*/ 128 h 176"/>
              <a:gd name="T86" fmla="*/ 91 w 144"/>
              <a:gd name="T87" fmla="*/ 96 h 176"/>
              <a:gd name="T88" fmla="*/ 84 w 144"/>
              <a:gd name="T89" fmla="*/ 96 h 176"/>
              <a:gd name="T90" fmla="*/ 84 w 144"/>
              <a:gd name="T91"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 h="176">
                <a:moveTo>
                  <a:pt x="63" y="96"/>
                </a:moveTo>
                <a:cubicBezTo>
                  <a:pt x="54" y="128"/>
                  <a:pt x="54" y="128"/>
                  <a:pt x="54" y="128"/>
                </a:cubicBezTo>
                <a:cubicBezTo>
                  <a:pt x="61" y="128"/>
                  <a:pt x="61" y="128"/>
                  <a:pt x="61" y="128"/>
                </a:cubicBezTo>
                <a:cubicBezTo>
                  <a:pt x="63" y="120"/>
                  <a:pt x="63" y="120"/>
                  <a:pt x="63" y="120"/>
                </a:cubicBezTo>
                <a:cubicBezTo>
                  <a:pt x="72" y="120"/>
                  <a:pt x="72" y="120"/>
                  <a:pt x="72" y="120"/>
                </a:cubicBezTo>
                <a:cubicBezTo>
                  <a:pt x="74" y="128"/>
                  <a:pt x="74" y="128"/>
                  <a:pt x="74" y="128"/>
                </a:cubicBezTo>
                <a:cubicBezTo>
                  <a:pt x="81" y="128"/>
                  <a:pt x="81" y="128"/>
                  <a:pt x="81" y="128"/>
                </a:cubicBezTo>
                <a:cubicBezTo>
                  <a:pt x="72" y="96"/>
                  <a:pt x="72" y="96"/>
                  <a:pt x="72" y="96"/>
                </a:cubicBezTo>
                <a:lnTo>
                  <a:pt x="63" y="96"/>
                </a:lnTo>
                <a:close/>
                <a:moveTo>
                  <a:pt x="64" y="114"/>
                </a:moveTo>
                <a:cubicBezTo>
                  <a:pt x="66" y="108"/>
                  <a:pt x="66" y="108"/>
                  <a:pt x="66" y="108"/>
                </a:cubicBezTo>
                <a:cubicBezTo>
                  <a:pt x="66" y="106"/>
                  <a:pt x="67" y="104"/>
                  <a:pt x="67" y="102"/>
                </a:cubicBezTo>
                <a:cubicBezTo>
                  <a:pt x="67" y="102"/>
                  <a:pt x="67" y="102"/>
                  <a:pt x="67" y="102"/>
                </a:cubicBezTo>
                <a:cubicBezTo>
                  <a:pt x="68" y="104"/>
                  <a:pt x="68" y="106"/>
                  <a:pt x="69" y="108"/>
                </a:cubicBezTo>
                <a:cubicBezTo>
                  <a:pt x="71" y="114"/>
                  <a:pt x="71" y="114"/>
                  <a:pt x="71" y="114"/>
                </a:cubicBezTo>
                <a:lnTo>
                  <a:pt x="64" y="114"/>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4" y="128"/>
                </a:moveTo>
                <a:cubicBezTo>
                  <a:pt x="91" y="128"/>
                  <a:pt x="91" y="128"/>
                  <a:pt x="91" y="128"/>
                </a:cubicBezTo>
                <a:cubicBezTo>
                  <a:pt x="91" y="96"/>
                  <a:pt x="91" y="96"/>
                  <a:pt x="91" y="96"/>
                </a:cubicBezTo>
                <a:cubicBezTo>
                  <a:pt x="84" y="96"/>
                  <a:pt x="84" y="96"/>
                  <a:pt x="84" y="96"/>
                </a:cubicBezTo>
                <a:lnTo>
                  <a:pt x="84"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1"/>
          <p:cNvSpPr>
            <a:spLocks noEditPoints="1"/>
          </p:cNvSpPr>
          <p:nvPr/>
        </p:nvSpPr>
        <p:spPr bwMode="auto">
          <a:xfrm>
            <a:off x="7594600" y="5810251"/>
            <a:ext cx="455612" cy="557213"/>
          </a:xfrm>
          <a:custGeom>
            <a:avLst/>
            <a:gdLst>
              <a:gd name="T0" fmla="*/ 36 w 144"/>
              <a:gd name="T1" fmla="*/ 97 h 176"/>
              <a:gd name="T2" fmla="*/ 43 w 144"/>
              <a:gd name="T3" fmla="*/ 128 h 176"/>
              <a:gd name="T4" fmla="*/ 45 w 144"/>
              <a:gd name="T5" fmla="*/ 117 h 176"/>
              <a:gd name="T6" fmla="*/ 58 w 144"/>
              <a:gd name="T7" fmla="*/ 106 h 176"/>
              <a:gd name="T8" fmla="*/ 45 w 144"/>
              <a:gd name="T9" fmla="*/ 96 h 176"/>
              <a:gd name="T10" fmla="*/ 43 w 144"/>
              <a:gd name="T11" fmla="*/ 111 h 176"/>
              <a:gd name="T12" fmla="*/ 46 w 144"/>
              <a:gd name="T13" fmla="*/ 101 h 176"/>
              <a:gd name="T14" fmla="*/ 45 w 144"/>
              <a:gd name="T15" fmla="*/ 111 h 176"/>
              <a:gd name="T16" fmla="*/ 60 w 144"/>
              <a:gd name="T17" fmla="*/ 97 h 176"/>
              <a:gd name="T18" fmla="*/ 68 w 144"/>
              <a:gd name="T19" fmla="*/ 128 h 176"/>
              <a:gd name="T20" fmla="*/ 86 w 144"/>
              <a:gd name="T21" fmla="*/ 111 h 176"/>
              <a:gd name="T22" fmla="*/ 69 w 144"/>
              <a:gd name="T23" fmla="*/ 96 h 176"/>
              <a:gd name="T24" fmla="*/ 67 w 144"/>
              <a:gd name="T25" fmla="*/ 123 h 176"/>
              <a:gd name="T26" fmla="*/ 70 w 144"/>
              <a:gd name="T27" fmla="*/ 102 h 176"/>
              <a:gd name="T28" fmla="*/ 69 w 144"/>
              <a:gd name="T29" fmla="*/ 123 h 176"/>
              <a:gd name="T30" fmla="*/ 16 w 144"/>
              <a:gd name="T31" fmla="*/ 0 h 176"/>
              <a:gd name="T32" fmla="*/ 0 w 144"/>
              <a:gd name="T33" fmla="*/ 160 h 176"/>
              <a:gd name="T34" fmla="*/ 128 w 144"/>
              <a:gd name="T35" fmla="*/ 176 h 176"/>
              <a:gd name="T36" fmla="*/ 144 w 144"/>
              <a:gd name="T37" fmla="*/ 44 h 176"/>
              <a:gd name="T38" fmla="*/ 136 w 144"/>
              <a:gd name="T39" fmla="*/ 160 h 176"/>
              <a:gd name="T40" fmla="*/ 16 w 144"/>
              <a:gd name="T41" fmla="*/ 168 h 176"/>
              <a:gd name="T42" fmla="*/ 8 w 144"/>
              <a:gd name="T43" fmla="*/ 16 h 176"/>
              <a:gd name="T44" fmla="*/ 88 w 144"/>
              <a:gd name="T45" fmla="*/ 8 h 176"/>
              <a:gd name="T46" fmla="*/ 96 w 144"/>
              <a:gd name="T47" fmla="*/ 56 h 176"/>
              <a:gd name="T48" fmla="*/ 136 w 144"/>
              <a:gd name="T49" fmla="*/ 160 h 176"/>
              <a:gd name="T50" fmla="*/ 96 w 144"/>
              <a:gd name="T51" fmla="*/ 8 h 176"/>
              <a:gd name="T52" fmla="*/ 136 w 144"/>
              <a:gd name="T53" fmla="*/ 48 h 176"/>
              <a:gd name="T54" fmla="*/ 92 w 144"/>
              <a:gd name="T55" fmla="*/ 128 h 176"/>
              <a:gd name="T56" fmla="*/ 99 w 144"/>
              <a:gd name="T57" fmla="*/ 115 h 176"/>
              <a:gd name="T58" fmla="*/ 110 w 144"/>
              <a:gd name="T59" fmla="*/ 109 h 176"/>
              <a:gd name="T60" fmla="*/ 99 w 144"/>
              <a:gd name="T61" fmla="*/ 102 h 176"/>
              <a:gd name="T62" fmla="*/ 110 w 144"/>
              <a:gd name="T63" fmla="*/ 96 h 176"/>
              <a:gd name="T64" fmla="*/ 92 w 144"/>
              <a:gd name="T65"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45" y="96"/>
                </a:moveTo>
                <a:cubicBezTo>
                  <a:pt x="41" y="96"/>
                  <a:pt x="38" y="96"/>
                  <a:pt x="36" y="97"/>
                </a:cubicBezTo>
                <a:cubicBezTo>
                  <a:pt x="36" y="128"/>
                  <a:pt x="36" y="128"/>
                  <a:pt x="36" y="128"/>
                </a:cubicBezTo>
                <a:cubicBezTo>
                  <a:pt x="43" y="128"/>
                  <a:pt x="43" y="128"/>
                  <a:pt x="43" y="128"/>
                </a:cubicBezTo>
                <a:cubicBezTo>
                  <a:pt x="43" y="117"/>
                  <a:pt x="43" y="117"/>
                  <a:pt x="43" y="117"/>
                </a:cubicBezTo>
                <a:cubicBezTo>
                  <a:pt x="44" y="117"/>
                  <a:pt x="44" y="117"/>
                  <a:pt x="45" y="117"/>
                </a:cubicBezTo>
                <a:cubicBezTo>
                  <a:pt x="49" y="117"/>
                  <a:pt x="53" y="116"/>
                  <a:pt x="55" y="113"/>
                </a:cubicBezTo>
                <a:cubicBezTo>
                  <a:pt x="57" y="112"/>
                  <a:pt x="58" y="109"/>
                  <a:pt x="58" y="106"/>
                </a:cubicBezTo>
                <a:cubicBezTo>
                  <a:pt x="58" y="103"/>
                  <a:pt x="56" y="100"/>
                  <a:pt x="54" y="99"/>
                </a:cubicBezTo>
                <a:cubicBezTo>
                  <a:pt x="52" y="97"/>
                  <a:pt x="49" y="96"/>
                  <a:pt x="45" y="96"/>
                </a:cubicBezTo>
                <a:moveTo>
                  <a:pt x="45" y="111"/>
                </a:moveTo>
                <a:cubicBezTo>
                  <a:pt x="44" y="111"/>
                  <a:pt x="43" y="111"/>
                  <a:pt x="43" y="111"/>
                </a:cubicBezTo>
                <a:cubicBezTo>
                  <a:pt x="43" y="102"/>
                  <a:pt x="43" y="102"/>
                  <a:pt x="43" y="102"/>
                </a:cubicBezTo>
                <a:cubicBezTo>
                  <a:pt x="43" y="102"/>
                  <a:pt x="44" y="101"/>
                  <a:pt x="46" y="101"/>
                </a:cubicBezTo>
                <a:cubicBezTo>
                  <a:pt x="49" y="101"/>
                  <a:pt x="51" y="103"/>
                  <a:pt x="51" y="106"/>
                </a:cubicBezTo>
                <a:cubicBezTo>
                  <a:pt x="51" y="109"/>
                  <a:pt x="49" y="111"/>
                  <a:pt x="45" y="111"/>
                </a:cubicBezTo>
                <a:moveTo>
                  <a:pt x="69" y="96"/>
                </a:moveTo>
                <a:cubicBezTo>
                  <a:pt x="66" y="96"/>
                  <a:pt x="63" y="96"/>
                  <a:pt x="60" y="97"/>
                </a:cubicBezTo>
                <a:cubicBezTo>
                  <a:pt x="60" y="128"/>
                  <a:pt x="60" y="128"/>
                  <a:pt x="60" y="128"/>
                </a:cubicBezTo>
                <a:cubicBezTo>
                  <a:pt x="62" y="128"/>
                  <a:pt x="64" y="128"/>
                  <a:pt x="68" y="128"/>
                </a:cubicBezTo>
                <a:cubicBezTo>
                  <a:pt x="74" y="128"/>
                  <a:pt x="78" y="127"/>
                  <a:pt x="82" y="124"/>
                </a:cubicBezTo>
                <a:cubicBezTo>
                  <a:pt x="84" y="122"/>
                  <a:pt x="86" y="117"/>
                  <a:pt x="86" y="111"/>
                </a:cubicBezTo>
                <a:cubicBezTo>
                  <a:pt x="86" y="106"/>
                  <a:pt x="85" y="102"/>
                  <a:pt x="81" y="99"/>
                </a:cubicBezTo>
                <a:cubicBezTo>
                  <a:pt x="79" y="97"/>
                  <a:pt x="75" y="96"/>
                  <a:pt x="69" y="96"/>
                </a:cubicBezTo>
                <a:moveTo>
                  <a:pt x="69" y="123"/>
                </a:moveTo>
                <a:cubicBezTo>
                  <a:pt x="68" y="123"/>
                  <a:pt x="68" y="123"/>
                  <a:pt x="67" y="123"/>
                </a:cubicBezTo>
                <a:cubicBezTo>
                  <a:pt x="67" y="102"/>
                  <a:pt x="67" y="102"/>
                  <a:pt x="67" y="102"/>
                </a:cubicBezTo>
                <a:cubicBezTo>
                  <a:pt x="68" y="102"/>
                  <a:pt x="69" y="102"/>
                  <a:pt x="70" y="102"/>
                </a:cubicBezTo>
                <a:cubicBezTo>
                  <a:pt x="76" y="102"/>
                  <a:pt x="79" y="105"/>
                  <a:pt x="79" y="112"/>
                </a:cubicBezTo>
                <a:cubicBezTo>
                  <a:pt x="79" y="119"/>
                  <a:pt x="75" y="123"/>
                  <a:pt x="69" y="123"/>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92" y="128"/>
                </a:moveTo>
                <a:cubicBezTo>
                  <a:pt x="99" y="128"/>
                  <a:pt x="99" y="128"/>
                  <a:pt x="99" y="128"/>
                </a:cubicBezTo>
                <a:cubicBezTo>
                  <a:pt x="99" y="115"/>
                  <a:pt x="99" y="115"/>
                  <a:pt x="99" y="115"/>
                </a:cubicBezTo>
                <a:cubicBezTo>
                  <a:pt x="110" y="115"/>
                  <a:pt x="110" y="115"/>
                  <a:pt x="110" y="115"/>
                </a:cubicBezTo>
                <a:cubicBezTo>
                  <a:pt x="110" y="109"/>
                  <a:pt x="110" y="109"/>
                  <a:pt x="110" y="109"/>
                </a:cubicBezTo>
                <a:cubicBezTo>
                  <a:pt x="99" y="109"/>
                  <a:pt x="99" y="109"/>
                  <a:pt x="99" y="109"/>
                </a:cubicBezTo>
                <a:cubicBezTo>
                  <a:pt x="99" y="102"/>
                  <a:pt x="99" y="102"/>
                  <a:pt x="99" y="102"/>
                </a:cubicBezTo>
                <a:cubicBezTo>
                  <a:pt x="110" y="102"/>
                  <a:pt x="110" y="102"/>
                  <a:pt x="110" y="102"/>
                </a:cubicBezTo>
                <a:cubicBezTo>
                  <a:pt x="110" y="96"/>
                  <a:pt x="110" y="96"/>
                  <a:pt x="110" y="96"/>
                </a:cubicBezTo>
                <a:cubicBezTo>
                  <a:pt x="92" y="96"/>
                  <a:pt x="92" y="96"/>
                  <a:pt x="92" y="96"/>
                </a:cubicBezTo>
                <a:lnTo>
                  <a:pt x="92"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2"/>
          <p:cNvSpPr>
            <a:spLocks noEditPoints="1"/>
          </p:cNvSpPr>
          <p:nvPr/>
        </p:nvSpPr>
        <p:spPr bwMode="auto">
          <a:xfrm>
            <a:off x="8656638" y="5810251"/>
            <a:ext cx="457200" cy="557213"/>
          </a:xfrm>
          <a:custGeom>
            <a:avLst/>
            <a:gdLst>
              <a:gd name="T0" fmla="*/ 56 w 144"/>
              <a:gd name="T1" fmla="*/ 115 h 176"/>
              <a:gd name="T2" fmla="*/ 61 w 144"/>
              <a:gd name="T3" fmla="*/ 115 h 176"/>
              <a:gd name="T4" fmla="*/ 61 w 144"/>
              <a:gd name="T5" fmla="*/ 122 h 176"/>
              <a:gd name="T6" fmla="*/ 57 w 144"/>
              <a:gd name="T7" fmla="*/ 123 h 176"/>
              <a:gd name="T8" fmla="*/ 48 w 144"/>
              <a:gd name="T9" fmla="*/ 112 h 176"/>
              <a:gd name="T10" fmla="*/ 58 w 144"/>
              <a:gd name="T11" fmla="*/ 102 h 176"/>
              <a:gd name="T12" fmla="*/ 65 w 144"/>
              <a:gd name="T13" fmla="*/ 103 h 176"/>
              <a:gd name="T14" fmla="*/ 66 w 144"/>
              <a:gd name="T15" fmla="*/ 98 h 176"/>
              <a:gd name="T16" fmla="*/ 58 w 144"/>
              <a:gd name="T17" fmla="*/ 96 h 176"/>
              <a:gd name="T18" fmla="*/ 41 w 144"/>
              <a:gd name="T19" fmla="*/ 113 h 176"/>
              <a:gd name="T20" fmla="*/ 45 w 144"/>
              <a:gd name="T21" fmla="*/ 124 h 176"/>
              <a:gd name="T22" fmla="*/ 57 w 144"/>
              <a:gd name="T23" fmla="*/ 128 h 176"/>
              <a:gd name="T24" fmla="*/ 67 w 144"/>
              <a:gd name="T25" fmla="*/ 127 h 176"/>
              <a:gd name="T26" fmla="*/ 67 w 144"/>
              <a:gd name="T27" fmla="*/ 110 h 176"/>
              <a:gd name="T28" fmla="*/ 56 w 144"/>
              <a:gd name="T29" fmla="*/ 110 h 176"/>
              <a:gd name="T30" fmla="*/ 56 w 144"/>
              <a:gd name="T31" fmla="*/ 115 h 176"/>
              <a:gd name="T32" fmla="*/ 74 w 144"/>
              <a:gd name="T33" fmla="*/ 128 h 176"/>
              <a:gd name="T34" fmla="*/ 81 w 144"/>
              <a:gd name="T35" fmla="*/ 128 h 176"/>
              <a:gd name="T36" fmla="*/ 81 w 144"/>
              <a:gd name="T37" fmla="*/ 96 h 176"/>
              <a:gd name="T38" fmla="*/ 74 w 144"/>
              <a:gd name="T39" fmla="*/ 96 h 176"/>
              <a:gd name="T40" fmla="*/ 74 w 144"/>
              <a:gd name="T41" fmla="*/ 128 h 176"/>
              <a:gd name="T42" fmla="*/ 104 w 144"/>
              <a:gd name="T43" fmla="*/ 0 h 176"/>
              <a:gd name="T44" fmla="*/ 16 w 144"/>
              <a:gd name="T45" fmla="*/ 0 h 176"/>
              <a:gd name="T46" fmla="*/ 0 w 144"/>
              <a:gd name="T47" fmla="*/ 16 h 176"/>
              <a:gd name="T48" fmla="*/ 0 w 144"/>
              <a:gd name="T49" fmla="*/ 160 h 176"/>
              <a:gd name="T50" fmla="*/ 16 w 144"/>
              <a:gd name="T51" fmla="*/ 176 h 176"/>
              <a:gd name="T52" fmla="*/ 128 w 144"/>
              <a:gd name="T53" fmla="*/ 176 h 176"/>
              <a:gd name="T54" fmla="*/ 144 w 144"/>
              <a:gd name="T55" fmla="*/ 160 h 176"/>
              <a:gd name="T56" fmla="*/ 144 w 144"/>
              <a:gd name="T57" fmla="*/ 44 h 176"/>
              <a:gd name="T58" fmla="*/ 104 w 144"/>
              <a:gd name="T59" fmla="*/ 0 h 176"/>
              <a:gd name="T60" fmla="*/ 136 w 144"/>
              <a:gd name="T61" fmla="*/ 160 h 176"/>
              <a:gd name="T62" fmla="*/ 128 w 144"/>
              <a:gd name="T63" fmla="*/ 168 h 176"/>
              <a:gd name="T64" fmla="*/ 16 w 144"/>
              <a:gd name="T65" fmla="*/ 168 h 176"/>
              <a:gd name="T66" fmla="*/ 8 w 144"/>
              <a:gd name="T67" fmla="*/ 160 h 176"/>
              <a:gd name="T68" fmla="*/ 8 w 144"/>
              <a:gd name="T69" fmla="*/ 16 h 176"/>
              <a:gd name="T70" fmla="*/ 16 w 144"/>
              <a:gd name="T71" fmla="*/ 8 h 176"/>
              <a:gd name="T72" fmla="*/ 88 w 144"/>
              <a:gd name="T73" fmla="*/ 8 h 176"/>
              <a:gd name="T74" fmla="*/ 88 w 144"/>
              <a:gd name="T75" fmla="*/ 48 h 176"/>
              <a:gd name="T76" fmla="*/ 96 w 144"/>
              <a:gd name="T77" fmla="*/ 56 h 176"/>
              <a:gd name="T78" fmla="*/ 136 w 144"/>
              <a:gd name="T79" fmla="*/ 56 h 176"/>
              <a:gd name="T80" fmla="*/ 136 w 144"/>
              <a:gd name="T81" fmla="*/ 160 h 176"/>
              <a:gd name="T82" fmla="*/ 96 w 144"/>
              <a:gd name="T83" fmla="*/ 48 h 176"/>
              <a:gd name="T84" fmla="*/ 96 w 144"/>
              <a:gd name="T85" fmla="*/ 8 h 176"/>
              <a:gd name="T86" fmla="*/ 100 w 144"/>
              <a:gd name="T87" fmla="*/ 8 h 176"/>
              <a:gd name="T88" fmla="*/ 136 w 144"/>
              <a:gd name="T89" fmla="*/ 48 h 176"/>
              <a:gd name="T90" fmla="*/ 96 w 144"/>
              <a:gd name="T91" fmla="*/ 48 h 176"/>
              <a:gd name="T92" fmla="*/ 86 w 144"/>
              <a:gd name="T93" fmla="*/ 128 h 176"/>
              <a:gd name="T94" fmla="*/ 93 w 144"/>
              <a:gd name="T95" fmla="*/ 128 h 176"/>
              <a:gd name="T96" fmla="*/ 93 w 144"/>
              <a:gd name="T97" fmla="*/ 115 h 176"/>
              <a:gd name="T98" fmla="*/ 104 w 144"/>
              <a:gd name="T99" fmla="*/ 115 h 176"/>
              <a:gd name="T100" fmla="*/ 104 w 144"/>
              <a:gd name="T101" fmla="*/ 109 h 176"/>
              <a:gd name="T102" fmla="*/ 93 w 144"/>
              <a:gd name="T103" fmla="*/ 109 h 176"/>
              <a:gd name="T104" fmla="*/ 93 w 144"/>
              <a:gd name="T105" fmla="*/ 102 h 176"/>
              <a:gd name="T106" fmla="*/ 104 w 144"/>
              <a:gd name="T107" fmla="*/ 102 h 176"/>
              <a:gd name="T108" fmla="*/ 104 w 144"/>
              <a:gd name="T109" fmla="*/ 96 h 176"/>
              <a:gd name="T110" fmla="*/ 86 w 144"/>
              <a:gd name="T111" fmla="*/ 96 h 176"/>
              <a:gd name="T112" fmla="*/ 86 w 144"/>
              <a:gd name="T113"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76">
                <a:moveTo>
                  <a:pt x="56" y="115"/>
                </a:moveTo>
                <a:cubicBezTo>
                  <a:pt x="61" y="115"/>
                  <a:pt x="61" y="115"/>
                  <a:pt x="61" y="115"/>
                </a:cubicBezTo>
                <a:cubicBezTo>
                  <a:pt x="61" y="122"/>
                  <a:pt x="61" y="122"/>
                  <a:pt x="61" y="122"/>
                </a:cubicBezTo>
                <a:cubicBezTo>
                  <a:pt x="60" y="122"/>
                  <a:pt x="59" y="123"/>
                  <a:pt x="57" y="123"/>
                </a:cubicBezTo>
                <a:cubicBezTo>
                  <a:pt x="52" y="123"/>
                  <a:pt x="48" y="119"/>
                  <a:pt x="48" y="112"/>
                </a:cubicBezTo>
                <a:cubicBezTo>
                  <a:pt x="48" y="105"/>
                  <a:pt x="52" y="102"/>
                  <a:pt x="58" y="102"/>
                </a:cubicBezTo>
                <a:cubicBezTo>
                  <a:pt x="61" y="102"/>
                  <a:pt x="63" y="102"/>
                  <a:pt x="65" y="103"/>
                </a:cubicBezTo>
                <a:cubicBezTo>
                  <a:pt x="66" y="98"/>
                  <a:pt x="66" y="98"/>
                  <a:pt x="66" y="98"/>
                </a:cubicBezTo>
                <a:cubicBezTo>
                  <a:pt x="65" y="97"/>
                  <a:pt x="62" y="96"/>
                  <a:pt x="58" y="96"/>
                </a:cubicBezTo>
                <a:cubicBezTo>
                  <a:pt x="48" y="96"/>
                  <a:pt x="41" y="102"/>
                  <a:pt x="41" y="113"/>
                </a:cubicBezTo>
                <a:cubicBezTo>
                  <a:pt x="41" y="117"/>
                  <a:pt x="42" y="121"/>
                  <a:pt x="45" y="124"/>
                </a:cubicBezTo>
                <a:cubicBezTo>
                  <a:pt x="48" y="127"/>
                  <a:pt x="52" y="128"/>
                  <a:pt x="57" y="128"/>
                </a:cubicBezTo>
                <a:cubicBezTo>
                  <a:pt x="61" y="128"/>
                  <a:pt x="65" y="127"/>
                  <a:pt x="67" y="127"/>
                </a:cubicBezTo>
                <a:cubicBezTo>
                  <a:pt x="67" y="110"/>
                  <a:pt x="67" y="110"/>
                  <a:pt x="67" y="110"/>
                </a:cubicBezTo>
                <a:cubicBezTo>
                  <a:pt x="56" y="110"/>
                  <a:pt x="56" y="110"/>
                  <a:pt x="56" y="110"/>
                </a:cubicBezTo>
                <a:lnTo>
                  <a:pt x="56" y="115"/>
                </a:lnTo>
                <a:close/>
                <a:moveTo>
                  <a:pt x="74" y="128"/>
                </a:moveTo>
                <a:cubicBezTo>
                  <a:pt x="81" y="128"/>
                  <a:pt x="81" y="128"/>
                  <a:pt x="81" y="128"/>
                </a:cubicBezTo>
                <a:cubicBezTo>
                  <a:pt x="81" y="96"/>
                  <a:pt x="81" y="96"/>
                  <a:pt x="81" y="96"/>
                </a:cubicBezTo>
                <a:cubicBezTo>
                  <a:pt x="74" y="96"/>
                  <a:pt x="74" y="96"/>
                  <a:pt x="74" y="96"/>
                </a:cubicBezTo>
                <a:lnTo>
                  <a:pt x="74" y="128"/>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6" y="128"/>
                </a:moveTo>
                <a:cubicBezTo>
                  <a:pt x="93" y="128"/>
                  <a:pt x="93" y="128"/>
                  <a:pt x="93" y="128"/>
                </a:cubicBezTo>
                <a:cubicBezTo>
                  <a:pt x="93" y="115"/>
                  <a:pt x="93" y="115"/>
                  <a:pt x="93" y="115"/>
                </a:cubicBezTo>
                <a:cubicBezTo>
                  <a:pt x="104" y="115"/>
                  <a:pt x="104" y="115"/>
                  <a:pt x="104" y="115"/>
                </a:cubicBezTo>
                <a:cubicBezTo>
                  <a:pt x="104" y="109"/>
                  <a:pt x="104" y="109"/>
                  <a:pt x="104" y="109"/>
                </a:cubicBezTo>
                <a:cubicBezTo>
                  <a:pt x="93" y="109"/>
                  <a:pt x="93" y="109"/>
                  <a:pt x="93" y="109"/>
                </a:cubicBezTo>
                <a:cubicBezTo>
                  <a:pt x="93" y="102"/>
                  <a:pt x="93" y="102"/>
                  <a:pt x="93" y="102"/>
                </a:cubicBezTo>
                <a:cubicBezTo>
                  <a:pt x="104" y="102"/>
                  <a:pt x="104" y="102"/>
                  <a:pt x="104" y="102"/>
                </a:cubicBezTo>
                <a:cubicBezTo>
                  <a:pt x="104" y="96"/>
                  <a:pt x="104" y="96"/>
                  <a:pt x="104" y="96"/>
                </a:cubicBezTo>
                <a:cubicBezTo>
                  <a:pt x="86" y="96"/>
                  <a:pt x="86" y="96"/>
                  <a:pt x="86" y="96"/>
                </a:cubicBezTo>
                <a:lnTo>
                  <a:pt x="86" y="1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3"/>
          <p:cNvSpPr>
            <a:spLocks noEditPoints="1"/>
          </p:cNvSpPr>
          <p:nvPr/>
        </p:nvSpPr>
        <p:spPr bwMode="auto">
          <a:xfrm>
            <a:off x="9720263" y="5810251"/>
            <a:ext cx="455612" cy="557213"/>
          </a:xfrm>
          <a:custGeom>
            <a:avLst/>
            <a:gdLst>
              <a:gd name="T0" fmla="*/ 39 w 144"/>
              <a:gd name="T1" fmla="*/ 123 h 176"/>
              <a:gd name="T2" fmla="*/ 35 w 144"/>
              <a:gd name="T3" fmla="*/ 128 h 176"/>
              <a:gd name="T4" fmla="*/ 51 w 144"/>
              <a:gd name="T5" fmla="*/ 116 h 176"/>
              <a:gd name="T6" fmla="*/ 44 w 144"/>
              <a:gd name="T7" fmla="*/ 96 h 176"/>
              <a:gd name="T8" fmla="*/ 104 w 144"/>
              <a:gd name="T9" fmla="*/ 0 h 176"/>
              <a:gd name="T10" fmla="*/ 0 w 144"/>
              <a:gd name="T11" fmla="*/ 16 h 176"/>
              <a:gd name="T12" fmla="*/ 16 w 144"/>
              <a:gd name="T13" fmla="*/ 176 h 176"/>
              <a:gd name="T14" fmla="*/ 144 w 144"/>
              <a:gd name="T15" fmla="*/ 160 h 176"/>
              <a:gd name="T16" fmla="*/ 104 w 144"/>
              <a:gd name="T17" fmla="*/ 0 h 176"/>
              <a:gd name="T18" fmla="*/ 128 w 144"/>
              <a:gd name="T19" fmla="*/ 168 h 176"/>
              <a:gd name="T20" fmla="*/ 8 w 144"/>
              <a:gd name="T21" fmla="*/ 160 h 176"/>
              <a:gd name="T22" fmla="*/ 16 w 144"/>
              <a:gd name="T23" fmla="*/ 8 h 176"/>
              <a:gd name="T24" fmla="*/ 88 w 144"/>
              <a:gd name="T25" fmla="*/ 48 h 176"/>
              <a:gd name="T26" fmla="*/ 136 w 144"/>
              <a:gd name="T27" fmla="*/ 56 h 176"/>
              <a:gd name="T28" fmla="*/ 96 w 144"/>
              <a:gd name="T29" fmla="*/ 48 h 176"/>
              <a:gd name="T30" fmla="*/ 100 w 144"/>
              <a:gd name="T31" fmla="*/ 8 h 176"/>
              <a:gd name="T32" fmla="*/ 96 w 144"/>
              <a:gd name="T33" fmla="*/ 48 h 176"/>
              <a:gd name="T34" fmla="*/ 85 w 144"/>
              <a:gd name="T35" fmla="*/ 124 h 176"/>
              <a:gd name="T36" fmla="*/ 107 w 144"/>
              <a:gd name="T37" fmla="*/ 127 h 176"/>
              <a:gd name="T38" fmla="*/ 96 w 144"/>
              <a:gd name="T39" fmla="*/ 110 h 176"/>
              <a:gd name="T40" fmla="*/ 101 w 144"/>
              <a:gd name="T41" fmla="*/ 115 h 176"/>
              <a:gd name="T42" fmla="*/ 97 w 144"/>
              <a:gd name="T43" fmla="*/ 123 h 176"/>
              <a:gd name="T44" fmla="*/ 98 w 144"/>
              <a:gd name="T45" fmla="*/ 102 h 176"/>
              <a:gd name="T46" fmla="*/ 106 w 144"/>
              <a:gd name="T47" fmla="*/ 98 h 176"/>
              <a:gd name="T48" fmla="*/ 81 w 144"/>
              <a:gd name="T49" fmla="*/ 113 h 176"/>
              <a:gd name="T50" fmla="*/ 58 w 144"/>
              <a:gd name="T51" fmla="*/ 97 h 176"/>
              <a:gd name="T52" fmla="*/ 65 w 144"/>
              <a:gd name="T53" fmla="*/ 128 h 176"/>
              <a:gd name="T54" fmla="*/ 67 w 144"/>
              <a:gd name="T55" fmla="*/ 117 h 176"/>
              <a:gd name="T56" fmla="*/ 80 w 144"/>
              <a:gd name="T57" fmla="*/ 106 h 176"/>
              <a:gd name="T58" fmla="*/ 67 w 144"/>
              <a:gd name="T59" fmla="*/ 96 h 176"/>
              <a:gd name="T60" fmla="*/ 65 w 144"/>
              <a:gd name="T61" fmla="*/ 111 h 176"/>
              <a:gd name="T62" fmla="*/ 68 w 144"/>
              <a:gd name="T63" fmla="*/ 101 h 176"/>
              <a:gd name="T64" fmla="*/ 67 w 144"/>
              <a:gd name="T65" fmla="*/ 11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44" y="116"/>
                </a:moveTo>
                <a:cubicBezTo>
                  <a:pt x="44" y="121"/>
                  <a:pt x="42" y="123"/>
                  <a:pt x="39" y="123"/>
                </a:cubicBezTo>
                <a:cubicBezTo>
                  <a:pt x="38" y="123"/>
                  <a:pt x="37" y="122"/>
                  <a:pt x="36" y="122"/>
                </a:cubicBezTo>
                <a:cubicBezTo>
                  <a:pt x="35" y="128"/>
                  <a:pt x="35" y="128"/>
                  <a:pt x="35" y="128"/>
                </a:cubicBezTo>
                <a:cubicBezTo>
                  <a:pt x="37" y="128"/>
                  <a:pt x="39" y="129"/>
                  <a:pt x="40" y="129"/>
                </a:cubicBezTo>
                <a:cubicBezTo>
                  <a:pt x="47" y="129"/>
                  <a:pt x="51" y="125"/>
                  <a:pt x="51" y="116"/>
                </a:cubicBezTo>
                <a:cubicBezTo>
                  <a:pt x="51" y="96"/>
                  <a:pt x="51" y="96"/>
                  <a:pt x="51" y="96"/>
                </a:cubicBezTo>
                <a:cubicBezTo>
                  <a:pt x="44" y="96"/>
                  <a:pt x="44" y="96"/>
                  <a:pt x="44" y="96"/>
                </a:cubicBezTo>
                <a:lnTo>
                  <a:pt x="44" y="116"/>
                </a:lnTo>
                <a:close/>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moveTo>
                  <a:pt x="81" y="113"/>
                </a:moveTo>
                <a:cubicBezTo>
                  <a:pt x="81" y="117"/>
                  <a:pt x="82" y="121"/>
                  <a:pt x="85" y="124"/>
                </a:cubicBezTo>
                <a:cubicBezTo>
                  <a:pt x="88" y="127"/>
                  <a:pt x="92" y="128"/>
                  <a:pt x="97" y="128"/>
                </a:cubicBezTo>
                <a:cubicBezTo>
                  <a:pt x="101" y="128"/>
                  <a:pt x="105" y="127"/>
                  <a:pt x="107" y="127"/>
                </a:cubicBezTo>
                <a:cubicBezTo>
                  <a:pt x="107" y="110"/>
                  <a:pt x="107" y="110"/>
                  <a:pt x="107" y="110"/>
                </a:cubicBezTo>
                <a:cubicBezTo>
                  <a:pt x="96" y="110"/>
                  <a:pt x="96" y="110"/>
                  <a:pt x="96" y="110"/>
                </a:cubicBezTo>
                <a:cubicBezTo>
                  <a:pt x="96" y="115"/>
                  <a:pt x="96" y="115"/>
                  <a:pt x="96" y="115"/>
                </a:cubicBezTo>
                <a:cubicBezTo>
                  <a:pt x="101" y="115"/>
                  <a:pt x="101" y="115"/>
                  <a:pt x="101" y="115"/>
                </a:cubicBezTo>
                <a:cubicBezTo>
                  <a:pt x="101" y="122"/>
                  <a:pt x="101" y="122"/>
                  <a:pt x="101" y="122"/>
                </a:cubicBezTo>
                <a:cubicBezTo>
                  <a:pt x="100" y="122"/>
                  <a:pt x="99" y="123"/>
                  <a:pt x="97" y="123"/>
                </a:cubicBezTo>
                <a:cubicBezTo>
                  <a:pt x="92" y="123"/>
                  <a:pt x="88" y="119"/>
                  <a:pt x="88" y="112"/>
                </a:cubicBezTo>
                <a:cubicBezTo>
                  <a:pt x="88" y="105"/>
                  <a:pt x="92" y="102"/>
                  <a:pt x="98" y="102"/>
                </a:cubicBezTo>
                <a:cubicBezTo>
                  <a:pt x="101" y="102"/>
                  <a:pt x="103" y="102"/>
                  <a:pt x="105" y="103"/>
                </a:cubicBezTo>
                <a:cubicBezTo>
                  <a:pt x="106" y="98"/>
                  <a:pt x="106" y="98"/>
                  <a:pt x="106" y="98"/>
                </a:cubicBezTo>
                <a:cubicBezTo>
                  <a:pt x="105" y="97"/>
                  <a:pt x="102" y="96"/>
                  <a:pt x="98" y="96"/>
                </a:cubicBezTo>
                <a:cubicBezTo>
                  <a:pt x="88" y="96"/>
                  <a:pt x="81" y="102"/>
                  <a:pt x="81" y="113"/>
                </a:cubicBezTo>
                <a:moveTo>
                  <a:pt x="67" y="96"/>
                </a:moveTo>
                <a:cubicBezTo>
                  <a:pt x="63" y="96"/>
                  <a:pt x="60" y="96"/>
                  <a:pt x="58" y="97"/>
                </a:cubicBezTo>
                <a:cubicBezTo>
                  <a:pt x="58" y="128"/>
                  <a:pt x="58" y="128"/>
                  <a:pt x="58" y="128"/>
                </a:cubicBezTo>
                <a:cubicBezTo>
                  <a:pt x="65" y="128"/>
                  <a:pt x="65" y="128"/>
                  <a:pt x="65" y="128"/>
                </a:cubicBezTo>
                <a:cubicBezTo>
                  <a:pt x="65" y="117"/>
                  <a:pt x="65" y="117"/>
                  <a:pt x="65" y="117"/>
                </a:cubicBezTo>
                <a:cubicBezTo>
                  <a:pt x="66" y="117"/>
                  <a:pt x="66" y="117"/>
                  <a:pt x="67" y="117"/>
                </a:cubicBezTo>
                <a:cubicBezTo>
                  <a:pt x="71" y="117"/>
                  <a:pt x="75" y="116"/>
                  <a:pt x="77" y="113"/>
                </a:cubicBezTo>
                <a:cubicBezTo>
                  <a:pt x="79" y="112"/>
                  <a:pt x="80" y="109"/>
                  <a:pt x="80" y="106"/>
                </a:cubicBezTo>
                <a:cubicBezTo>
                  <a:pt x="80" y="103"/>
                  <a:pt x="78" y="100"/>
                  <a:pt x="76" y="99"/>
                </a:cubicBezTo>
                <a:cubicBezTo>
                  <a:pt x="74" y="97"/>
                  <a:pt x="71" y="96"/>
                  <a:pt x="67" y="96"/>
                </a:cubicBezTo>
                <a:moveTo>
                  <a:pt x="67" y="111"/>
                </a:moveTo>
                <a:cubicBezTo>
                  <a:pt x="66" y="111"/>
                  <a:pt x="65" y="111"/>
                  <a:pt x="65" y="111"/>
                </a:cubicBezTo>
                <a:cubicBezTo>
                  <a:pt x="65" y="102"/>
                  <a:pt x="65" y="102"/>
                  <a:pt x="65" y="102"/>
                </a:cubicBezTo>
                <a:cubicBezTo>
                  <a:pt x="65" y="102"/>
                  <a:pt x="66" y="101"/>
                  <a:pt x="68" y="101"/>
                </a:cubicBezTo>
                <a:cubicBezTo>
                  <a:pt x="71" y="101"/>
                  <a:pt x="73" y="103"/>
                  <a:pt x="73" y="106"/>
                </a:cubicBezTo>
                <a:cubicBezTo>
                  <a:pt x="73" y="109"/>
                  <a:pt x="71" y="111"/>
                  <a:pt x="67" y="11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4"/>
          <p:cNvSpPr>
            <a:spLocks noEditPoints="1"/>
          </p:cNvSpPr>
          <p:nvPr/>
        </p:nvSpPr>
        <p:spPr bwMode="auto">
          <a:xfrm>
            <a:off x="10783888" y="5810251"/>
            <a:ext cx="455612" cy="557213"/>
          </a:xfrm>
          <a:custGeom>
            <a:avLst/>
            <a:gdLst>
              <a:gd name="T0" fmla="*/ 75 w 144"/>
              <a:gd name="T1" fmla="*/ 119 h 176"/>
              <a:gd name="T2" fmla="*/ 70 w 144"/>
              <a:gd name="T3" fmla="*/ 108 h 176"/>
              <a:gd name="T4" fmla="*/ 56 w 144"/>
              <a:gd name="T5" fmla="*/ 96 h 176"/>
              <a:gd name="T6" fmla="*/ 62 w 144"/>
              <a:gd name="T7" fmla="*/ 128 h 176"/>
              <a:gd name="T8" fmla="*/ 62 w 144"/>
              <a:gd name="T9" fmla="*/ 105 h 176"/>
              <a:gd name="T10" fmla="*/ 67 w 144"/>
              <a:gd name="T11" fmla="*/ 116 h 176"/>
              <a:gd name="T12" fmla="*/ 81 w 144"/>
              <a:gd name="T13" fmla="*/ 128 h 176"/>
              <a:gd name="T14" fmla="*/ 75 w 144"/>
              <a:gd name="T15" fmla="*/ 96 h 176"/>
              <a:gd name="T16" fmla="*/ 41 w 144"/>
              <a:gd name="T17" fmla="*/ 96 h 176"/>
              <a:gd name="T18" fmla="*/ 32 w 144"/>
              <a:gd name="T19" fmla="*/ 128 h 176"/>
              <a:gd name="T20" fmla="*/ 39 w 144"/>
              <a:gd name="T21" fmla="*/ 117 h 176"/>
              <a:gd name="T22" fmla="*/ 51 w 144"/>
              <a:gd name="T23" fmla="*/ 113 h 176"/>
              <a:gd name="T24" fmla="*/ 50 w 144"/>
              <a:gd name="T25" fmla="*/ 99 h 176"/>
              <a:gd name="T26" fmla="*/ 41 w 144"/>
              <a:gd name="T27" fmla="*/ 111 h 176"/>
              <a:gd name="T28" fmla="*/ 39 w 144"/>
              <a:gd name="T29" fmla="*/ 102 h 176"/>
              <a:gd name="T30" fmla="*/ 47 w 144"/>
              <a:gd name="T31" fmla="*/ 106 h 176"/>
              <a:gd name="T32" fmla="*/ 87 w 144"/>
              <a:gd name="T33" fmla="*/ 113 h 176"/>
              <a:gd name="T34" fmla="*/ 103 w 144"/>
              <a:gd name="T35" fmla="*/ 128 h 176"/>
              <a:gd name="T36" fmla="*/ 113 w 144"/>
              <a:gd name="T37" fmla="*/ 110 h 176"/>
              <a:gd name="T38" fmla="*/ 102 w 144"/>
              <a:gd name="T39" fmla="*/ 115 h 176"/>
              <a:gd name="T40" fmla="*/ 107 w 144"/>
              <a:gd name="T41" fmla="*/ 122 h 176"/>
              <a:gd name="T42" fmla="*/ 94 w 144"/>
              <a:gd name="T43" fmla="*/ 112 h 176"/>
              <a:gd name="T44" fmla="*/ 111 w 144"/>
              <a:gd name="T45" fmla="*/ 103 h 176"/>
              <a:gd name="T46" fmla="*/ 104 w 144"/>
              <a:gd name="T47" fmla="*/ 96 h 176"/>
              <a:gd name="T48" fmla="*/ 104 w 144"/>
              <a:gd name="T49" fmla="*/ 0 h 176"/>
              <a:gd name="T50" fmla="*/ 0 w 144"/>
              <a:gd name="T51" fmla="*/ 16 h 176"/>
              <a:gd name="T52" fmla="*/ 16 w 144"/>
              <a:gd name="T53" fmla="*/ 176 h 176"/>
              <a:gd name="T54" fmla="*/ 144 w 144"/>
              <a:gd name="T55" fmla="*/ 160 h 176"/>
              <a:gd name="T56" fmla="*/ 104 w 144"/>
              <a:gd name="T57" fmla="*/ 0 h 176"/>
              <a:gd name="T58" fmla="*/ 128 w 144"/>
              <a:gd name="T59" fmla="*/ 168 h 176"/>
              <a:gd name="T60" fmla="*/ 8 w 144"/>
              <a:gd name="T61" fmla="*/ 160 h 176"/>
              <a:gd name="T62" fmla="*/ 16 w 144"/>
              <a:gd name="T63" fmla="*/ 8 h 176"/>
              <a:gd name="T64" fmla="*/ 88 w 144"/>
              <a:gd name="T65" fmla="*/ 48 h 176"/>
              <a:gd name="T66" fmla="*/ 136 w 144"/>
              <a:gd name="T67" fmla="*/ 56 h 176"/>
              <a:gd name="T68" fmla="*/ 96 w 144"/>
              <a:gd name="T69" fmla="*/ 48 h 176"/>
              <a:gd name="T70" fmla="*/ 100 w 144"/>
              <a:gd name="T71" fmla="*/ 8 h 176"/>
              <a:gd name="T72" fmla="*/ 96 w 144"/>
              <a:gd name="T7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 h="176">
                <a:moveTo>
                  <a:pt x="75" y="106"/>
                </a:moveTo>
                <a:cubicBezTo>
                  <a:pt x="75" y="110"/>
                  <a:pt x="75" y="115"/>
                  <a:pt x="75" y="119"/>
                </a:cubicBezTo>
                <a:cubicBezTo>
                  <a:pt x="75" y="119"/>
                  <a:pt x="75" y="119"/>
                  <a:pt x="75" y="119"/>
                </a:cubicBezTo>
                <a:cubicBezTo>
                  <a:pt x="74" y="115"/>
                  <a:pt x="72" y="111"/>
                  <a:pt x="70" y="108"/>
                </a:cubicBezTo>
                <a:cubicBezTo>
                  <a:pt x="64" y="96"/>
                  <a:pt x="64" y="96"/>
                  <a:pt x="64" y="96"/>
                </a:cubicBezTo>
                <a:cubicBezTo>
                  <a:pt x="56" y="96"/>
                  <a:pt x="56" y="96"/>
                  <a:pt x="56" y="96"/>
                </a:cubicBezTo>
                <a:cubicBezTo>
                  <a:pt x="56" y="128"/>
                  <a:pt x="56" y="128"/>
                  <a:pt x="56" y="128"/>
                </a:cubicBezTo>
                <a:cubicBezTo>
                  <a:pt x="62" y="128"/>
                  <a:pt x="62" y="128"/>
                  <a:pt x="62" y="128"/>
                </a:cubicBezTo>
                <a:cubicBezTo>
                  <a:pt x="62" y="118"/>
                  <a:pt x="62" y="118"/>
                  <a:pt x="62" y="118"/>
                </a:cubicBezTo>
                <a:cubicBezTo>
                  <a:pt x="62" y="113"/>
                  <a:pt x="62" y="109"/>
                  <a:pt x="62" y="105"/>
                </a:cubicBezTo>
                <a:cubicBezTo>
                  <a:pt x="62" y="105"/>
                  <a:pt x="62" y="105"/>
                  <a:pt x="62" y="105"/>
                </a:cubicBezTo>
                <a:cubicBezTo>
                  <a:pt x="64" y="108"/>
                  <a:pt x="66" y="112"/>
                  <a:pt x="67" y="116"/>
                </a:cubicBezTo>
                <a:cubicBezTo>
                  <a:pt x="74" y="128"/>
                  <a:pt x="74" y="128"/>
                  <a:pt x="74" y="128"/>
                </a:cubicBezTo>
                <a:cubicBezTo>
                  <a:pt x="81" y="128"/>
                  <a:pt x="81" y="128"/>
                  <a:pt x="81" y="128"/>
                </a:cubicBezTo>
                <a:cubicBezTo>
                  <a:pt x="81" y="96"/>
                  <a:pt x="81" y="96"/>
                  <a:pt x="81" y="96"/>
                </a:cubicBezTo>
                <a:cubicBezTo>
                  <a:pt x="75" y="96"/>
                  <a:pt x="75" y="96"/>
                  <a:pt x="75" y="96"/>
                </a:cubicBezTo>
                <a:lnTo>
                  <a:pt x="75" y="106"/>
                </a:lnTo>
                <a:close/>
                <a:moveTo>
                  <a:pt x="41" y="96"/>
                </a:moveTo>
                <a:cubicBezTo>
                  <a:pt x="37" y="96"/>
                  <a:pt x="34" y="96"/>
                  <a:pt x="32" y="97"/>
                </a:cubicBezTo>
                <a:cubicBezTo>
                  <a:pt x="32" y="128"/>
                  <a:pt x="32" y="128"/>
                  <a:pt x="32" y="128"/>
                </a:cubicBezTo>
                <a:cubicBezTo>
                  <a:pt x="39" y="128"/>
                  <a:pt x="39" y="128"/>
                  <a:pt x="39" y="128"/>
                </a:cubicBezTo>
                <a:cubicBezTo>
                  <a:pt x="39" y="117"/>
                  <a:pt x="39" y="117"/>
                  <a:pt x="39" y="117"/>
                </a:cubicBezTo>
                <a:cubicBezTo>
                  <a:pt x="40" y="117"/>
                  <a:pt x="40" y="117"/>
                  <a:pt x="41" y="117"/>
                </a:cubicBezTo>
                <a:cubicBezTo>
                  <a:pt x="45" y="117"/>
                  <a:pt x="49" y="116"/>
                  <a:pt x="51" y="113"/>
                </a:cubicBezTo>
                <a:cubicBezTo>
                  <a:pt x="53" y="112"/>
                  <a:pt x="54" y="109"/>
                  <a:pt x="54" y="106"/>
                </a:cubicBezTo>
                <a:cubicBezTo>
                  <a:pt x="54" y="103"/>
                  <a:pt x="52" y="100"/>
                  <a:pt x="50" y="99"/>
                </a:cubicBezTo>
                <a:cubicBezTo>
                  <a:pt x="48" y="97"/>
                  <a:pt x="45" y="96"/>
                  <a:pt x="41" y="96"/>
                </a:cubicBezTo>
                <a:moveTo>
                  <a:pt x="41" y="111"/>
                </a:moveTo>
                <a:cubicBezTo>
                  <a:pt x="40" y="111"/>
                  <a:pt x="39" y="111"/>
                  <a:pt x="39" y="111"/>
                </a:cubicBezTo>
                <a:cubicBezTo>
                  <a:pt x="39" y="102"/>
                  <a:pt x="39" y="102"/>
                  <a:pt x="39" y="102"/>
                </a:cubicBezTo>
                <a:cubicBezTo>
                  <a:pt x="39" y="102"/>
                  <a:pt x="40" y="101"/>
                  <a:pt x="42" y="101"/>
                </a:cubicBezTo>
                <a:cubicBezTo>
                  <a:pt x="45" y="101"/>
                  <a:pt x="47" y="103"/>
                  <a:pt x="47" y="106"/>
                </a:cubicBezTo>
                <a:cubicBezTo>
                  <a:pt x="47" y="109"/>
                  <a:pt x="45" y="111"/>
                  <a:pt x="41" y="111"/>
                </a:cubicBezTo>
                <a:moveTo>
                  <a:pt x="87" y="113"/>
                </a:moveTo>
                <a:cubicBezTo>
                  <a:pt x="87" y="117"/>
                  <a:pt x="88" y="121"/>
                  <a:pt x="91" y="124"/>
                </a:cubicBezTo>
                <a:cubicBezTo>
                  <a:pt x="94" y="127"/>
                  <a:pt x="98" y="128"/>
                  <a:pt x="103" y="128"/>
                </a:cubicBezTo>
                <a:cubicBezTo>
                  <a:pt x="107" y="128"/>
                  <a:pt x="111" y="127"/>
                  <a:pt x="113" y="127"/>
                </a:cubicBezTo>
                <a:cubicBezTo>
                  <a:pt x="113" y="110"/>
                  <a:pt x="113" y="110"/>
                  <a:pt x="113" y="110"/>
                </a:cubicBezTo>
                <a:cubicBezTo>
                  <a:pt x="102" y="110"/>
                  <a:pt x="102" y="110"/>
                  <a:pt x="102" y="110"/>
                </a:cubicBezTo>
                <a:cubicBezTo>
                  <a:pt x="102" y="115"/>
                  <a:pt x="102" y="115"/>
                  <a:pt x="102" y="115"/>
                </a:cubicBezTo>
                <a:cubicBezTo>
                  <a:pt x="107" y="115"/>
                  <a:pt x="107" y="115"/>
                  <a:pt x="107" y="115"/>
                </a:cubicBezTo>
                <a:cubicBezTo>
                  <a:pt x="107" y="122"/>
                  <a:pt x="107" y="122"/>
                  <a:pt x="107" y="122"/>
                </a:cubicBezTo>
                <a:cubicBezTo>
                  <a:pt x="106" y="122"/>
                  <a:pt x="105" y="123"/>
                  <a:pt x="103" y="123"/>
                </a:cubicBezTo>
                <a:cubicBezTo>
                  <a:pt x="98" y="123"/>
                  <a:pt x="94" y="119"/>
                  <a:pt x="94" y="112"/>
                </a:cubicBezTo>
                <a:cubicBezTo>
                  <a:pt x="94" y="105"/>
                  <a:pt x="98" y="102"/>
                  <a:pt x="104" y="102"/>
                </a:cubicBezTo>
                <a:cubicBezTo>
                  <a:pt x="107" y="102"/>
                  <a:pt x="109" y="102"/>
                  <a:pt x="111" y="103"/>
                </a:cubicBezTo>
                <a:cubicBezTo>
                  <a:pt x="112" y="98"/>
                  <a:pt x="112" y="98"/>
                  <a:pt x="112" y="98"/>
                </a:cubicBezTo>
                <a:cubicBezTo>
                  <a:pt x="111" y="97"/>
                  <a:pt x="108" y="96"/>
                  <a:pt x="104" y="96"/>
                </a:cubicBezTo>
                <a:cubicBezTo>
                  <a:pt x="94" y="96"/>
                  <a:pt x="87" y="102"/>
                  <a:pt x="87" y="113"/>
                </a:cubicBezTo>
                <a:moveTo>
                  <a:pt x="104" y="0"/>
                </a:moveTo>
                <a:cubicBezTo>
                  <a:pt x="16" y="0"/>
                  <a:pt x="16" y="0"/>
                  <a:pt x="16" y="0"/>
                </a:cubicBezTo>
                <a:cubicBezTo>
                  <a:pt x="7" y="0"/>
                  <a:pt x="0" y="7"/>
                  <a:pt x="0" y="16"/>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4"/>
                  <a:pt x="144" y="44"/>
                  <a:pt x="144" y="44"/>
                </a:cubicBezTo>
                <a:lnTo>
                  <a:pt x="104" y="0"/>
                </a:lnTo>
                <a:close/>
                <a:moveTo>
                  <a:pt x="136" y="160"/>
                </a:moveTo>
                <a:cubicBezTo>
                  <a:pt x="136" y="164"/>
                  <a:pt x="132" y="168"/>
                  <a:pt x="128" y="168"/>
                </a:cubicBezTo>
                <a:cubicBezTo>
                  <a:pt x="16" y="168"/>
                  <a:pt x="16" y="168"/>
                  <a:pt x="16" y="168"/>
                </a:cubicBezTo>
                <a:cubicBezTo>
                  <a:pt x="12" y="168"/>
                  <a:pt x="8" y="164"/>
                  <a:pt x="8" y="160"/>
                </a:cubicBezTo>
                <a:cubicBezTo>
                  <a:pt x="8" y="16"/>
                  <a:pt x="8" y="16"/>
                  <a:pt x="8" y="16"/>
                </a:cubicBezTo>
                <a:cubicBezTo>
                  <a:pt x="8" y="12"/>
                  <a:pt x="12" y="8"/>
                  <a:pt x="16" y="8"/>
                </a:cubicBezTo>
                <a:cubicBezTo>
                  <a:pt x="88" y="8"/>
                  <a:pt x="88" y="8"/>
                  <a:pt x="88" y="8"/>
                </a:cubicBezTo>
                <a:cubicBezTo>
                  <a:pt x="88" y="48"/>
                  <a:pt x="88" y="48"/>
                  <a:pt x="88" y="48"/>
                </a:cubicBezTo>
                <a:cubicBezTo>
                  <a:pt x="88" y="52"/>
                  <a:pt x="92" y="56"/>
                  <a:pt x="96" y="56"/>
                </a:cubicBezTo>
                <a:cubicBezTo>
                  <a:pt x="136" y="56"/>
                  <a:pt x="136" y="56"/>
                  <a:pt x="136" y="56"/>
                </a:cubicBezTo>
                <a:lnTo>
                  <a:pt x="136" y="160"/>
                </a:lnTo>
                <a:close/>
                <a:moveTo>
                  <a:pt x="96" y="48"/>
                </a:moveTo>
                <a:cubicBezTo>
                  <a:pt x="96" y="8"/>
                  <a:pt x="96" y="8"/>
                  <a:pt x="96" y="8"/>
                </a:cubicBezTo>
                <a:cubicBezTo>
                  <a:pt x="100" y="8"/>
                  <a:pt x="100" y="8"/>
                  <a:pt x="100" y="8"/>
                </a:cubicBezTo>
                <a:cubicBezTo>
                  <a:pt x="136" y="48"/>
                  <a:pt x="136" y="48"/>
                  <a:pt x="136" y="48"/>
                </a:cubicBezTo>
                <a:lnTo>
                  <a:pt x="96"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73019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Freeform 117"/>
          <p:cNvSpPr>
            <a:spLocks noEditPoints="1"/>
          </p:cNvSpPr>
          <p:nvPr/>
        </p:nvSpPr>
        <p:spPr bwMode="auto">
          <a:xfrm>
            <a:off x="5109361" y="1957974"/>
            <a:ext cx="216837" cy="366172"/>
          </a:xfrm>
          <a:custGeom>
            <a:avLst/>
            <a:gdLst>
              <a:gd name="T0" fmla="*/ 30 w 45"/>
              <a:gd name="T1" fmla="*/ 65 h 73"/>
              <a:gd name="T2" fmla="*/ 42 w 45"/>
              <a:gd name="T3" fmla="*/ 42 h 73"/>
              <a:gd name="T4" fmla="*/ 41 w 45"/>
              <a:gd name="T5" fmla="*/ 26 h 73"/>
              <a:gd name="T6" fmla="*/ 40 w 45"/>
              <a:gd name="T7" fmla="*/ 42 h 73"/>
              <a:gd name="T8" fmla="*/ 28 w 45"/>
              <a:gd name="T9" fmla="*/ 52 h 73"/>
              <a:gd name="T10" fmla="*/ 27 w 45"/>
              <a:gd name="T11" fmla="*/ 47 h 73"/>
              <a:gd name="T12" fmla="*/ 36 w 45"/>
              <a:gd name="T13" fmla="*/ 39 h 73"/>
              <a:gd name="T14" fmla="*/ 38 w 45"/>
              <a:gd name="T15" fmla="*/ 30 h 73"/>
              <a:gd name="T16" fmla="*/ 36 w 45"/>
              <a:gd name="T17" fmla="*/ 22 h 73"/>
              <a:gd name="T18" fmla="*/ 28 w 45"/>
              <a:gd name="T19" fmla="*/ 0 h 73"/>
              <a:gd name="T20" fmla="*/ 10 w 45"/>
              <a:gd name="T21" fmla="*/ 8 h 73"/>
              <a:gd name="T22" fmla="*/ 8 w 45"/>
              <a:gd name="T23" fmla="*/ 25 h 73"/>
              <a:gd name="T24" fmla="*/ 10 w 45"/>
              <a:gd name="T25" fmla="*/ 33 h 73"/>
              <a:gd name="T26" fmla="*/ 17 w 45"/>
              <a:gd name="T27" fmla="*/ 47 h 73"/>
              <a:gd name="T28" fmla="*/ 18 w 45"/>
              <a:gd name="T29" fmla="*/ 52 h 73"/>
              <a:gd name="T30" fmla="*/ 16 w 45"/>
              <a:gd name="T31" fmla="*/ 52 h 73"/>
              <a:gd name="T32" fmla="*/ 6 w 45"/>
              <a:gd name="T33" fmla="*/ 27 h 73"/>
              <a:gd name="T34" fmla="*/ 4 w 45"/>
              <a:gd name="T35" fmla="*/ 27 h 73"/>
              <a:gd name="T36" fmla="*/ 15 w 45"/>
              <a:gd name="T37" fmla="*/ 54 h 73"/>
              <a:gd name="T38" fmla="*/ 4 w 45"/>
              <a:gd name="T39" fmla="*/ 65 h 73"/>
              <a:gd name="T40" fmla="*/ 4 w 45"/>
              <a:gd name="T41" fmla="*/ 73 h 73"/>
              <a:gd name="T42" fmla="*/ 45 w 45"/>
              <a:gd name="T43" fmla="*/ 69 h 73"/>
              <a:gd name="T44" fmla="*/ 4 w 45"/>
              <a:gd name="T45" fmla="*/ 68 h 73"/>
              <a:gd name="T46" fmla="*/ 28 w 45"/>
              <a:gd name="T47" fmla="*/ 68 h 73"/>
              <a:gd name="T48" fmla="*/ 42 w 45"/>
              <a:gd name="T49" fmla="*/ 69 h 73"/>
              <a:gd name="T50" fmla="*/ 4 w 45"/>
              <a:gd name="T51" fmla="*/ 70 h 73"/>
              <a:gd name="T52" fmla="*/ 4 w 45"/>
              <a:gd name="T53" fmla="*/ 68 h 73"/>
              <a:gd name="T54" fmla="*/ 20 w 45"/>
              <a:gd name="T55" fmla="*/ 55 h 73"/>
              <a:gd name="T56" fmla="*/ 27 w 45"/>
              <a:gd name="T57" fmla="*/ 55 h 73"/>
              <a:gd name="T58" fmla="*/ 18 w 45"/>
              <a:gd name="T59" fmla="*/ 66 h 73"/>
              <a:gd name="T60" fmla="*/ 28 w 45"/>
              <a:gd name="T61" fmla="*/ 3 h 73"/>
              <a:gd name="T62" fmla="*/ 33 w 45"/>
              <a:gd name="T63" fmla="*/ 23 h 73"/>
              <a:gd name="T64" fmla="*/ 17 w 45"/>
              <a:gd name="T65" fmla="*/ 8 h 73"/>
              <a:gd name="T66" fmla="*/ 28 w 45"/>
              <a:gd name="T67" fmla="*/ 3 h 73"/>
              <a:gd name="T68" fmla="*/ 24 w 45"/>
              <a:gd name="T69" fmla="*/ 46 h 73"/>
              <a:gd name="T70" fmla="*/ 21 w 45"/>
              <a:gd name="T71" fmla="*/ 53 h 73"/>
              <a:gd name="T72" fmla="*/ 25 w 45"/>
              <a:gd name="T73" fmla="*/ 44 h 73"/>
              <a:gd name="T74" fmla="*/ 17 w 45"/>
              <a:gd name="T75" fmla="*/ 39 h 73"/>
              <a:gd name="T76" fmla="*/ 33 w 45"/>
              <a:gd name="T77" fmla="*/ 32 h 73"/>
              <a:gd name="T78" fmla="*/ 28 w 45"/>
              <a:gd name="T79" fmla="*/ 44 h 73"/>
              <a:gd name="T80" fmla="*/ 17 w 45"/>
              <a:gd name="T81" fmla="*/ 30 h 73"/>
              <a:gd name="T82" fmla="*/ 33 w 45"/>
              <a:gd name="T83" fmla="*/ 25 h 73"/>
              <a:gd name="T84" fmla="*/ 17 w 45"/>
              <a:gd name="T85" fmla="*/ 30 h 73"/>
              <a:gd name="T86" fmla="*/ 35 w 45"/>
              <a:gd name="T87" fmla="*/ 25 h 73"/>
              <a:gd name="T88" fmla="*/ 35 w 45"/>
              <a:gd name="T89" fmla="*/ 30 h 73"/>
              <a:gd name="T90" fmla="*/ 35 w 45"/>
              <a:gd name="T91" fmla="*/ 25 h 73"/>
              <a:gd name="T92" fmla="*/ 15 w 45"/>
              <a:gd name="T93" fmla="*/ 23 h 73"/>
              <a:gd name="T94" fmla="*/ 13 w 45"/>
              <a:gd name="T95" fmla="*/ 8 h 73"/>
              <a:gd name="T96" fmla="*/ 15 w 45"/>
              <a:gd name="T97" fmla="*/ 8 h 73"/>
              <a:gd name="T98" fmla="*/ 15 w 45"/>
              <a:gd name="T99" fmla="*/ 30 h 73"/>
              <a:gd name="T100" fmla="*/ 13 w 45"/>
              <a:gd name="T101" fmla="*/ 25 h 73"/>
              <a:gd name="T102" fmla="*/ 11 w 45"/>
              <a:gd name="T103" fmla="*/ 30 h 73"/>
              <a:gd name="T104" fmla="*/ 11 w 45"/>
              <a:gd name="T105" fmla="*/ 25 h 73"/>
              <a:gd name="T106" fmla="*/ 11 w 45"/>
              <a:gd name="T107" fmla="*/ 30 h 73"/>
              <a:gd name="T108" fmla="*/ 15 w 45"/>
              <a:gd name="T109" fmla="*/ 32 h 73"/>
              <a:gd name="T110" fmla="*/ 17 w 45"/>
              <a:gd name="T111" fmla="*/ 44 h 73"/>
              <a:gd name="T112" fmla="*/ 13 w 45"/>
              <a:gd name="T113" fmla="*/ 3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5" h="73">
                <a:moveTo>
                  <a:pt x="41" y="65"/>
                </a:moveTo>
                <a:cubicBezTo>
                  <a:pt x="30" y="65"/>
                  <a:pt x="30" y="65"/>
                  <a:pt x="30" y="65"/>
                </a:cubicBezTo>
                <a:cubicBezTo>
                  <a:pt x="30" y="54"/>
                  <a:pt x="30" y="54"/>
                  <a:pt x="30" y="54"/>
                </a:cubicBezTo>
                <a:cubicBezTo>
                  <a:pt x="37" y="54"/>
                  <a:pt x="42" y="49"/>
                  <a:pt x="42" y="42"/>
                </a:cubicBezTo>
                <a:cubicBezTo>
                  <a:pt x="42" y="27"/>
                  <a:pt x="42" y="27"/>
                  <a:pt x="42" y="27"/>
                </a:cubicBezTo>
                <a:cubicBezTo>
                  <a:pt x="42" y="27"/>
                  <a:pt x="41" y="26"/>
                  <a:pt x="41" y="26"/>
                </a:cubicBezTo>
                <a:cubicBezTo>
                  <a:pt x="40" y="26"/>
                  <a:pt x="40" y="27"/>
                  <a:pt x="40" y="27"/>
                </a:cubicBezTo>
                <a:cubicBezTo>
                  <a:pt x="40" y="42"/>
                  <a:pt x="40" y="42"/>
                  <a:pt x="40" y="42"/>
                </a:cubicBezTo>
                <a:cubicBezTo>
                  <a:pt x="40" y="48"/>
                  <a:pt x="35" y="52"/>
                  <a:pt x="30" y="52"/>
                </a:cubicBezTo>
                <a:cubicBezTo>
                  <a:pt x="29" y="52"/>
                  <a:pt x="29" y="52"/>
                  <a:pt x="28" y="52"/>
                </a:cubicBezTo>
                <a:cubicBezTo>
                  <a:pt x="27" y="52"/>
                  <a:pt x="27" y="52"/>
                  <a:pt x="27" y="52"/>
                </a:cubicBezTo>
                <a:cubicBezTo>
                  <a:pt x="27" y="47"/>
                  <a:pt x="27" y="47"/>
                  <a:pt x="27" y="47"/>
                </a:cubicBezTo>
                <a:cubicBezTo>
                  <a:pt x="28" y="47"/>
                  <a:pt x="28" y="47"/>
                  <a:pt x="28" y="47"/>
                </a:cubicBezTo>
                <a:cubicBezTo>
                  <a:pt x="32" y="47"/>
                  <a:pt x="36" y="43"/>
                  <a:pt x="36" y="39"/>
                </a:cubicBezTo>
                <a:cubicBezTo>
                  <a:pt x="36" y="33"/>
                  <a:pt x="36" y="33"/>
                  <a:pt x="36" y="33"/>
                </a:cubicBezTo>
                <a:cubicBezTo>
                  <a:pt x="37" y="33"/>
                  <a:pt x="38" y="32"/>
                  <a:pt x="38" y="30"/>
                </a:cubicBezTo>
                <a:cubicBezTo>
                  <a:pt x="38" y="25"/>
                  <a:pt x="38" y="25"/>
                  <a:pt x="38" y="25"/>
                </a:cubicBezTo>
                <a:cubicBezTo>
                  <a:pt x="38" y="23"/>
                  <a:pt x="37" y="22"/>
                  <a:pt x="36" y="22"/>
                </a:cubicBezTo>
                <a:cubicBezTo>
                  <a:pt x="36" y="8"/>
                  <a:pt x="36" y="8"/>
                  <a:pt x="36" y="8"/>
                </a:cubicBezTo>
                <a:cubicBezTo>
                  <a:pt x="36" y="3"/>
                  <a:pt x="32" y="0"/>
                  <a:pt x="28" y="0"/>
                </a:cubicBezTo>
                <a:cubicBezTo>
                  <a:pt x="17" y="0"/>
                  <a:pt x="17" y="0"/>
                  <a:pt x="17" y="0"/>
                </a:cubicBezTo>
                <a:cubicBezTo>
                  <a:pt x="13" y="0"/>
                  <a:pt x="10" y="3"/>
                  <a:pt x="10" y="8"/>
                </a:cubicBezTo>
                <a:cubicBezTo>
                  <a:pt x="10" y="22"/>
                  <a:pt x="10" y="22"/>
                  <a:pt x="10" y="22"/>
                </a:cubicBezTo>
                <a:cubicBezTo>
                  <a:pt x="8" y="22"/>
                  <a:pt x="8" y="23"/>
                  <a:pt x="8" y="25"/>
                </a:cubicBezTo>
                <a:cubicBezTo>
                  <a:pt x="8" y="30"/>
                  <a:pt x="8" y="30"/>
                  <a:pt x="8" y="30"/>
                </a:cubicBezTo>
                <a:cubicBezTo>
                  <a:pt x="8" y="32"/>
                  <a:pt x="8" y="33"/>
                  <a:pt x="10" y="33"/>
                </a:cubicBezTo>
                <a:cubicBezTo>
                  <a:pt x="10" y="39"/>
                  <a:pt x="10" y="39"/>
                  <a:pt x="10" y="39"/>
                </a:cubicBezTo>
                <a:cubicBezTo>
                  <a:pt x="10" y="43"/>
                  <a:pt x="13" y="47"/>
                  <a:pt x="17" y="47"/>
                </a:cubicBezTo>
                <a:cubicBezTo>
                  <a:pt x="18" y="47"/>
                  <a:pt x="18" y="47"/>
                  <a:pt x="18" y="47"/>
                </a:cubicBezTo>
                <a:cubicBezTo>
                  <a:pt x="18" y="52"/>
                  <a:pt x="18" y="52"/>
                  <a:pt x="18" y="52"/>
                </a:cubicBezTo>
                <a:cubicBezTo>
                  <a:pt x="17" y="52"/>
                  <a:pt x="17" y="52"/>
                  <a:pt x="17" y="52"/>
                </a:cubicBezTo>
                <a:cubicBezTo>
                  <a:pt x="17" y="52"/>
                  <a:pt x="16" y="52"/>
                  <a:pt x="16" y="52"/>
                </a:cubicBezTo>
                <a:cubicBezTo>
                  <a:pt x="10" y="52"/>
                  <a:pt x="6" y="48"/>
                  <a:pt x="6" y="42"/>
                </a:cubicBezTo>
                <a:cubicBezTo>
                  <a:pt x="6" y="27"/>
                  <a:pt x="6" y="27"/>
                  <a:pt x="6" y="27"/>
                </a:cubicBezTo>
                <a:cubicBezTo>
                  <a:pt x="6" y="27"/>
                  <a:pt x="5" y="26"/>
                  <a:pt x="5" y="26"/>
                </a:cubicBezTo>
                <a:cubicBezTo>
                  <a:pt x="4" y="26"/>
                  <a:pt x="4" y="27"/>
                  <a:pt x="4" y="27"/>
                </a:cubicBezTo>
                <a:cubicBezTo>
                  <a:pt x="4" y="42"/>
                  <a:pt x="4" y="42"/>
                  <a:pt x="4" y="42"/>
                </a:cubicBezTo>
                <a:cubicBezTo>
                  <a:pt x="4" y="49"/>
                  <a:pt x="9" y="54"/>
                  <a:pt x="15" y="54"/>
                </a:cubicBezTo>
                <a:cubicBezTo>
                  <a:pt x="15" y="65"/>
                  <a:pt x="15" y="65"/>
                  <a:pt x="15" y="65"/>
                </a:cubicBezTo>
                <a:cubicBezTo>
                  <a:pt x="4" y="65"/>
                  <a:pt x="4" y="65"/>
                  <a:pt x="4" y="65"/>
                </a:cubicBezTo>
                <a:cubicBezTo>
                  <a:pt x="2" y="65"/>
                  <a:pt x="0" y="67"/>
                  <a:pt x="0" y="69"/>
                </a:cubicBezTo>
                <a:cubicBezTo>
                  <a:pt x="0" y="71"/>
                  <a:pt x="2" y="73"/>
                  <a:pt x="4" y="73"/>
                </a:cubicBezTo>
                <a:cubicBezTo>
                  <a:pt x="41" y="73"/>
                  <a:pt x="41" y="73"/>
                  <a:pt x="41" y="73"/>
                </a:cubicBezTo>
                <a:cubicBezTo>
                  <a:pt x="43" y="73"/>
                  <a:pt x="45" y="71"/>
                  <a:pt x="45" y="69"/>
                </a:cubicBezTo>
                <a:cubicBezTo>
                  <a:pt x="45" y="67"/>
                  <a:pt x="43" y="65"/>
                  <a:pt x="41" y="65"/>
                </a:cubicBezTo>
                <a:close/>
                <a:moveTo>
                  <a:pt x="4" y="68"/>
                </a:moveTo>
                <a:cubicBezTo>
                  <a:pt x="17" y="68"/>
                  <a:pt x="17" y="68"/>
                  <a:pt x="17" y="68"/>
                </a:cubicBezTo>
                <a:cubicBezTo>
                  <a:pt x="28" y="68"/>
                  <a:pt x="28" y="68"/>
                  <a:pt x="28" y="68"/>
                </a:cubicBezTo>
                <a:cubicBezTo>
                  <a:pt x="41" y="68"/>
                  <a:pt x="41" y="68"/>
                  <a:pt x="41" y="68"/>
                </a:cubicBezTo>
                <a:cubicBezTo>
                  <a:pt x="42" y="68"/>
                  <a:pt x="42" y="68"/>
                  <a:pt x="42" y="69"/>
                </a:cubicBezTo>
                <a:cubicBezTo>
                  <a:pt x="42" y="69"/>
                  <a:pt x="42" y="70"/>
                  <a:pt x="41" y="70"/>
                </a:cubicBezTo>
                <a:cubicBezTo>
                  <a:pt x="4" y="70"/>
                  <a:pt x="4" y="70"/>
                  <a:pt x="4" y="70"/>
                </a:cubicBezTo>
                <a:cubicBezTo>
                  <a:pt x="4" y="70"/>
                  <a:pt x="3" y="69"/>
                  <a:pt x="3" y="69"/>
                </a:cubicBezTo>
                <a:cubicBezTo>
                  <a:pt x="3" y="68"/>
                  <a:pt x="4" y="68"/>
                  <a:pt x="4" y="68"/>
                </a:cubicBezTo>
                <a:close/>
                <a:moveTo>
                  <a:pt x="18" y="55"/>
                </a:moveTo>
                <a:cubicBezTo>
                  <a:pt x="20" y="55"/>
                  <a:pt x="20" y="55"/>
                  <a:pt x="20" y="55"/>
                </a:cubicBezTo>
                <a:cubicBezTo>
                  <a:pt x="25" y="55"/>
                  <a:pt x="25" y="55"/>
                  <a:pt x="25" y="55"/>
                </a:cubicBezTo>
                <a:cubicBezTo>
                  <a:pt x="27" y="55"/>
                  <a:pt x="27" y="55"/>
                  <a:pt x="27" y="55"/>
                </a:cubicBezTo>
                <a:cubicBezTo>
                  <a:pt x="27" y="66"/>
                  <a:pt x="27" y="66"/>
                  <a:pt x="27" y="66"/>
                </a:cubicBezTo>
                <a:cubicBezTo>
                  <a:pt x="18" y="66"/>
                  <a:pt x="18" y="66"/>
                  <a:pt x="18" y="66"/>
                </a:cubicBezTo>
                <a:lnTo>
                  <a:pt x="18" y="55"/>
                </a:lnTo>
                <a:close/>
                <a:moveTo>
                  <a:pt x="28" y="3"/>
                </a:moveTo>
                <a:cubicBezTo>
                  <a:pt x="31" y="3"/>
                  <a:pt x="33" y="5"/>
                  <a:pt x="33" y="8"/>
                </a:cubicBezTo>
                <a:cubicBezTo>
                  <a:pt x="33" y="23"/>
                  <a:pt x="33" y="23"/>
                  <a:pt x="33" y="23"/>
                </a:cubicBezTo>
                <a:cubicBezTo>
                  <a:pt x="17" y="23"/>
                  <a:pt x="17" y="23"/>
                  <a:pt x="17" y="23"/>
                </a:cubicBezTo>
                <a:cubicBezTo>
                  <a:pt x="17" y="8"/>
                  <a:pt x="17" y="8"/>
                  <a:pt x="17" y="8"/>
                </a:cubicBezTo>
                <a:cubicBezTo>
                  <a:pt x="17" y="5"/>
                  <a:pt x="19" y="3"/>
                  <a:pt x="21" y="3"/>
                </a:cubicBezTo>
                <a:lnTo>
                  <a:pt x="28" y="3"/>
                </a:lnTo>
                <a:close/>
                <a:moveTo>
                  <a:pt x="21" y="46"/>
                </a:moveTo>
                <a:cubicBezTo>
                  <a:pt x="24" y="46"/>
                  <a:pt x="24" y="46"/>
                  <a:pt x="24" y="46"/>
                </a:cubicBezTo>
                <a:cubicBezTo>
                  <a:pt x="24" y="53"/>
                  <a:pt x="24" y="53"/>
                  <a:pt x="24" y="53"/>
                </a:cubicBezTo>
                <a:cubicBezTo>
                  <a:pt x="21" y="53"/>
                  <a:pt x="21" y="53"/>
                  <a:pt x="21" y="53"/>
                </a:cubicBezTo>
                <a:lnTo>
                  <a:pt x="21" y="46"/>
                </a:lnTo>
                <a:close/>
                <a:moveTo>
                  <a:pt x="25" y="44"/>
                </a:moveTo>
                <a:cubicBezTo>
                  <a:pt x="21" y="44"/>
                  <a:pt x="21" y="44"/>
                  <a:pt x="21" y="44"/>
                </a:cubicBezTo>
                <a:cubicBezTo>
                  <a:pt x="19" y="44"/>
                  <a:pt x="17" y="42"/>
                  <a:pt x="17" y="39"/>
                </a:cubicBezTo>
                <a:cubicBezTo>
                  <a:pt x="17" y="32"/>
                  <a:pt x="17" y="32"/>
                  <a:pt x="17" y="32"/>
                </a:cubicBezTo>
                <a:cubicBezTo>
                  <a:pt x="33" y="32"/>
                  <a:pt x="33" y="32"/>
                  <a:pt x="33" y="32"/>
                </a:cubicBezTo>
                <a:cubicBezTo>
                  <a:pt x="33" y="39"/>
                  <a:pt x="33" y="39"/>
                  <a:pt x="33" y="39"/>
                </a:cubicBezTo>
                <a:cubicBezTo>
                  <a:pt x="33" y="42"/>
                  <a:pt x="31" y="44"/>
                  <a:pt x="28" y="44"/>
                </a:cubicBezTo>
                <a:lnTo>
                  <a:pt x="25" y="44"/>
                </a:lnTo>
                <a:close/>
                <a:moveTo>
                  <a:pt x="17" y="30"/>
                </a:moveTo>
                <a:cubicBezTo>
                  <a:pt x="17" y="25"/>
                  <a:pt x="17" y="25"/>
                  <a:pt x="17" y="25"/>
                </a:cubicBezTo>
                <a:cubicBezTo>
                  <a:pt x="33" y="25"/>
                  <a:pt x="33" y="25"/>
                  <a:pt x="33" y="25"/>
                </a:cubicBezTo>
                <a:cubicBezTo>
                  <a:pt x="33" y="30"/>
                  <a:pt x="33" y="30"/>
                  <a:pt x="33" y="30"/>
                </a:cubicBezTo>
                <a:lnTo>
                  <a:pt x="17" y="30"/>
                </a:lnTo>
                <a:close/>
                <a:moveTo>
                  <a:pt x="35" y="25"/>
                </a:moveTo>
                <a:cubicBezTo>
                  <a:pt x="35" y="25"/>
                  <a:pt x="35" y="25"/>
                  <a:pt x="35" y="25"/>
                </a:cubicBezTo>
                <a:cubicBezTo>
                  <a:pt x="35" y="30"/>
                  <a:pt x="35" y="30"/>
                  <a:pt x="35" y="30"/>
                </a:cubicBezTo>
                <a:cubicBezTo>
                  <a:pt x="35" y="30"/>
                  <a:pt x="35" y="30"/>
                  <a:pt x="35" y="30"/>
                </a:cubicBezTo>
                <a:cubicBezTo>
                  <a:pt x="35" y="30"/>
                  <a:pt x="35" y="30"/>
                  <a:pt x="35" y="30"/>
                </a:cubicBezTo>
                <a:lnTo>
                  <a:pt x="35" y="25"/>
                </a:lnTo>
                <a:close/>
                <a:moveTo>
                  <a:pt x="15" y="8"/>
                </a:moveTo>
                <a:cubicBezTo>
                  <a:pt x="15" y="23"/>
                  <a:pt x="15" y="23"/>
                  <a:pt x="15" y="23"/>
                </a:cubicBezTo>
                <a:cubicBezTo>
                  <a:pt x="13" y="23"/>
                  <a:pt x="13" y="23"/>
                  <a:pt x="13" y="23"/>
                </a:cubicBezTo>
                <a:cubicBezTo>
                  <a:pt x="13" y="8"/>
                  <a:pt x="13" y="8"/>
                  <a:pt x="13" y="8"/>
                </a:cubicBezTo>
                <a:cubicBezTo>
                  <a:pt x="13" y="5"/>
                  <a:pt x="14" y="3"/>
                  <a:pt x="17" y="3"/>
                </a:cubicBezTo>
                <a:cubicBezTo>
                  <a:pt x="15" y="4"/>
                  <a:pt x="15" y="6"/>
                  <a:pt x="15" y="8"/>
                </a:cubicBezTo>
                <a:close/>
                <a:moveTo>
                  <a:pt x="15" y="25"/>
                </a:moveTo>
                <a:cubicBezTo>
                  <a:pt x="15" y="30"/>
                  <a:pt x="15" y="30"/>
                  <a:pt x="15" y="30"/>
                </a:cubicBezTo>
                <a:cubicBezTo>
                  <a:pt x="13" y="30"/>
                  <a:pt x="13" y="30"/>
                  <a:pt x="13" y="30"/>
                </a:cubicBezTo>
                <a:cubicBezTo>
                  <a:pt x="13" y="25"/>
                  <a:pt x="13" y="25"/>
                  <a:pt x="13" y="25"/>
                </a:cubicBezTo>
                <a:lnTo>
                  <a:pt x="15" y="25"/>
                </a:lnTo>
                <a:close/>
                <a:moveTo>
                  <a:pt x="11" y="30"/>
                </a:moveTo>
                <a:cubicBezTo>
                  <a:pt x="11" y="30"/>
                  <a:pt x="11" y="30"/>
                  <a:pt x="11" y="30"/>
                </a:cubicBezTo>
                <a:cubicBezTo>
                  <a:pt x="11" y="25"/>
                  <a:pt x="11" y="25"/>
                  <a:pt x="11" y="25"/>
                </a:cubicBezTo>
                <a:cubicBezTo>
                  <a:pt x="11" y="25"/>
                  <a:pt x="11" y="25"/>
                  <a:pt x="11" y="25"/>
                </a:cubicBezTo>
                <a:lnTo>
                  <a:pt x="11" y="30"/>
                </a:lnTo>
                <a:close/>
                <a:moveTo>
                  <a:pt x="13" y="32"/>
                </a:moveTo>
                <a:cubicBezTo>
                  <a:pt x="15" y="32"/>
                  <a:pt x="15" y="32"/>
                  <a:pt x="15" y="32"/>
                </a:cubicBezTo>
                <a:cubicBezTo>
                  <a:pt x="15" y="39"/>
                  <a:pt x="15" y="39"/>
                  <a:pt x="15" y="39"/>
                </a:cubicBezTo>
                <a:cubicBezTo>
                  <a:pt x="15" y="41"/>
                  <a:pt x="15" y="43"/>
                  <a:pt x="17" y="44"/>
                </a:cubicBezTo>
                <a:cubicBezTo>
                  <a:pt x="14" y="43"/>
                  <a:pt x="13" y="42"/>
                  <a:pt x="13" y="39"/>
                </a:cubicBezTo>
                <a:lnTo>
                  <a:pt x="13" y="3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0"/>
          <p:cNvSpPr>
            <a:spLocks noEditPoints="1"/>
          </p:cNvSpPr>
          <p:nvPr/>
        </p:nvSpPr>
        <p:spPr bwMode="auto">
          <a:xfrm>
            <a:off x="8854595" y="2695796"/>
            <a:ext cx="386626" cy="366172"/>
          </a:xfrm>
          <a:custGeom>
            <a:avLst/>
            <a:gdLst>
              <a:gd name="T0" fmla="*/ 38 w 80"/>
              <a:gd name="T1" fmla="*/ 54 h 73"/>
              <a:gd name="T2" fmla="*/ 28 w 80"/>
              <a:gd name="T3" fmla="*/ 46 h 73"/>
              <a:gd name="T4" fmla="*/ 41 w 80"/>
              <a:gd name="T5" fmla="*/ 30 h 73"/>
              <a:gd name="T6" fmla="*/ 50 w 80"/>
              <a:gd name="T7" fmla="*/ 30 h 73"/>
              <a:gd name="T8" fmla="*/ 41 w 80"/>
              <a:gd name="T9" fmla="*/ 30 h 73"/>
              <a:gd name="T10" fmla="*/ 34 w 80"/>
              <a:gd name="T11" fmla="*/ 31 h 73"/>
              <a:gd name="T12" fmla="*/ 26 w 80"/>
              <a:gd name="T13" fmla="*/ 31 h 73"/>
              <a:gd name="T14" fmla="*/ 24 w 80"/>
              <a:gd name="T15" fmla="*/ 13 h 73"/>
              <a:gd name="T16" fmla="*/ 20 w 80"/>
              <a:gd name="T17" fmla="*/ 15 h 73"/>
              <a:gd name="T18" fmla="*/ 21 w 80"/>
              <a:gd name="T19" fmla="*/ 10 h 73"/>
              <a:gd name="T20" fmla="*/ 13 w 80"/>
              <a:gd name="T21" fmla="*/ 16 h 73"/>
              <a:gd name="T22" fmla="*/ 8 w 80"/>
              <a:gd name="T23" fmla="*/ 18 h 73"/>
              <a:gd name="T24" fmla="*/ 10 w 80"/>
              <a:gd name="T25" fmla="*/ 13 h 73"/>
              <a:gd name="T26" fmla="*/ 70 w 80"/>
              <a:gd name="T27" fmla="*/ 55 h 73"/>
              <a:gd name="T28" fmla="*/ 71 w 80"/>
              <a:gd name="T29" fmla="*/ 59 h 73"/>
              <a:gd name="T30" fmla="*/ 66 w 80"/>
              <a:gd name="T31" fmla="*/ 58 h 73"/>
              <a:gd name="T32" fmla="*/ 60 w 80"/>
              <a:gd name="T33" fmla="*/ 51 h 73"/>
              <a:gd name="T34" fmla="*/ 60 w 80"/>
              <a:gd name="T35" fmla="*/ 54 h 73"/>
              <a:gd name="T36" fmla="*/ 55 w 80"/>
              <a:gd name="T37" fmla="*/ 53 h 73"/>
              <a:gd name="T38" fmla="*/ 55 w 80"/>
              <a:gd name="T39" fmla="*/ 58 h 73"/>
              <a:gd name="T40" fmla="*/ 71 w 80"/>
              <a:gd name="T41" fmla="*/ 65 h 73"/>
              <a:gd name="T42" fmla="*/ 53 w 80"/>
              <a:gd name="T43" fmla="*/ 17 h 73"/>
              <a:gd name="T44" fmla="*/ 53 w 80"/>
              <a:gd name="T45" fmla="*/ 17 h 73"/>
              <a:gd name="T46" fmla="*/ 50 w 80"/>
              <a:gd name="T47" fmla="*/ 12 h 73"/>
              <a:gd name="T48" fmla="*/ 10 w 80"/>
              <a:gd name="T49" fmla="*/ 43 h 73"/>
              <a:gd name="T50" fmla="*/ 9 w 80"/>
              <a:gd name="T51" fmla="*/ 40 h 73"/>
              <a:gd name="T52" fmla="*/ 21 w 80"/>
              <a:gd name="T53" fmla="*/ 58 h 73"/>
              <a:gd name="T54" fmla="*/ 21 w 80"/>
              <a:gd name="T55" fmla="*/ 58 h 73"/>
              <a:gd name="T56" fmla="*/ 25 w 80"/>
              <a:gd name="T57" fmla="*/ 64 h 73"/>
              <a:gd name="T58" fmla="*/ 40 w 80"/>
              <a:gd name="T59" fmla="*/ 66 h 73"/>
              <a:gd name="T60" fmla="*/ 40 w 80"/>
              <a:gd name="T61" fmla="*/ 63 h 73"/>
              <a:gd name="T62" fmla="*/ 75 w 80"/>
              <a:gd name="T63" fmla="*/ 23 h 73"/>
              <a:gd name="T64" fmla="*/ 68 w 80"/>
              <a:gd name="T65" fmla="*/ 18 h 73"/>
              <a:gd name="T66" fmla="*/ 68 w 80"/>
              <a:gd name="T67" fmla="*/ 18 h 73"/>
              <a:gd name="T68" fmla="*/ 60 w 80"/>
              <a:gd name="T69" fmla="*/ 41 h 73"/>
              <a:gd name="T70" fmla="*/ 33 w 80"/>
              <a:gd name="T71" fmla="*/ 12 h 73"/>
              <a:gd name="T72" fmla="*/ 1 w 80"/>
              <a:gd name="T73" fmla="*/ 20 h 73"/>
              <a:gd name="T74" fmla="*/ 47 w 80"/>
              <a:gd name="T75" fmla="*/ 56 h 73"/>
              <a:gd name="T76" fmla="*/ 78 w 80"/>
              <a:gd name="T77" fmla="*/ 51 h 73"/>
              <a:gd name="T78" fmla="*/ 19 w 80"/>
              <a:gd name="T79" fmla="*/ 35 h 73"/>
              <a:gd name="T80" fmla="*/ 32 w 80"/>
              <a:gd name="T81" fmla="*/ 17 h 73"/>
              <a:gd name="T82" fmla="*/ 56 w 80"/>
              <a:gd name="T83" fmla="*/ 44 h 73"/>
              <a:gd name="T84" fmla="*/ 50 w 80"/>
              <a:gd name="T85" fmla="*/ 51 h 73"/>
              <a:gd name="T86" fmla="*/ 24 w 80"/>
              <a:gd name="T87" fmla="*/ 18 h 73"/>
              <a:gd name="T88" fmla="*/ 24 w 80"/>
              <a:gd name="T89" fmla="*/ 20 h 73"/>
              <a:gd name="T90" fmla="*/ 13 w 80"/>
              <a:gd name="T91" fmla="*/ 22 h 73"/>
              <a:gd name="T92" fmla="*/ 10 w 80"/>
              <a:gd name="T93" fmla="*/ 25 h 73"/>
              <a:gd name="T94" fmla="*/ 17 w 80"/>
              <a:gd name="T95" fmla="*/ 26 h 73"/>
              <a:gd name="T96" fmla="*/ 17 w 80"/>
              <a:gd name="T97" fmla="*/ 29 h 73"/>
              <a:gd name="T98" fmla="*/ 30 w 80"/>
              <a:gd name="T99" fmla="*/ 13 h 73"/>
              <a:gd name="T100" fmla="*/ 63 w 80"/>
              <a:gd name="T101" fmla="*/ 44 h 73"/>
              <a:gd name="T102" fmla="*/ 59 w 80"/>
              <a:gd name="T103" fmla="*/ 6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73">
                <a:moveTo>
                  <a:pt x="52" y="38"/>
                </a:moveTo>
                <a:cubicBezTo>
                  <a:pt x="24" y="38"/>
                  <a:pt x="24" y="38"/>
                  <a:pt x="24" y="38"/>
                </a:cubicBezTo>
                <a:cubicBezTo>
                  <a:pt x="24" y="38"/>
                  <a:pt x="23" y="38"/>
                  <a:pt x="23" y="39"/>
                </a:cubicBezTo>
                <a:cubicBezTo>
                  <a:pt x="23" y="47"/>
                  <a:pt x="30" y="54"/>
                  <a:pt x="38" y="54"/>
                </a:cubicBezTo>
                <a:cubicBezTo>
                  <a:pt x="47" y="54"/>
                  <a:pt x="53" y="47"/>
                  <a:pt x="53" y="39"/>
                </a:cubicBezTo>
                <a:cubicBezTo>
                  <a:pt x="53" y="38"/>
                  <a:pt x="53" y="38"/>
                  <a:pt x="52" y="38"/>
                </a:cubicBezTo>
                <a:close/>
                <a:moveTo>
                  <a:pt x="38" y="52"/>
                </a:moveTo>
                <a:cubicBezTo>
                  <a:pt x="34" y="52"/>
                  <a:pt x="30" y="50"/>
                  <a:pt x="28" y="46"/>
                </a:cubicBezTo>
                <a:cubicBezTo>
                  <a:pt x="30" y="43"/>
                  <a:pt x="34" y="41"/>
                  <a:pt x="38" y="41"/>
                </a:cubicBezTo>
                <a:cubicBezTo>
                  <a:pt x="43" y="41"/>
                  <a:pt x="46" y="43"/>
                  <a:pt x="49" y="46"/>
                </a:cubicBezTo>
                <a:cubicBezTo>
                  <a:pt x="46" y="50"/>
                  <a:pt x="43" y="52"/>
                  <a:pt x="38" y="52"/>
                </a:cubicBezTo>
                <a:close/>
                <a:moveTo>
                  <a:pt x="41" y="30"/>
                </a:moveTo>
                <a:cubicBezTo>
                  <a:pt x="41" y="27"/>
                  <a:pt x="44" y="26"/>
                  <a:pt x="47" y="26"/>
                </a:cubicBezTo>
                <a:cubicBezTo>
                  <a:pt x="50" y="26"/>
                  <a:pt x="52" y="27"/>
                  <a:pt x="52" y="30"/>
                </a:cubicBezTo>
                <a:cubicBezTo>
                  <a:pt x="52" y="30"/>
                  <a:pt x="52" y="31"/>
                  <a:pt x="51" y="31"/>
                </a:cubicBezTo>
                <a:cubicBezTo>
                  <a:pt x="51" y="31"/>
                  <a:pt x="50" y="30"/>
                  <a:pt x="50" y="30"/>
                </a:cubicBezTo>
                <a:cubicBezTo>
                  <a:pt x="50" y="29"/>
                  <a:pt x="49" y="28"/>
                  <a:pt x="47" y="28"/>
                </a:cubicBezTo>
                <a:cubicBezTo>
                  <a:pt x="45" y="28"/>
                  <a:pt x="43" y="29"/>
                  <a:pt x="43" y="30"/>
                </a:cubicBezTo>
                <a:cubicBezTo>
                  <a:pt x="43" y="30"/>
                  <a:pt x="43" y="31"/>
                  <a:pt x="42" y="31"/>
                </a:cubicBezTo>
                <a:cubicBezTo>
                  <a:pt x="42" y="31"/>
                  <a:pt x="41" y="30"/>
                  <a:pt x="41" y="30"/>
                </a:cubicBezTo>
                <a:close/>
                <a:moveTo>
                  <a:pt x="25" y="30"/>
                </a:moveTo>
                <a:cubicBezTo>
                  <a:pt x="25" y="27"/>
                  <a:pt x="27" y="26"/>
                  <a:pt x="30" y="26"/>
                </a:cubicBezTo>
                <a:cubicBezTo>
                  <a:pt x="33" y="26"/>
                  <a:pt x="35" y="27"/>
                  <a:pt x="35" y="30"/>
                </a:cubicBezTo>
                <a:cubicBezTo>
                  <a:pt x="35" y="30"/>
                  <a:pt x="35" y="31"/>
                  <a:pt x="34" y="31"/>
                </a:cubicBezTo>
                <a:cubicBezTo>
                  <a:pt x="34" y="31"/>
                  <a:pt x="33" y="30"/>
                  <a:pt x="33" y="30"/>
                </a:cubicBezTo>
                <a:cubicBezTo>
                  <a:pt x="33" y="29"/>
                  <a:pt x="32" y="28"/>
                  <a:pt x="30" y="28"/>
                </a:cubicBezTo>
                <a:cubicBezTo>
                  <a:pt x="28" y="28"/>
                  <a:pt x="27" y="29"/>
                  <a:pt x="27" y="30"/>
                </a:cubicBezTo>
                <a:cubicBezTo>
                  <a:pt x="27" y="30"/>
                  <a:pt x="26" y="31"/>
                  <a:pt x="26" y="31"/>
                </a:cubicBezTo>
                <a:cubicBezTo>
                  <a:pt x="25" y="31"/>
                  <a:pt x="25" y="30"/>
                  <a:pt x="25" y="30"/>
                </a:cubicBezTo>
                <a:close/>
                <a:moveTo>
                  <a:pt x="26" y="12"/>
                </a:moveTo>
                <a:cubicBezTo>
                  <a:pt x="26" y="13"/>
                  <a:pt x="26" y="13"/>
                  <a:pt x="25" y="14"/>
                </a:cubicBezTo>
                <a:cubicBezTo>
                  <a:pt x="25" y="14"/>
                  <a:pt x="24" y="13"/>
                  <a:pt x="24" y="13"/>
                </a:cubicBezTo>
                <a:cubicBezTo>
                  <a:pt x="24" y="12"/>
                  <a:pt x="23" y="12"/>
                  <a:pt x="22" y="12"/>
                </a:cubicBezTo>
                <a:cubicBezTo>
                  <a:pt x="21" y="12"/>
                  <a:pt x="21" y="13"/>
                  <a:pt x="20" y="13"/>
                </a:cubicBezTo>
                <a:cubicBezTo>
                  <a:pt x="20" y="13"/>
                  <a:pt x="20" y="14"/>
                  <a:pt x="20" y="14"/>
                </a:cubicBezTo>
                <a:cubicBezTo>
                  <a:pt x="20" y="14"/>
                  <a:pt x="20" y="15"/>
                  <a:pt x="20" y="15"/>
                </a:cubicBezTo>
                <a:cubicBezTo>
                  <a:pt x="19" y="15"/>
                  <a:pt x="19" y="15"/>
                  <a:pt x="19" y="15"/>
                </a:cubicBezTo>
                <a:cubicBezTo>
                  <a:pt x="19" y="15"/>
                  <a:pt x="18" y="15"/>
                  <a:pt x="18" y="14"/>
                </a:cubicBezTo>
                <a:cubicBezTo>
                  <a:pt x="18" y="14"/>
                  <a:pt x="18" y="13"/>
                  <a:pt x="19" y="12"/>
                </a:cubicBezTo>
                <a:cubicBezTo>
                  <a:pt x="19" y="11"/>
                  <a:pt x="20" y="11"/>
                  <a:pt x="21" y="10"/>
                </a:cubicBezTo>
                <a:cubicBezTo>
                  <a:pt x="24" y="10"/>
                  <a:pt x="26" y="11"/>
                  <a:pt x="26" y="12"/>
                </a:cubicBezTo>
                <a:close/>
                <a:moveTo>
                  <a:pt x="15" y="15"/>
                </a:moveTo>
                <a:cubicBezTo>
                  <a:pt x="15" y="16"/>
                  <a:pt x="15" y="16"/>
                  <a:pt x="14" y="16"/>
                </a:cubicBezTo>
                <a:cubicBezTo>
                  <a:pt x="14" y="17"/>
                  <a:pt x="13" y="16"/>
                  <a:pt x="13" y="16"/>
                </a:cubicBezTo>
                <a:cubicBezTo>
                  <a:pt x="13" y="15"/>
                  <a:pt x="12" y="15"/>
                  <a:pt x="11" y="15"/>
                </a:cubicBezTo>
                <a:cubicBezTo>
                  <a:pt x="10" y="15"/>
                  <a:pt x="9" y="16"/>
                  <a:pt x="9" y="16"/>
                </a:cubicBezTo>
                <a:cubicBezTo>
                  <a:pt x="9" y="16"/>
                  <a:pt x="9" y="16"/>
                  <a:pt x="9" y="17"/>
                </a:cubicBezTo>
                <a:cubicBezTo>
                  <a:pt x="9" y="17"/>
                  <a:pt x="9" y="18"/>
                  <a:pt x="8" y="18"/>
                </a:cubicBezTo>
                <a:cubicBezTo>
                  <a:pt x="8" y="18"/>
                  <a:pt x="8" y="18"/>
                  <a:pt x="8" y="18"/>
                </a:cubicBezTo>
                <a:cubicBezTo>
                  <a:pt x="8" y="18"/>
                  <a:pt x="7" y="18"/>
                  <a:pt x="7" y="17"/>
                </a:cubicBezTo>
                <a:cubicBezTo>
                  <a:pt x="7" y="16"/>
                  <a:pt x="7" y="16"/>
                  <a:pt x="7" y="15"/>
                </a:cubicBezTo>
                <a:cubicBezTo>
                  <a:pt x="8" y="14"/>
                  <a:pt x="9" y="13"/>
                  <a:pt x="10" y="13"/>
                </a:cubicBezTo>
                <a:cubicBezTo>
                  <a:pt x="12" y="13"/>
                  <a:pt x="14" y="14"/>
                  <a:pt x="15" y="15"/>
                </a:cubicBezTo>
                <a:close/>
                <a:moveTo>
                  <a:pt x="66" y="56"/>
                </a:moveTo>
                <a:cubicBezTo>
                  <a:pt x="66" y="56"/>
                  <a:pt x="67" y="55"/>
                  <a:pt x="68" y="55"/>
                </a:cubicBezTo>
                <a:cubicBezTo>
                  <a:pt x="68" y="55"/>
                  <a:pt x="69" y="55"/>
                  <a:pt x="70" y="55"/>
                </a:cubicBezTo>
                <a:cubicBezTo>
                  <a:pt x="72" y="56"/>
                  <a:pt x="74" y="58"/>
                  <a:pt x="73" y="59"/>
                </a:cubicBezTo>
                <a:cubicBezTo>
                  <a:pt x="73" y="60"/>
                  <a:pt x="72" y="60"/>
                  <a:pt x="72" y="60"/>
                </a:cubicBezTo>
                <a:cubicBezTo>
                  <a:pt x="72" y="60"/>
                  <a:pt x="72" y="60"/>
                  <a:pt x="72" y="60"/>
                </a:cubicBezTo>
                <a:cubicBezTo>
                  <a:pt x="71" y="60"/>
                  <a:pt x="71" y="59"/>
                  <a:pt x="71" y="59"/>
                </a:cubicBezTo>
                <a:cubicBezTo>
                  <a:pt x="71" y="58"/>
                  <a:pt x="71" y="57"/>
                  <a:pt x="70" y="57"/>
                </a:cubicBezTo>
                <a:cubicBezTo>
                  <a:pt x="69" y="57"/>
                  <a:pt x="69" y="57"/>
                  <a:pt x="68" y="57"/>
                </a:cubicBezTo>
                <a:cubicBezTo>
                  <a:pt x="68" y="57"/>
                  <a:pt x="68" y="57"/>
                  <a:pt x="67" y="57"/>
                </a:cubicBezTo>
                <a:cubicBezTo>
                  <a:pt x="67" y="58"/>
                  <a:pt x="67" y="58"/>
                  <a:pt x="66" y="58"/>
                </a:cubicBezTo>
                <a:cubicBezTo>
                  <a:pt x="66" y="58"/>
                  <a:pt x="65" y="57"/>
                  <a:pt x="66" y="56"/>
                </a:cubicBezTo>
                <a:close/>
                <a:moveTo>
                  <a:pt x="55" y="52"/>
                </a:moveTo>
                <a:cubicBezTo>
                  <a:pt x="55" y="51"/>
                  <a:pt x="56" y="51"/>
                  <a:pt x="57" y="51"/>
                </a:cubicBezTo>
                <a:cubicBezTo>
                  <a:pt x="58" y="50"/>
                  <a:pt x="59" y="50"/>
                  <a:pt x="60" y="51"/>
                </a:cubicBezTo>
                <a:cubicBezTo>
                  <a:pt x="62" y="52"/>
                  <a:pt x="63" y="54"/>
                  <a:pt x="62" y="55"/>
                </a:cubicBezTo>
                <a:cubicBezTo>
                  <a:pt x="62" y="55"/>
                  <a:pt x="62" y="56"/>
                  <a:pt x="61" y="56"/>
                </a:cubicBezTo>
                <a:cubicBezTo>
                  <a:pt x="61" y="56"/>
                  <a:pt x="61" y="56"/>
                  <a:pt x="61" y="56"/>
                </a:cubicBezTo>
                <a:cubicBezTo>
                  <a:pt x="60" y="55"/>
                  <a:pt x="60" y="55"/>
                  <a:pt x="60" y="54"/>
                </a:cubicBezTo>
                <a:cubicBezTo>
                  <a:pt x="60" y="54"/>
                  <a:pt x="60" y="53"/>
                  <a:pt x="59" y="53"/>
                </a:cubicBezTo>
                <a:cubicBezTo>
                  <a:pt x="58" y="52"/>
                  <a:pt x="58" y="52"/>
                  <a:pt x="57" y="52"/>
                </a:cubicBezTo>
                <a:cubicBezTo>
                  <a:pt x="57" y="53"/>
                  <a:pt x="57" y="53"/>
                  <a:pt x="57" y="53"/>
                </a:cubicBezTo>
                <a:cubicBezTo>
                  <a:pt x="56" y="53"/>
                  <a:pt x="56" y="54"/>
                  <a:pt x="55" y="53"/>
                </a:cubicBezTo>
                <a:cubicBezTo>
                  <a:pt x="55" y="53"/>
                  <a:pt x="55" y="53"/>
                  <a:pt x="55" y="52"/>
                </a:cubicBezTo>
                <a:close/>
                <a:moveTo>
                  <a:pt x="53" y="58"/>
                </a:moveTo>
                <a:cubicBezTo>
                  <a:pt x="53" y="57"/>
                  <a:pt x="53" y="57"/>
                  <a:pt x="54" y="57"/>
                </a:cubicBezTo>
                <a:cubicBezTo>
                  <a:pt x="54" y="57"/>
                  <a:pt x="55" y="57"/>
                  <a:pt x="55" y="58"/>
                </a:cubicBezTo>
                <a:cubicBezTo>
                  <a:pt x="55" y="61"/>
                  <a:pt x="57" y="64"/>
                  <a:pt x="60" y="65"/>
                </a:cubicBezTo>
                <a:cubicBezTo>
                  <a:pt x="63" y="66"/>
                  <a:pt x="67" y="66"/>
                  <a:pt x="69" y="63"/>
                </a:cubicBezTo>
                <a:cubicBezTo>
                  <a:pt x="70" y="63"/>
                  <a:pt x="70" y="63"/>
                  <a:pt x="71" y="63"/>
                </a:cubicBezTo>
                <a:cubicBezTo>
                  <a:pt x="71" y="64"/>
                  <a:pt x="71" y="64"/>
                  <a:pt x="71" y="65"/>
                </a:cubicBezTo>
                <a:cubicBezTo>
                  <a:pt x="69" y="67"/>
                  <a:pt x="66" y="68"/>
                  <a:pt x="63" y="68"/>
                </a:cubicBezTo>
                <a:cubicBezTo>
                  <a:pt x="62" y="68"/>
                  <a:pt x="61" y="67"/>
                  <a:pt x="59" y="67"/>
                </a:cubicBezTo>
                <a:cubicBezTo>
                  <a:pt x="56" y="65"/>
                  <a:pt x="53" y="62"/>
                  <a:pt x="53" y="58"/>
                </a:cubicBezTo>
                <a:close/>
                <a:moveTo>
                  <a:pt x="53" y="17"/>
                </a:moveTo>
                <a:cubicBezTo>
                  <a:pt x="56" y="17"/>
                  <a:pt x="58" y="15"/>
                  <a:pt x="58" y="12"/>
                </a:cubicBezTo>
                <a:cubicBezTo>
                  <a:pt x="58" y="9"/>
                  <a:pt x="56" y="7"/>
                  <a:pt x="53" y="7"/>
                </a:cubicBezTo>
                <a:cubicBezTo>
                  <a:pt x="50" y="7"/>
                  <a:pt x="48" y="9"/>
                  <a:pt x="48" y="12"/>
                </a:cubicBezTo>
                <a:cubicBezTo>
                  <a:pt x="48" y="15"/>
                  <a:pt x="50" y="17"/>
                  <a:pt x="53" y="17"/>
                </a:cubicBezTo>
                <a:close/>
                <a:moveTo>
                  <a:pt x="53" y="9"/>
                </a:moveTo>
                <a:cubicBezTo>
                  <a:pt x="55" y="9"/>
                  <a:pt x="56" y="10"/>
                  <a:pt x="56" y="12"/>
                </a:cubicBezTo>
                <a:cubicBezTo>
                  <a:pt x="56" y="14"/>
                  <a:pt x="55" y="15"/>
                  <a:pt x="53" y="15"/>
                </a:cubicBezTo>
                <a:cubicBezTo>
                  <a:pt x="51" y="15"/>
                  <a:pt x="50" y="14"/>
                  <a:pt x="50" y="12"/>
                </a:cubicBezTo>
                <a:cubicBezTo>
                  <a:pt x="50" y="10"/>
                  <a:pt x="51" y="9"/>
                  <a:pt x="53" y="9"/>
                </a:cubicBezTo>
                <a:close/>
                <a:moveTo>
                  <a:pt x="10" y="37"/>
                </a:moveTo>
                <a:cubicBezTo>
                  <a:pt x="8" y="37"/>
                  <a:pt x="7" y="39"/>
                  <a:pt x="7" y="40"/>
                </a:cubicBezTo>
                <a:cubicBezTo>
                  <a:pt x="7" y="42"/>
                  <a:pt x="8" y="43"/>
                  <a:pt x="10" y="43"/>
                </a:cubicBezTo>
                <a:cubicBezTo>
                  <a:pt x="11" y="43"/>
                  <a:pt x="13" y="42"/>
                  <a:pt x="13" y="40"/>
                </a:cubicBezTo>
                <a:cubicBezTo>
                  <a:pt x="13" y="39"/>
                  <a:pt x="11" y="37"/>
                  <a:pt x="10" y="37"/>
                </a:cubicBezTo>
                <a:close/>
                <a:moveTo>
                  <a:pt x="10" y="41"/>
                </a:moveTo>
                <a:cubicBezTo>
                  <a:pt x="9" y="41"/>
                  <a:pt x="9" y="41"/>
                  <a:pt x="9" y="40"/>
                </a:cubicBezTo>
                <a:cubicBezTo>
                  <a:pt x="9" y="40"/>
                  <a:pt x="9" y="39"/>
                  <a:pt x="10" y="39"/>
                </a:cubicBezTo>
                <a:cubicBezTo>
                  <a:pt x="10" y="39"/>
                  <a:pt x="11" y="40"/>
                  <a:pt x="11" y="40"/>
                </a:cubicBezTo>
                <a:cubicBezTo>
                  <a:pt x="11" y="41"/>
                  <a:pt x="10" y="41"/>
                  <a:pt x="10" y="41"/>
                </a:cubicBezTo>
                <a:close/>
                <a:moveTo>
                  <a:pt x="21" y="58"/>
                </a:moveTo>
                <a:cubicBezTo>
                  <a:pt x="17" y="58"/>
                  <a:pt x="15" y="60"/>
                  <a:pt x="15" y="64"/>
                </a:cubicBezTo>
                <a:cubicBezTo>
                  <a:pt x="15" y="67"/>
                  <a:pt x="17" y="70"/>
                  <a:pt x="21" y="70"/>
                </a:cubicBezTo>
                <a:cubicBezTo>
                  <a:pt x="24" y="70"/>
                  <a:pt x="27" y="67"/>
                  <a:pt x="27" y="64"/>
                </a:cubicBezTo>
                <a:cubicBezTo>
                  <a:pt x="27" y="60"/>
                  <a:pt x="24" y="58"/>
                  <a:pt x="21" y="58"/>
                </a:cubicBezTo>
                <a:close/>
                <a:moveTo>
                  <a:pt x="21" y="68"/>
                </a:moveTo>
                <a:cubicBezTo>
                  <a:pt x="19" y="68"/>
                  <a:pt x="17" y="66"/>
                  <a:pt x="17" y="64"/>
                </a:cubicBezTo>
                <a:cubicBezTo>
                  <a:pt x="17" y="62"/>
                  <a:pt x="19" y="60"/>
                  <a:pt x="21" y="60"/>
                </a:cubicBezTo>
                <a:cubicBezTo>
                  <a:pt x="23" y="60"/>
                  <a:pt x="25" y="62"/>
                  <a:pt x="25" y="64"/>
                </a:cubicBezTo>
                <a:cubicBezTo>
                  <a:pt x="25" y="66"/>
                  <a:pt x="23" y="68"/>
                  <a:pt x="21" y="68"/>
                </a:cubicBezTo>
                <a:close/>
                <a:moveTo>
                  <a:pt x="40" y="61"/>
                </a:moveTo>
                <a:cubicBezTo>
                  <a:pt x="39" y="61"/>
                  <a:pt x="37" y="62"/>
                  <a:pt x="37" y="63"/>
                </a:cubicBezTo>
                <a:cubicBezTo>
                  <a:pt x="37" y="65"/>
                  <a:pt x="39" y="66"/>
                  <a:pt x="40" y="66"/>
                </a:cubicBezTo>
                <a:cubicBezTo>
                  <a:pt x="42" y="66"/>
                  <a:pt x="43" y="65"/>
                  <a:pt x="43" y="63"/>
                </a:cubicBezTo>
                <a:cubicBezTo>
                  <a:pt x="43" y="62"/>
                  <a:pt x="42" y="61"/>
                  <a:pt x="40" y="61"/>
                </a:cubicBezTo>
                <a:close/>
                <a:moveTo>
                  <a:pt x="39" y="63"/>
                </a:moveTo>
                <a:cubicBezTo>
                  <a:pt x="39" y="63"/>
                  <a:pt x="40" y="63"/>
                  <a:pt x="40" y="63"/>
                </a:cubicBezTo>
                <a:cubicBezTo>
                  <a:pt x="40" y="63"/>
                  <a:pt x="41" y="63"/>
                  <a:pt x="41" y="63"/>
                </a:cubicBezTo>
                <a:cubicBezTo>
                  <a:pt x="41" y="64"/>
                  <a:pt x="39" y="64"/>
                  <a:pt x="39" y="63"/>
                </a:cubicBezTo>
                <a:close/>
                <a:moveTo>
                  <a:pt x="68" y="30"/>
                </a:moveTo>
                <a:cubicBezTo>
                  <a:pt x="72" y="30"/>
                  <a:pt x="75" y="27"/>
                  <a:pt x="75" y="23"/>
                </a:cubicBezTo>
                <a:cubicBezTo>
                  <a:pt x="75" y="19"/>
                  <a:pt x="72" y="16"/>
                  <a:pt x="68" y="16"/>
                </a:cubicBezTo>
                <a:cubicBezTo>
                  <a:pt x="64" y="16"/>
                  <a:pt x="61" y="19"/>
                  <a:pt x="61" y="23"/>
                </a:cubicBezTo>
                <a:cubicBezTo>
                  <a:pt x="61" y="27"/>
                  <a:pt x="64" y="30"/>
                  <a:pt x="68" y="30"/>
                </a:cubicBezTo>
                <a:close/>
                <a:moveTo>
                  <a:pt x="68" y="18"/>
                </a:moveTo>
                <a:cubicBezTo>
                  <a:pt x="71" y="18"/>
                  <a:pt x="73" y="20"/>
                  <a:pt x="73" y="23"/>
                </a:cubicBezTo>
                <a:cubicBezTo>
                  <a:pt x="73" y="25"/>
                  <a:pt x="71" y="28"/>
                  <a:pt x="68" y="28"/>
                </a:cubicBezTo>
                <a:cubicBezTo>
                  <a:pt x="66" y="28"/>
                  <a:pt x="63" y="25"/>
                  <a:pt x="63" y="23"/>
                </a:cubicBezTo>
                <a:cubicBezTo>
                  <a:pt x="63" y="20"/>
                  <a:pt x="66" y="18"/>
                  <a:pt x="68" y="18"/>
                </a:cubicBezTo>
                <a:close/>
                <a:moveTo>
                  <a:pt x="78" y="51"/>
                </a:moveTo>
                <a:cubicBezTo>
                  <a:pt x="77" y="47"/>
                  <a:pt x="73" y="44"/>
                  <a:pt x="69" y="42"/>
                </a:cubicBezTo>
                <a:cubicBezTo>
                  <a:pt x="68" y="41"/>
                  <a:pt x="66" y="41"/>
                  <a:pt x="64" y="41"/>
                </a:cubicBezTo>
                <a:cubicBezTo>
                  <a:pt x="62" y="41"/>
                  <a:pt x="61" y="41"/>
                  <a:pt x="60" y="41"/>
                </a:cubicBezTo>
                <a:cubicBezTo>
                  <a:pt x="61" y="39"/>
                  <a:pt x="61" y="37"/>
                  <a:pt x="61" y="35"/>
                </a:cubicBezTo>
                <a:cubicBezTo>
                  <a:pt x="61" y="23"/>
                  <a:pt x="51" y="13"/>
                  <a:pt x="38" y="13"/>
                </a:cubicBezTo>
                <a:cubicBezTo>
                  <a:pt x="37" y="13"/>
                  <a:pt x="35" y="13"/>
                  <a:pt x="33" y="14"/>
                </a:cubicBezTo>
                <a:cubicBezTo>
                  <a:pt x="33" y="13"/>
                  <a:pt x="33" y="12"/>
                  <a:pt x="33" y="12"/>
                </a:cubicBezTo>
                <a:cubicBezTo>
                  <a:pt x="31" y="5"/>
                  <a:pt x="24" y="0"/>
                  <a:pt x="17" y="0"/>
                </a:cubicBezTo>
                <a:cubicBezTo>
                  <a:pt x="16" y="0"/>
                  <a:pt x="14" y="0"/>
                  <a:pt x="13" y="0"/>
                </a:cubicBezTo>
                <a:cubicBezTo>
                  <a:pt x="9" y="1"/>
                  <a:pt x="5" y="4"/>
                  <a:pt x="3" y="8"/>
                </a:cubicBezTo>
                <a:cubicBezTo>
                  <a:pt x="1" y="11"/>
                  <a:pt x="0" y="16"/>
                  <a:pt x="1" y="20"/>
                </a:cubicBezTo>
                <a:cubicBezTo>
                  <a:pt x="3" y="27"/>
                  <a:pt x="9" y="32"/>
                  <a:pt x="16" y="32"/>
                </a:cubicBezTo>
                <a:cubicBezTo>
                  <a:pt x="16" y="33"/>
                  <a:pt x="16" y="34"/>
                  <a:pt x="16" y="35"/>
                </a:cubicBezTo>
                <a:cubicBezTo>
                  <a:pt x="16" y="48"/>
                  <a:pt x="26" y="58"/>
                  <a:pt x="38" y="58"/>
                </a:cubicBezTo>
                <a:cubicBezTo>
                  <a:pt x="41" y="58"/>
                  <a:pt x="44" y="57"/>
                  <a:pt x="47" y="56"/>
                </a:cubicBezTo>
                <a:cubicBezTo>
                  <a:pt x="47" y="63"/>
                  <a:pt x="51" y="69"/>
                  <a:pt x="57" y="72"/>
                </a:cubicBezTo>
                <a:cubicBezTo>
                  <a:pt x="59" y="73"/>
                  <a:pt x="61" y="73"/>
                  <a:pt x="63" y="73"/>
                </a:cubicBezTo>
                <a:cubicBezTo>
                  <a:pt x="70" y="73"/>
                  <a:pt x="76" y="69"/>
                  <a:pt x="78" y="63"/>
                </a:cubicBezTo>
                <a:cubicBezTo>
                  <a:pt x="80" y="59"/>
                  <a:pt x="80" y="55"/>
                  <a:pt x="78" y="51"/>
                </a:cubicBezTo>
                <a:close/>
                <a:moveTo>
                  <a:pt x="49" y="52"/>
                </a:moveTo>
                <a:cubicBezTo>
                  <a:pt x="49" y="52"/>
                  <a:pt x="49" y="52"/>
                  <a:pt x="49" y="52"/>
                </a:cubicBezTo>
                <a:cubicBezTo>
                  <a:pt x="46" y="54"/>
                  <a:pt x="42" y="55"/>
                  <a:pt x="38" y="55"/>
                </a:cubicBezTo>
                <a:cubicBezTo>
                  <a:pt x="28" y="55"/>
                  <a:pt x="19" y="46"/>
                  <a:pt x="19" y="35"/>
                </a:cubicBezTo>
                <a:cubicBezTo>
                  <a:pt x="19" y="28"/>
                  <a:pt x="23" y="21"/>
                  <a:pt x="30" y="18"/>
                </a:cubicBezTo>
                <a:cubicBezTo>
                  <a:pt x="30" y="18"/>
                  <a:pt x="30" y="18"/>
                  <a:pt x="30" y="18"/>
                </a:cubicBezTo>
                <a:cubicBezTo>
                  <a:pt x="31" y="17"/>
                  <a:pt x="31" y="17"/>
                  <a:pt x="32" y="17"/>
                </a:cubicBezTo>
                <a:cubicBezTo>
                  <a:pt x="32" y="17"/>
                  <a:pt x="32" y="17"/>
                  <a:pt x="32" y="17"/>
                </a:cubicBezTo>
                <a:cubicBezTo>
                  <a:pt x="34" y="16"/>
                  <a:pt x="36" y="16"/>
                  <a:pt x="38" y="16"/>
                </a:cubicBezTo>
                <a:cubicBezTo>
                  <a:pt x="49" y="16"/>
                  <a:pt x="58" y="25"/>
                  <a:pt x="58" y="35"/>
                </a:cubicBezTo>
                <a:cubicBezTo>
                  <a:pt x="58" y="38"/>
                  <a:pt x="57" y="41"/>
                  <a:pt x="56" y="44"/>
                </a:cubicBezTo>
                <a:cubicBezTo>
                  <a:pt x="56" y="44"/>
                  <a:pt x="56" y="44"/>
                  <a:pt x="56" y="44"/>
                </a:cubicBezTo>
                <a:cubicBezTo>
                  <a:pt x="55" y="45"/>
                  <a:pt x="55" y="46"/>
                  <a:pt x="54" y="47"/>
                </a:cubicBezTo>
                <a:cubicBezTo>
                  <a:pt x="53" y="48"/>
                  <a:pt x="53" y="48"/>
                  <a:pt x="53" y="49"/>
                </a:cubicBezTo>
                <a:cubicBezTo>
                  <a:pt x="52" y="49"/>
                  <a:pt x="52" y="49"/>
                  <a:pt x="52" y="50"/>
                </a:cubicBezTo>
                <a:cubicBezTo>
                  <a:pt x="51" y="50"/>
                  <a:pt x="50" y="51"/>
                  <a:pt x="50" y="51"/>
                </a:cubicBezTo>
                <a:cubicBezTo>
                  <a:pt x="49" y="51"/>
                  <a:pt x="49" y="51"/>
                  <a:pt x="49" y="52"/>
                </a:cubicBezTo>
                <a:close/>
                <a:moveTo>
                  <a:pt x="30" y="15"/>
                </a:moveTo>
                <a:cubicBezTo>
                  <a:pt x="28" y="16"/>
                  <a:pt x="27" y="17"/>
                  <a:pt x="25" y="18"/>
                </a:cubicBezTo>
                <a:cubicBezTo>
                  <a:pt x="24" y="18"/>
                  <a:pt x="24" y="18"/>
                  <a:pt x="24" y="18"/>
                </a:cubicBezTo>
                <a:cubicBezTo>
                  <a:pt x="24" y="17"/>
                  <a:pt x="23" y="17"/>
                  <a:pt x="23" y="18"/>
                </a:cubicBezTo>
                <a:cubicBezTo>
                  <a:pt x="22" y="18"/>
                  <a:pt x="22" y="19"/>
                  <a:pt x="23" y="19"/>
                </a:cubicBezTo>
                <a:cubicBezTo>
                  <a:pt x="24" y="20"/>
                  <a:pt x="24" y="20"/>
                  <a:pt x="24" y="20"/>
                </a:cubicBezTo>
                <a:cubicBezTo>
                  <a:pt x="24" y="20"/>
                  <a:pt x="24" y="20"/>
                  <a:pt x="24" y="20"/>
                </a:cubicBezTo>
                <a:cubicBezTo>
                  <a:pt x="23" y="20"/>
                  <a:pt x="23" y="21"/>
                  <a:pt x="22" y="21"/>
                </a:cubicBezTo>
                <a:cubicBezTo>
                  <a:pt x="21" y="22"/>
                  <a:pt x="20" y="23"/>
                  <a:pt x="19" y="23"/>
                </a:cubicBezTo>
                <a:cubicBezTo>
                  <a:pt x="16" y="24"/>
                  <a:pt x="14" y="23"/>
                  <a:pt x="13" y="22"/>
                </a:cubicBezTo>
                <a:cubicBezTo>
                  <a:pt x="13" y="22"/>
                  <a:pt x="13" y="22"/>
                  <a:pt x="13" y="22"/>
                </a:cubicBezTo>
                <a:cubicBezTo>
                  <a:pt x="13" y="21"/>
                  <a:pt x="13" y="21"/>
                  <a:pt x="13" y="20"/>
                </a:cubicBezTo>
                <a:cubicBezTo>
                  <a:pt x="12" y="20"/>
                  <a:pt x="12" y="20"/>
                  <a:pt x="11" y="21"/>
                </a:cubicBezTo>
                <a:cubicBezTo>
                  <a:pt x="10" y="24"/>
                  <a:pt x="10" y="24"/>
                  <a:pt x="10" y="24"/>
                </a:cubicBezTo>
                <a:cubicBezTo>
                  <a:pt x="9" y="24"/>
                  <a:pt x="10" y="25"/>
                  <a:pt x="10" y="25"/>
                </a:cubicBezTo>
                <a:cubicBezTo>
                  <a:pt x="10" y="25"/>
                  <a:pt x="10" y="25"/>
                  <a:pt x="11" y="25"/>
                </a:cubicBezTo>
                <a:cubicBezTo>
                  <a:pt x="11" y="25"/>
                  <a:pt x="11" y="25"/>
                  <a:pt x="11" y="25"/>
                </a:cubicBezTo>
                <a:cubicBezTo>
                  <a:pt x="12" y="24"/>
                  <a:pt x="12" y="24"/>
                  <a:pt x="12" y="24"/>
                </a:cubicBezTo>
                <a:cubicBezTo>
                  <a:pt x="13" y="25"/>
                  <a:pt x="15" y="26"/>
                  <a:pt x="17" y="26"/>
                </a:cubicBezTo>
                <a:cubicBezTo>
                  <a:pt x="18" y="26"/>
                  <a:pt x="18" y="25"/>
                  <a:pt x="19" y="25"/>
                </a:cubicBezTo>
                <a:cubicBezTo>
                  <a:pt x="19" y="25"/>
                  <a:pt x="19" y="25"/>
                  <a:pt x="20" y="25"/>
                </a:cubicBezTo>
                <a:cubicBezTo>
                  <a:pt x="19" y="26"/>
                  <a:pt x="18" y="28"/>
                  <a:pt x="18" y="29"/>
                </a:cubicBezTo>
                <a:cubicBezTo>
                  <a:pt x="18" y="29"/>
                  <a:pt x="17" y="29"/>
                  <a:pt x="17" y="29"/>
                </a:cubicBezTo>
                <a:cubicBezTo>
                  <a:pt x="11" y="29"/>
                  <a:pt x="6" y="25"/>
                  <a:pt x="4" y="19"/>
                </a:cubicBezTo>
                <a:cubicBezTo>
                  <a:pt x="2" y="12"/>
                  <a:pt x="7" y="5"/>
                  <a:pt x="14" y="3"/>
                </a:cubicBezTo>
                <a:cubicBezTo>
                  <a:pt x="15" y="3"/>
                  <a:pt x="16" y="3"/>
                  <a:pt x="17" y="3"/>
                </a:cubicBezTo>
                <a:cubicBezTo>
                  <a:pt x="23" y="3"/>
                  <a:pt x="28" y="7"/>
                  <a:pt x="30" y="13"/>
                </a:cubicBezTo>
                <a:cubicBezTo>
                  <a:pt x="30" y="14"/>
                  <a:pt x="30" y="15"/>
                  <a:pt x="30" y="15"/>
                </a:cubicBezTo>
                <a:close/>
                <a:moveTo>
                  <a:pt x="51" y="53"/>
                </a:moveTo>
                <a:cubicBezTo>
                  <a:pt x="54" y="51"/>
                  <a:pt x="56" y="48"/>
                  <a:pt x="57" y="45"/>
                </a:cubicBezTo>
                <a:cubicBezTo>
                  <a:pt x="59" y="44"/>
                  <a:pt x="61" y="44"/>
                  <a:pt x="63" y="44"/>
                </a:cubicBezTo>
                <a:cubicBezTo>
                  <a:pt x="65" y="44"/>
                  <a:pt x="67" y="44"/>
                  <a:pt x="68" y="45"/>
                </a:cubicBezTo>
                <a:cubicBezTo>
                  <a:pt x="75" y="47"/>
                  <a:pt x="78" y="55"/>
                  <a:pt x="76" y="62"/>
                </a:cubicBezTo>
                <a:cubicBezTo>
                  <a:pt x="74" y="67"/>
                  <a:pt x="69" y="70"/>
                  <a:pt x="63" y="70"/>
                </a:cubicBezTo>
                <a:cubicBezTo>
                  <a:pt x="62" y="70"/>
                  <a:pt x="60" y="70"/>
                  <a:pt x="59" y="69"/>
                </a:cubicBezTo>
                <a:cubicBezTo>
                  <a:pt x="55" y="68"/>
                  <a:pt x="53" y="65"/>
                  <a:pt x="51" y="62"/>
                </a:cubicBezTo>
                <a:cubicBezTo>
                  <a:pt x="50" y="59"/>
                  <a:pt x="50" y="56"/>
                  <a:pt x="51" y="5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47"/>
          <p:cNvSpPr>
            <a:spLocks noEditPoints="1"/>
          </p:cNvSpPr>
          <p:nvPr/>
        </p:nvSpPr>
        <p:spPr bwMode="auto">
          <a:xfrm>
            <a:off x="9604424" y="2688552"/>
            <a:ext cx="380660" cy="380661"/>
          </a:xfrm>
          <a:custGeom>
            <a:avLst/>
            <a:gdLst>
              <a:gd name="T0" fmla="*/ 74 w 80"/>
              <a:gd name="T1" fmla="*/ 14 h 77"/>
              <a:gd name="T2" fmla="*/ 69 w 80"/>
              <a:gd name="T3" fmla="*/ 8 h 77"/>
              <a:gd name="T4" fmla="*/ 41 w 80"/>
              <a:gd name="T5" fmla="*/ 0 h 77"/>
              <a:gd name="T6" fmla="*/ 14 w 80"/>
              <a:gd name="T7" fmla="*/ 8 h 77"/>
              <a:gd name="T8" fmla="*/ 9 w 80"/>
              <a:gd name="T9" fmla="*/ 13 h 77"/>
              <a:gd name="T10" fmla="*/ 9 w 80"/>
              <a:gd name="T11" fmla="*/ 64 h 77"/>
              <a:gd name="T12" fmla="*/ 14 w 80"/>
              <a:gd name="T13" fmla="*/ 69 h 77"/>
              <a:gd name="T14" fmla="*/ 21 w 80"/>
              <a:gd name="T15" fmla="*/ 71 h 77"/>
              <a:gd name="T16" fmla="*/ 64 w 80"/>
              <a:gd name="T17" fmla="*/ 71 h 77"/>
              <a:gd name="T18" fmla="*/ 70 w 80"/>
              <a:gd name="T19" fmla="*/ 67 h 77"/>
              <a:gd name="T20" fmla="*/ 74 w 80"/>
              <a:gd name="T21" fmla="*/ 59 h 77"/>
              <a:gd name="T22" fmla="*/ 55 w 80"/>
              <a:gd name="T23" fmla="*/ 52 h 77"/>
              <a:gd name="T24" fmla="*/ 48 w 80"/>
              <a:gd name="T25" fmla="*/ 56 h 77"/>
              <a:gd name="T26" fmla="*/ 34 w 80"/>
              <a:gd name="T27" fmla="*/ 58 h 77"/>
              <a:gd name="T28" fmla="*/ 30 w 80"/>
              <a:gd name="T29" fmla="*/ 53 h 77"/>
              <a:gd name="T30" fmla="*/ 26 w 80"/>
              <a:gd name="T31" fmla="*/ 47 h 77"/>
              <a:gd name="T32" fmla="*/ 22 w 80"/>
              <a:gd name="T33" fmla="*/ 30 h 77"/>
              <a:gd name="T34" fmla="*/ 27 w 80"/>
              <a:gd name="T35" fmla="*/ 27 h 77"/>
              <a:gd name="T36" fmla="*/ 32 w 80"/>
              <a:gd name="T37" fmla="*/ 22 h 77"/>
              <a:gd name="T38" fmla="*/ 41 w 80"/>
              <a:gd name="T39" fmla="*/ 17 h 77"/>
              <a:gd name="T40" fmla="*/ 49 w 80"/>
              <a:gd name="T41" fmla="*/ 21 h 77"/>
              <a:gd name="T42" fmla="*/ 55 w 80"/>
              <a:gd name="T43" fmla="*/ 25 h 77"/>
              <a:gd name="T44" fmla="*/ 57 w 80"/>
              <a:gd name="T45" fmla="*/ 30 h 77"/>
              <a:gd name="T46" fmla="*/ 61 w 80"/>
              <a:gd name="T47" fmla="*/ 46 h 77"/>
              <a:gd name="T48" fmla="*/ 41 w 80"/>
              <a:gd name="T49" fmla="*/ 74 h 77"/>
              <a:gd name="T50" fmla="*/ 41 w 80"/>
              <a:gd name="T51" fmla="*/ 62 h 77"/>
              <a:gd name="T52" fmla="*/ 41 w 80"/>
              <a:gd name="T53" fmla="*/ 74 h 77"/>
              <a:gd name="T54" fmla="*/ 19 w 80"/>
              <a:gd name="T55" fmla="*/ 28 h 77"/>
              <a:gd name="T56" fmla="*/ 41 w 80"/>
              <a:gd name="T57" fmla="*/ 3 h 77"/>
              <a:gd name="T58" fmla="*/ 41 w 80"/>
              <a:gd name="T59" fmla="*/ 14 h 77"/>
              <a:gd name="T60" fmla="*/ 41 w 80"/>
              <a:gd name="T61" fmla="*/ 3 h 77"/>
              <a:gd name="T62" fmla="*/ 71 w 80"/>
              <a:gd name="T63" fmla="*/ 57 h 77"/>
              <a:gd name="T64" fmla="*/ 70 w 80"/>
              <a:gd name="T65" fmla="*/ 13 h 77"/>
              <a:gd name="T66" fmla="*/ 60 w 80"/>
              <a:gd name="T67" fmla="*/ 30 h 77"/>
              <a:gd name="T68" fmla="*/ 57 w 80"/>
              <a:gd name="T69" fmla="*/ 25 h 77"/>
              <a:gd name="T70" fmla="*/ 70 w 80"/>
              <a:gd name="T71" fmla="*/ 13 h 77"/>
              <a:gd name="T72" fmla="*/ 68 w 80"/>
              <a:gd name="T73" fmla="*/ 10 h 77"/>
              <a:gd name="T74" fmla="*/ 56 w 80"/>
              <a:gd name="T75" fmla="*/ 23 h 77"/>
              <a:gd name="T76" fmla="*/ 51 w 80"/>
              <a:gd name="T77" fmla="*/ 21 h 77"/>
              <a:gd name="T78" fmla="*/ 64 w 80"/>
              <a:gd name="T79" fmla="*/ 8 h 77"/>
              <a:gd name="T80" fmla="*/ 18 w 80"/>
              <a:gd name="T81" fmla="*/ 7 h 77"/>
              <a:gd name="T82" fmla="*/ 32 w 80"/>
              <a:gd name="T83" fmla="*/ 20 h 77"/>
              <a:gd name="T84" fmla="*/ 27 w 80"/>
              <a:gd name="T85" fmla="*/ 22 h 77"/>
              <a:gd name="T86" fmla="*/ 15 w 80"/>
              <a:gd name="T87" fmla="*/ 9 h 77"/>
              <a:gd name="T88" fmla="*/ 13 w 80"/>
              <a:gd name="T89" fmla="*/ 12 h 77"/>
              <a:gd name="T90" fmla="*/ 25 w 80"/>
              <a:gd name="T91" fmla="*/ 26 h 77"/>
              <a:gd name="T92" fmla="*/ 10 w 80"/>
              <a:gd name="T93" fmla="*/ 16 h 77"/>
              <a:gd name="T94" fmla="*/ 11 w 80"/>
              <a:gd name="T95" fmla="*/ 62 h 77"/>
              <a:gd name="T96" fmla="*/ 24 w 80"/>
              <a:gd name="T97" fmla="*/ 48 h 77"/>
              <a:gd name="T98" fmla="*/ 26 w 80"/>
              <a:gd name="T99" fmla="*/ 53 h 77"/>
              <a:gd name="T100" fmla="*/ 18 w 80"/>
              <a:gd name="T101" fmla="*/ 70 h 77"/>
              <a:gd name="T102" fmla="*/ 15 w 80"/>
              <a:gd name="T103" fmla="*/ 66 h 77"/>
              <a:gd name="T104" fmla="*/ 29 w 80"/>
              <a:gd name="T105" fmla="*/ 55 h 77"/>
              <a:gd name="T106" fmla="*/ 32 w 80"/>
              <a:gd name="T107" fmla="*/ 57 h 77"/>
              <a:gd name="T108" fmla="*/ 18 w 80"/>
              <a:gd name="T109" fmla="*/ 70 h 77"/>
              <a:gd name="T110" fmla="*/ 63 w 80"/>
              <a:gd name="T111" fmla="*/ 69 h 77"/>
              <a:gd name="T112" fmla="*/ 51 w 80"/>
              <a:gd name="T113" fmla="*/ 56 h 77"/>
              <a:gd name="T114" fmla="*/ 55 w 80"/>
              <a:gd name="T115" fmla="*/ 54 h 77"/>
              <a:gd name="T116" fmla="*/ 67 w 80"/>
              <a:gd name="T117" fmla="*/ 67 h 77"/>
              <a:gd name="T118" fmla="*/ 69 w 80"/>
              <a:gd name="T119" fmla="*/ 64 h 77"/>
              <a:gd name="T120" fmla="*/ 59 w 80"/>
              <a:gd name="T121" fmla="*/ 48 h 77"/>
              <a:gd name="T122" fmla="*/ 72 w 80"/>
              <a:gd name="T12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2" y="6"/>
                </a:cubicBezTo>
                <a:cubicBezTo>
                  <a:pt x="56" y="2"/>
                  <a:pt x="49" y="0"/>
                  <a:pt x="41" y="0"/>
                </a:cubicBezTo>
                <a:cubicBezTo>
                  <a:pt x="34" y="0"/>
                  <a:pt x="26"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3"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55" y="50"/>
                </a:moveTo>
                <a:cubicBezTo>
                  <a:pt x="55" y="50"/>
                  <a:pt x="55" y="51"/>
                  <a:pt x="55" y="52"/>
                </a:cubicBezTo>
                <a:cubicBezTo>
                  <a:pt x="54" y="52"/>
                  <a:pt x="53" y="52"/>
                  <a:pt x="53" y="52"/>
                </a:cubicBezTo>
                <a:cubicBezTo>
                  <a:pt x="50" y="54"/>
                  <a:pt x="50" y="54"/>
                  <a:pt x="50" y="54"/>
                </a:cubicBezTo>
                <a:cubicBezTo>
                  <a:pt x="49" y="54"/>
                  <a:pt x="49" y="55"/>
                  <a:pt x="48" y="56"/>
                </a:cubicBezTo>
                <a:cubicBezTo>
                  <a:pt x="48" y="57"/>
                  <a:pt x="49" y="57"/>
                  <a:pt x="49" y="58"/>
                </a:cubicBezTo>
                <a:cubicBezTo>
                  <a:pt x="47" y="59"/>
                  <a:pt x="44" y="59"/>
                  <a:pt x="41" y="59"/>
                </a:cubicBezTo>
                <a:cubicBezTo>
                  <a:pt x="39" y="59"/>
                  <a:pt x="36" y="59"/>
                  <a:pt x="34" y="58"/>
                </a:cubicBezTo>
                <a:cubicBezTo>
                  <a:pt x="34" y="58"/>
                  <a:pt x="34"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2" y="22"/>
                  <a:pt x="32" y="22"/>
                  <a:pt x="32" y="22"/>
                </a:cubicBezTo>
                <a:cubicBezTo>
                  <a:pt x="33" y="22"/>
                  <a:pt x="34" y="21"/>
                  <a:pt x="34" y="20"/>
                </a:cubicBezTo>
                <a:cubicBezTo>
                  <a:pt x="34" y="20"/>
                  <a:pt x="34" y="19"/>
                  <a:pt x="33" y="19"/>
                </a:cubicBezTo>
                <a:cubicBezTo>
                  <a:pt x="36" y="18"/>
                  <a:pt x="38" y="17"/>
                  <a:pt x="41" y="17"/>
                </a:cubicBezTo>
                <a:cubicBezTo>
                  <a:pt x="44" y="17"/>
                  <a:pt x="47" y="18"/>
                  <a:pt x="49"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41" y="74"/>
                </a:moveTo>
                <a:cubicBezTo>
                  <a:pt x="35" y="74"/>
                  <a:pt x="28" y="72"/>
                  <a:pt x="23" y="69"/>
                </a:cubicBezTo>
                <a:cubicBezTo>
                  <a:pt x="32" y="61"/>
                  <a:pt x="32" y="61"/>
                  <a:pt x="32" y="61"/>
                </a:cubicBezTo>
                <a:cubicBezTo>
                  <a:pt x="35" y="62"/>
                  <a:pt x="38" y="62"/>
                  <a:pt x="41" y="62"/>
                </a:cubicBezTo>
                <a:cubicBezTo>
                  <a:pt x="45" y="62"/>
                  <a:pt x="48" y="62"/>
                  <a:pt x="51" y="60"/>
                </a:cubicBezTo>
                <a:cubicBezTo>
                  <a:pt x="60" y="69"/>
                  <a:pt x="60" y="69"/>
                  <a:pt x="60" y="69"/>
                </a:cubicBezTo>
                <a:cubicBezTo>
                  <a:pt x="54" y="72"/>
                  <a:pt x="48" y="74"/>
                  <a:pt x="41" y="74"/>
                </a:cubicBezTo>
                <a:close/>
                <a:moveTo>
                  <a:pt x="11" y="58"/>
                </a:moveTo>
                <a:cubicBezTo>
                  <a:pt x="4" y="46"/>
                  <a:pt x="4" y="31"/>
                  <a:pt x="11" y="20"/>
                </a:cubicBezTo>
                <a:cubicBezTo>
                  <a:pt x="19" y="28"/>
                  <a:pt x="19" y="28"/>
                  <a:pt x="19" y="28"/>
                </a:cubicBezTo>
                <a:cubicBezTo>
                  <a:pt x="16" y="35"/>
                  <a:pt x="16" y="42"/>
                  <a:pt x="20" y="49"/>
                </a:cubicBezTo>
                <a:lnTo>
                  <a:pt x="11" y="58"/>
                </a:lnTo>
                <a:close/>
                <a:moveTo>
                  <a:pt x="41" y="3"/>
                </a:moveTo>
                <a:cubicBezTo>
                  <a:pt x="48" y="3"/>
                  <a:pt x="54" y="5"/>
                  <a:pt x="60" y="8"/>
                </a:cubicBezTo>
                <a:cubicBezTo>
                  <a:pt x="52" y="17"/>
                  <a:pt x="52" y="17"/>
                  <a:pt x="52" y="17"/>
                </a:cubicBezTo>
                <a:cubicBezTo>
                  <a:pt x="48" y="15"/>
                  <a:pt x="45" y="14"/>
                  <a:pt x="41" y="14"/>
                </a:cubicBezTo>
                <a:cubicBezTo>
                  <a:pt x="38" y="14"/>
                  <a:pt x="34" y="15"/>
                  <a:pt x="31" y="16"/>
                </a:cubicBezTo>
                <a:cubicBezTo>
                  <a:pt x="23" y="8"/>
                  <a:pt x="23" y="8"/>
                  <a:pt x="23" y="8"/>
                </a:cubicBezTo>
                <a:cubicBezTo>
                  <a:pt x="28" y="5"/>
                  <a:pt x="34" y="3"/>
                  <a:pt x="41" y="3"/>
                </a:cubicBezTo>
                <a:close/>
                <a:moveTo>
                  <a:pt x="63" y="29"/>
                </a:moveTo>
                <a:cubicBezTo>
                  <a:pt x="72" y="20"/>
                  <a:pt x="72" y="20"/>
                  <a:pt x="72" y="20"/>
                </a:cubicBezTo>
                <a:cubicBezTo>
                  <a:pt x="78" y="32"/>
                  <a:pt x="78" y="46"/>
                  <a:pt x="71" y="57"/>
                </a:cubicBezTo>
                <a:cubicBezTo>
                  <a:pt x="63" y="48"/>
                  <a:pt x="63" y="48"/>
                  <a:pt x="63" y="48"/>
                </a:cubicBezTo>
                <a:cubicBezTo>
                  <a:pt x="66" y="42"/>
                  <a:pt x="66" y="35"/>
                  <a:pt x="63" y="29"/>
                </a:cubicBezTo>
                <a:close/>
                <a:moveTo>
                  <a:pt x="70" y="13"/>
                </a:moveTo>
                <a:cubicBezTo>
                  <a:pt x="72" y="15"/>
                  <a:pt x="72" y="15"/>
                  <a:pt x="72" y="15"/>
                </a:cubicBezTo>
                <a:cubicBezTo>
                  <a:pt x="73" y="16"/>
                  <a:pt x="73" y="17"/>
                  <a:pt x="72" y="17"/>
                </a:cubicBezTo>
                <a:cubicBezTo>
                  <a:pt x="60" y="30"/>
                  <a:pt x="60" y="30"/>
                  <a:pt x="60" y="30"/>
                </a:cubicBezTo>
                <a:cubicBezTo>
                  <a:pt x="59" y="30"/>
                  <a:pt x="59" y="30"/>
                  <a:pt x="59" y="29"/>
                </a:cubicBezTo>
                <a:cubicBezTo>
                  <a:pt x="57" y="26"/>
                  <a:pt x="57" y="26"/>
                  <a:pt x="57" y="26"/>
                </a:cubicBezTo>
                <a:cubicBezTo>
                  <a:pt x="57" y="26"/>
                  <a:pt x="57" y="25"/>
                  <a:pt x="57" y="25"/>
                </a:cubicBezTo>
                <a:cubicBezTo>
                  <a:pt x="69" y="13"/>
                  <a:pt x="69" y="13"/>
                  <a:pt x="69" y="13"/>
                </a:cubicBezTo>
                <a:cubicBezTo>
                  <a:pt x="69" y="13"/>
                  <a:pt x="69" y="12"/>
                  <a:pt x="70" y="12"/>
                </a:cubicBezTo>
                <a:cubicBezTo>
                  <a:pt x="70" y="12"/>
                  <a:pt x="70" y="13"/>
                  <a:pt x="70" y="13"/>
                </a:cubicBezTo>
                <a:close/>
                <a:moveTo>
                  <a:pt x="64" y="8"/>
                </a:moveTo>
                <a:cubicBezTo>
                  <a:pt x="65" y="8"/>
                  <a:pt x="65" y="8"/>
                  <a:pt x="65" y="8"/>
                </a:cubicBezTo>
                <a:cubicBezTo>
                  <a:pt x="68" y="10"/>
                  <a:pt x="68" y="10"/>
                  <a:pt x="68" y="10"/>
                </a:cubicBezTo>
                <a:cubicBezTo>
                  <a:pt x="68" y="10"/>
                  <a:pt x="68" y="10"/>
                  <a:pt x="68" y="11"/>
                </a:cubicBezTo>
                <a:cubicBezTo>
                  <a:pt x="68" y="11"/>
                  <a:pt x="68" y="11"/>
                  <a:pt x="68" y="11"/>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8"/>
                  <a:pt x="63" y="8"/>
                  <a:pt x="63" y="8"/>
                </a:cubicBezTo>
                <a:cubicBezTo>
                  <a:pt x="64" y="8"/>
                  <a:pt x="64" y="8"/>
                  <a:pt x="64" y="8"/>
                </a:cubicBezTo>
                <a:close/>
                <a:moveTo>
                  <a:pt x="15" y="9"/>
                </a:moveTo>
                <a:cubicBezTo>
                  <a:pt x="18" y="7"/>
                  <a:pt x="18" y="7"/>
                  <a:pt x="18" y="7"/>
                </a:cubicBezTo>
                <a:cubicBezTo>
                  <a:pt x="18" y="7"/>
                  <a:pt x="18" y="7"/>
                  <a:pt x="18" y="7"/>
                </a:cubicBezTo>
                <a:cubicBezTo>
                  <a:pt x="19" y="7"/>
                  <a:pt x="19" y="7"/>
                  <a:pt x="19" y="7"/>
                </a:cubicBezTo>
                <a:cubicBezTo>
                  <a:pt x="32" y="20"/>
                  <a:pt x="32" y="20"/>
                  <a:pt x="32" y="20"/>
                </a:cubicBezTo>
                <a:cubicBezTo>
                  <a:pt x="32" y="20"/>
                  <a:pt x="32" y="20"/>
                  <a:pt x="32" y="20"/>
                </a:cubicBezTo>
                <a:cubicBezTo>
                  <a:pt x="32" y="20"/>
                  <a:pt x="32" y="20"/>
                  <a:pt x="31" y="21"/>
                </a:cubicBezTo>
                <a:cubicBezTo>
                  <a:pt x="28" y="23"/>
                  <a:pt x="28" y="23"/>
                  <a:pt x="28" y="23"/>
                </a:cubicBezTo>
                <a:cubicBezTo>
                  <a:pt x="28" y="23"/>
                  <a:pt x="27" y="23"/>
                  <a:pt x="27" y="2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4" y="12"/>
                </a:cubicBezTo>
                <a:cubicBezTo>
                  <a:pt x="25" y="24"/>
                  <a:pt x="25" y="24"/>
                  <a:pt x="25" y="24"/>
                </a:cubicBezTo>
                <a:cubicBezTo>
                  <a:pt x="26" y="24"/>
                  <a:pt x="26" y="25"/>
                  <a:pt x="25" y="26"/>
                </a:cubicBezTo>
                <a:cubicBezTo>
                  <a:pt x="23" y="29"/>
                  <a:pt x="23" y="29"/>
                  <a:pt x="23" y="29"/>
                </a:cubicBezTo>
                <a:cubicBezTo>
                  <a:pt x="23" y="29"/>
                  <a:pt x="23" y="29"/>
                  <a:pt x="23" y="29"/>
                </a:cubicBezTo>
                <a:cubicBezTo>
                  <a:pt x="10" y="16"/>
                  <a:pt x="10" y="16"/>
                  <a:pt x="10" y="16"/>
                </a:cubicBezTo>
                <a:cubicBezTo>
                  <a:pt x="10" y="16"/>
                  <a:pt x="10" y="15"/>
                  <a:pt x="10" y="15"/>
                </a:cubicBezTo>
                <a:close/>
                <a:moveTo>
                  <a:pt x="13" y="65"/>
                </a:moveTo>
                <a:cubicBezTo>
                  <a:pt x="11" y="62"/>
                  <a:pt x="11" y="62"/>
                  <a:pt x="11" y="62"/>
                </a:cubicBezTo>
                <a:cubicBezTo>
                  <a:pt x="10" y="62"/>
                  <a:pt x="10" y="61"/>
                  <a:pt x="11" y="61"/>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14" y="65"/>
                  <a:pt x="14" y="65"/>
                  <a:pt x="14" y="65"/>
                </a:cubicBezTo>
                <a:cubicBezTo>
                  <a:pt x="14" y="65"/>
                  <a:pt x="13" y="65"/>
                  <a:pt x="13" y="65"/>
                </a:cubicBezTo>
                <a:close/>
                <a:moveTo>
                  <a:pt x="18" y="70"/>
                </a:moveTo>
                <a:cubicBezTo>
                  <a:pt x="15" y="68"/>
                  <a:pt x="15" y="68"/>
                  <a:pt x="15" y="68"/>
                </a:cubicBezTo>
                <a:cubicBezTo>
                  <a:pt x="15" y="68"/>
                  <a:pt x="15" y="67"/>
                  <a:pt x="15" y="67"/>
                </a:cubicBezTo>
                <a:cubicBezTo>
                  <a:pt x="15" y="67"/>
                  <a:pt x="15" y="67"/>
                  <a:pt x="15" y="66"/>
                </a:cubicBezTo>
                <a:cubicBezTo>
                  <a:pt x="27" y="55"/>
                  <a:pt x="27" y="55"/>
                  <a:pt x="27" y="55"/>
                </a:cubicBezTo>
                <a:cubicBezTo>
                  <a:pt x="27"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20" y="70"/>
                  <a:pt x="20" y="70"/>
                  <a:pt x="20" y="70"/>
                </a:cubicBezTo>
                <a:cubicBezTo>
                  <a:pt x="19" y="70"/>
                  <a:pt x="19" y="70"/>
                  <a:pt x="19" y="70"/>
                </a:cubicBezTo>
                <a:cubicBezTo>
                  <a:pt x="18" y="70"/>
                  <a:pt x="18" y="70"/>
                  <a:pt x="18" y="70"/>
                </a:cubicBezTo>
                <a:close/>
                <a:moveTo>
                  <a:pt x="67" y="67"/>
                </a:moveTo>
                <a:cubicBezTo>
                  <a:pt x="65" y="69"/>
                  <a:pt x="65" y="69"/>
                  <a:pt x="65" y="69"/>
                </a:cubicBezTo>
                <a:cubicBezTo>
                  <a:pt x="64"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5" y="54"/>
                </a:cubicBezTo>
                <a:cubicBezTo>
                  <a:pt x="67" y="66"/>
                  <a:pt x="67" y="66"/>
                  <a:pt x="67" y="66"/>
                </a:cubicBezTo>
                <a:cubicBezTo>
                  <a:pt x="68" y="66"/>
                  <a:pt x="68" y="66"/>
                  <a:pt x="68" y="66"/>
                </a:cubicBezTo>
                <a:cubicBezTo>
                  <a:pt x="68" y="67"/>
                  <a:pt x="67" y="67"/>
                  <a:pt x="67" y="67"/>
                </a:cubicBezTo>
                <a:close/>
                <a:moveTo>
                  <a:pt x="72" y="62"/>
                </a:moveTo>
                <a:cubicBezTo>
                  <a:pt x="70" y="64"/>
                  <a:pt x="70" y="64"/>
                  <a:pt x="70" y="64"/>
                </a:cubicBezTo>
                <a:cubicBezTo>
                  <a:pt x="70" y="65"/>
                  <a:pt x="69" y="65"/>
                  <a:pt x="69" y="64"/>
                </a:cubicBezTo>
                <a:cubicBezTo>
                  <a:pt x="57" y="53"/>
                  <a:pt x="57" y="53"/>
                  <a:pt x="57" y="53"/>
                </a:cubicBezTo>
                <a:cubicBezTo>
                  <a:pt x="56" y="52"/>
                  <a:pt x="56" y="51"/>
                  <a:pt x="57" y="51"/>
                </a:cubicBezTo>
                <a:cubicBezTo>
                  <a:pt x="59" y="48"/>
                  <a:pt x="59" y="48"/>
                  <a:pt x="59" y="48"/>
                </a:cubicBezTo>
                <a:cubicBezTo>
                  <a:pt x="59" y="48"/>
                  <a:pt x="59" y="47"/>
                  <a:pt x="59" y="47"/>
                </a:cubicBezTo>
                <a:cubicBezTo>
                  <a:pt x="59" y="47"/>
                  <a:pt x="59" y="48"/>
                  <a:pt x="60" y="48"/>
                </a:cubicBezTo>
                <a:cubicBezTo>
                  <a:pt x="72" y="60"/>
                  <a:pt x="72" y="60"/>
                  <a:pt x="72" y="60"/>
                </a:cubicBezTo>
                <a:cubicBezTo>
                  <a:pt x="72" y="60"/>
                  <a:pt x="72" y="61"/>
                  <a:pt x="72" y="6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8"/>
          <p:cNvSpPr>
            <a:spLocks noEditPoints="1"/>
          </p:cNvSpPr>
          <p:nvPr/>
        </p:nvSpPr>
        <p:spPr bwMode="auto">
          <a:xfrm>
            <a:off x="3696269" y="1955949"/>
            <a:ext cx="345814" cy="370223"/>
          </a:xfrm>
          <a:custGeom>
            <a:avLst/>
            <a:gdLst>
              <a:gd name="T0" fmla="*/ 18 w 72"/>
              <a:gd name="T1" fmla="*/ 23 h 74"/>
              <a:gd name="T2" fmla="*/ 25 w 72"/>
              <a:gd name="T3" fmla="*/ 23 h 74"/>
              <a:gd name="T4" fmla="*/ 25 w 72"/>
              <a:gd name="T5" fmla="*/ 16 h 74"/>
              <a:gd name="T6" fmla="*/ 18 w 72"/>
              <a:gd name="T7" fmla="*/ 37 h 74"/>
              <a:gd name="T8" fmla="*/ 12 w 72"/>
              <a:gd name="T9" fmla="*/ 37 h 74"/>
              <a:gd name="T10" fmla="*/ 30 w 72"/>
              <a:gd name="T11" fmla="*/ 29 h 74"/>
              <a:gd name="T12" fmla="*/ 12 w 72"/>
              <a:gd name="T13" fmla="*/ 50 h 74"/>
              <a:gd name="T14" fmla="*/ 12 w 72"/>
              <a:gd name="T15" fmla="*/ 43 h 74"/>
              <a:gd name="T16" fmla="*/ 30 w 72"/>
              <a:gd name="T17" fmla="*/ 50 h 74"/>
              <a:gd name="T18" fmla="*/ 25 w 72"/>
              <a:gd name="T19" fmla="*/ 50 h 74"/>
              <a:gd name="T20" fmla="*/ 70 w 72"/>
              <a:gd name="T21" fmla="*/ 64 h 74"/>
              <a:gd name="T22" fmla="*/ 70 w 72"/>
              <a:gd name="T23" fmla="*/ 74 h 74"/>
              <a:gd name="T24" fmla="*/ 2 w 72"/>
              <a:gd name="T25" fmla="*/ 74 h 74"/>
              <a:gd name="T26" fmla="*/ 2 w 72"/>
              <a:gd name="T27" fmla="*/ 64 h 74"/>
              <a:gd name="T28" fmla="*/ 2 w 72"/>
              <a:gd name="T29" fmla="*/ 10 h 74"/>
              <a:gd name="T30" fmla="*/ 2 w 72"/>
              <a:gd name="T31" fmla="*/ 0 h 74"/>
              <a:gd name="T32" fmla="*/ 42 w 72"/>
              <a:gd name="T33" fmla="*/ 8 h 74"/>
              <a:gd name="T34" fmla="*/ 39 w 72"/>
              <a:gd name="T35" fmla="*/ 19 h 74"/>
              <a:gd name="T36" fmla="*/ 42 w 72"/>
              <a:gd name="T37" fmla="*/ 15 h 74"/>
              <a:gd name="T38" fmla="*/ 54 w 72"/>
              <a:gd name="T39" fmla="*/ 19 h 74"/>
              <a:gd name="T40" fmla="*/ 58 w 72"/>
              <a:gd name="T41" fmla="*/ 11 h 74"/>
              <a:gd name="T42" fmla="*/ 65 w 72"/>
              <a:gd name="T43" fmla="*/ 19 h 74"/>
              <a:gd name="T44" fmla="*/ 72 w 72"/>
              <a:gd name="T45" fmla="*/ 27 h 74"/>
              <a:gd name="T46" fmla="*/ 31 w 72"/>
              <a:gd name="T47" fmla="*/ 71 h 74"/>
              <a:gd name="T48" fmla="*/ 39 w 72"/>
              <a:gd name="T49" fmla="*/ 67 h 74"/>
              <a:gd name="T50" fmla="*/ 33 w 72"/>
              <a:gd name="T51" fmla="*/ 67 h 74"/>
              <a:gd name="T52" fmla="*/ 3 w 72"/>
              <a:gd name="T53" fmla="*/ 67 h 74"/>
              <a:gd name="T54" fmla="*/ 36 w 72"/>
              <a:gd name="T55" fmla="*/ 22 h 74"/>
              <a:gd name="T56" fmla="*/ 6 w 72"/>
              <a:gd name="T57" fmla="*/ 9 h 74"/>
              <a:gd name="T58" fmla="*/ 33 w 72"/>
              <a:gd name="T59" fmla="*/ 65 h 74"/>
              <a:gd name="T60" fmla="*/ 36 w 72"/>
              <a:gd name="T61" fmla="*/ 28 h 74"/>
              <a:gd name="T62" fmla="*/ 39 w 72"/>
              <a:gd name="T63" fmla="*/ 3 h 74"/>
              <a:gd name="T64" fmla="*/ 5 w 72"/>
              <a:gd name="T65" fmla="*/ 7 h 74"/>
              <a:gd name="T66" fmla="*/ 39 w 72"/>
              <a:gd name="T67" fmla="*/ 3 h 74"/>
              <a:gd name="T68" fmla="*/ 69 w 72"/>
              <a:gd name="T69" fmla="*/ 67 h 74"/>
              <a:gd name="T70" fmla="*/ 41 w 72"/>
              <a:gd name="T71" fmla="*/ 71 h 74"/>
              <a:gd name="T72" fmla="*/ 38 w 72"/>
              <a:gd name="T73" fmla="*/ 65 h 74"/>
              <a:gd name="T74" fmla="*/ 66 w 72"/>
              <a:gd name="T75" fmla="*/ 28 h 74"/>
              <a:gd name="T76" fmla="*/ 69 w 72"/>
              <a:gd name="T77" fmla="*/ 22 h 74"/>
              <a:gd name="T78" fmla="*/ 52 w 72"/>
              <a:gd name="T79" fmla="*/ 22 h 74"/>
              <a:gd name="T80" fmla="*/ 38 w 72"/>
              <a:gd name="T81" fmla="*/ 26 h 74"/>
              <a:gd name="T82" fmla="*/ 51 w 72"/>
              <a:gd name="T83" fmla="*/ 18 h 74"/>
              <a:gd name="T84" fmla="*/ 51 w 72"/>
              <a:gd name="T85" fmla="*/ 20 h 74"/>
              <a:gd name="T86" fmla="*/ 59 w 72"/>
              <a:gd name="T87" fmla="*/ 14 h 74"/>
              <a:gd name="T88" fmla="*/ 60 w 72"/>
              <a:gd name="T89" fmla="*/ 33 h 74"/>
              <a:gd name="T90" fmla="*/ 60 w 72"/>
              <a:gd name="T91" fmla="*/ 41 h 74"/>
              <a:gd name="T92" fmla="*/ 44 w 72"/>
              <a:gd name="T93" fmla="*/ 33 h 74"/>
              <a:gd name="T94" fmla="*/ 49 w 72"/>
              <a:gd name="T95" fmla="*/ 33 h 74"/>
              <a:gd name="T96" fmla="*/ 54 w 72"/>
              <a:gd name="T97" fmla="*/ 54 h 74"/>
              <a:gd name="T98" fmla="*/ 49 w 72"/>
              <a:gd name="T99" fmla="*/ 47 h 74"/>
              <a:gd name="T100" fmla="*/ 49 w 72"/>
              <a:gd name="T101"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 h="74">
                <a:moveTo>
                  <a:pt x="12" y="16"/>
                </a:moveTo>
                <a:cubicBezTo>
                  <a:pt x="18" y="16"/>
                  <a:pt x="18" y="16"/>
                  <a:pt x="18" y="16"/>
                </a:cubicBezTo>
                <a:cubicBezTo>
                  <a:pt x="18" y="23"/>
                  <a:pt x="18" y="23"/>
                  <a:pt x="18" y="23"/>
                </a:cubicBezTo>
                <a:cubicBezTo>
                  <a:pt x="12" y="23"/>
                  <a:pt x="12" y="23"/>
                  <a:pt x="12" y="23"/>
                </a:cubicBezTo>
                <a:lnTo>
                  <a:pt x="12" y="16"/>
                </a:lnTo>
                <a:close/>
                <a:moveTo>
                  <a:pt x="25" y="23"/>
                </a:moveTo>
                <a:cubicBezTo>
                  <a:pt x="30" y="23"/>
                  <a:pt x="30" y="23"/>
                  <a:pt x="30" y="23"/>
                </a:cubicBezTo>
                <a:cubicBezTo>
                  <a:pt x="30" y="16"/>
                  <a:pt x="30" y="16"/>
                  <a:pt x="30" y="16"/>
                </a:cubicBezTo>
                <a:cubicBezTo>
                  <a:pt x="25" y="16"/>
                  <a:pt x="25" y="16"/>
                  <a:pt x="25" y="16"/>
                </a:cubicBezTo>
                <a:lnTo>
                  <a:pt x="25" y="23"/>
                </a:lnTo>
                <a:close/>
                <a:moveTo>
                  <a:pt x="12" y="37"/>
                </a:moveTo>
                <a:cubicBezTo>
                  <a:pt x="18" y="37"/>
                  <a:pt x="18" y="37"/>
                  <a:pt x="18" y="37"/>
                </a:cubicBezTo>
                <a:cubicBezTo>
                  <a:pt x="18" y="29"/>
                  <a:pt x="18" y="29"/>
                  <a:pt x="18" y="29"/>
                </a:cubicBezTo>
                <a:cubicBezTo>
                  <a:pt x="12" y="29"/>
                  <a:pt x="12" y="29"/>
                  <a:pt x="12" y="29"/>
                </a:cubicBezTo>
                <a:lnTo>
                  <a:pt x="12" y="37"/>
                </a:lnTo>
                <a:close/>
                <a:moveTo>
                  <a:pt x="25" y="37"/>
                </a:moveTo>
                <a:cubicBezTo>
                  <a:pt x="30" y="37"/>
                  <a:pt x="30" y="37"/>
                  <a:pt x="30" y="37"/>
                </a:cubicBezTo>
                <a:cubicBezTo>
                  <a:pt x="30" y="29"/>
                  <a:pt x="30" y="29"/>
                  <a:pt x="30" y="29"/>
                </a:cubicBezTo>
                <a:cubicBezTo>
                  <a:pt x="25" y="29"/>
                  <a:pt x="25" y="29"/>
                  <a:pt x="25" y="29"/>
                </a:cubicBezTo>
                <a:lnTo>
                  <a:pt x="25" y="37"/>
                </a:lnTo>
                <a:close/>
                <a:moveTo>
                  <a:pt x="12" y="50"/>
                </a:moveTo>
                <a:cubicBezTo>
                  <a:pt x="18" y="50"/>
                  <a:pt x="18" y="50"/>
                  <a:pt x="18" y="50"/>
                </a:cubicBezTo>
                <a:cubicBezTo>
                  <a:pt x="18" y="43"/>
                  <a:pt x="18" y="43"/>
                  <a:pt x="18" y="43"/>
                </a:cubicBezTo>
                <a:cubicBezTo>
                  <a:pt x="12" y="43"/>
                  <a:pt x="12" y="43"/>
                  <a:pt x="12" y="43"/>
                </a:cubicBezTo>
                <a:lnTo>
                  <a:pt x="12" y="50"/>
                </a:lnTo>
                <a:close/>
                <a:moveTo>
                  <a:pt x="25" y="50"/>
                </a:moveTo>
                <a:cubicBezTo>
                  <a:pt x="30" y="50"/>
                  <a:pt x="30" y="50"/>
                  <a:pt x="30" y="50"/>
                </a:cubicBezTo>
                <a:cubicBezTo>
                  <a:pt x="30" y="43"/>
                  <a:pt x="30" y="43"/>
                  <a:pt x="30" y="43"/>
                </a:cubicBezTo>
                <a:cubicBezTo>
                  <a:pt x="25" y="43"/>
                  <a:pt x="25" y="43"/>
                  <a:pt x="25" y="43"/>
                </a:cubicBezTo>
                <a:lnTo>
                  <a:pt x="25" y="50"/>
                </a:lnTo>
                <a:close/>
                <a:moveTo>
                  <a:pt x="69" y="29"/>
                </a:moveTo>
                <a:cubicBezTo>
                  <a:pt x="69" y="64"/>
                  <a:pt x="69" y="64"/>
                  <a:pt x="69" y="64"/>
                </a:cubicBezTo>
                <a:cubicBezTo>
                  <a:pt x="70" y="64"/>
                  <a:pt x="70" y="64"/>
                  <a:pt x="70" y="64"/>
                </a:cubicBezTo>
                <a:cubicBezTo>
                  <a:pt x="71" y="64"/>
                  <a:pt x="72" y="65"/>
                  <a:pt x="72" y="66"/>
                </a:cubicBezTo>
                <a:cubicBezTo>
                  <a:pt x="72" y="72"/>
                  <a:pt x="72" y="72"/>
                  <a:pt x="72" y="72"/>
                </a:cubicBezTo>
                <a:cubicBezTo>
                  <a:pt x="72" y="73"/>
                  <a:pt x="71" y="74"/>
                  <a:pt x="70" y="74"/>
                </a:cubicBezTo>
                <a:cubicBezTo>
                  <a:pt x="40" y="74"/>
                  <a:pt x="40" y="74"/>
                  <a:pt x="40" y="74"/>
                </a:cubicBezTo>
                <a:cubicBezTo>
                  <a:pt x="32" y="74"/>
                  <a:pt x="32" y="74"/>
                  <a:pt x="32" y="74"/>
                </a:cubicBezTo>
                <a:cubicBezTo>
                  <a:pt x="2" y="74"/>
                  <a:pt x="2" y="74"/>
                  <a:pt x="2" y="74"/>
                </a:cubicBezTo>
                <a:cubicBezTo>
                  <a:pt x="1" y="74"/>
                  <a:pt x="0" y="73"/>
                  <a:pt x="0" y="72"/>
                </a:cubicBezTo>
                <a:cubicBezTo>
                  <a:pt x="0" y="66"/>
                  <a:pt x="0" y="66"/>
                  <a:pt x="0" y="66"/>
                </a:cubicBezTo>
                <a:cubicBezTo>
                  <a:pt x="0" y="65"/>
                  <a:pt x="1" y="64"/>
                  <a:pt x="2" y="64"/>
                </a:cubicBezTo>
                <a:cubicBezTo>
                  <a:pt x="3" y="64"/>
                  <a:pt x="3" y="64"/>
                  <a:pt x="3" y="64"/>
                </a:cubicBezTo>
                <a:cubicBezTo>
                  <a:pt x="3" y="10"/>
                  <a:pt x="3" y="10"/>
                  <a:pt x="3" y="10"/>
                </a:cubicBezTo>
                <a:cubicBezTo>
                  <a:pt x="2" y="10"/>
                  <a:pt x="2" y="10"/>
                  <a:pt x="2" y="10"/>
                </a:cubicBezTo>
                <a:cubicBezTo>
                  <a:pt x="1" y="10"/>
                  <a:pt x="0" y="9"/>
                  <a:pt x="0" y="8"/>
                </a:cubicBezTo>
                <a:cubicBezTo>
                  <a:pt x="0" y="2"/>
                  <a:pt x="0" y="2"/>
                  <a:pt x="0" y="2"/>
                </a:cubicBezTo>
                <a:cubicBezTo>
                  <a:pt x="0" y="1"/>
                  <a:pt x="1" y="0"/>
                  <a:pt x="2" y="0"/>
                </a:cubicBezTo>
                <a:cubicBezTo>
                  <a:pt x="40" y="0"/>
                  <a:pt x="40" y="0"/>
                  <a:pt x="40" y="0"/>
                </a:cubicBezTo>
                <a:cubicBezTo>
                  <a:pt x="41" y="0"/>
                  <a:pt x="42" y="1"/>
                  <a:pt x="42" y="2"/>
                </a:cubicBezTo>
                <a:cubicBezTo>
                  <a:pt x="42" y="8"/>
                  <a:pt x="42" y="8"/>
                  <a:pt x="42" y="8"/>
                </a:cubicBezTo>
                <a:cubicBezTo>
                  <a:pt x="42" y="9"/>
                  <a:pt x="41" y="10"/>
                  <a:pt x="40" y="10"/>
                </a:cubicBezTo>
                <a:cubicBezTo>
                  <a:pt x="39" y="10"/>
                  <a:pt x="39" y="10"/>
                  <a:pt x="39" y="10"/>
                </a:cubicBezTo>
                <a:cubicBezTo>
                  <a:pt x="39" y="19"/>
                  <a:pt x="39" y="19"/>
                  <a:pt x="39" y="19"/>
                </a:cubicBezTo>
                <a:cubicBezTo>
                  <a:pt x="40" y="19"/>
                  <a:pt x="40" y="19"/>
                  <a:pt x="40" y="19"/>
                </a:cubicBezTo>
                <a:cubicBezTo>
                  <a:pt x="40" y="17"/>
                  <a:pt x="40" y="17"/>
                  <a:pt x="40" y="17"/>
                </a:cubicBezTo>
                <a:cubicBezTo>
                  <a:pt x="40" y="16"/>
                  <a:pt x="41" y="15"/>
                  <a:pt x="42" y="15"/>
                </a:cubicBezTo>
                <a:cubicBezTo>
                  <a:pt x="52" y="15"/>
                  <a:pt x="52" y="15"/>
                  <a:pt x="52" y="15"/>
                </a:cubicBezTo>
                <a:cubicBezTo>
                  <a:pt x="53" y="15"/>
                  <a:pt x="54" y="16"/>
                  <a:pt x="54" y="17"/>
                </a:cubicBezTo>
                <a:cubicBezTo>
                  <a:pt x="54" y="19"/>
                  <a:pt x="54" y="19"/>
                  <a:pt x="54" y="19"/>
                </a:cubicBezTo>
                <a:cubicBezTo>
                  <a:pt x="56" y="19"/>
                  <a:pt x="56" y="19"/>
                  <a:pt x="56" y="19"/>
                </a:cubicBezTo>
                <a:cubicBezTo>
                  <a:pt x="56" y="13"/>
                  <a:pt x="56" y="13"/>
                  <a:pt x="56" y="13"/>
                </a:cubicBezTo>
                <a:cubicBezTo>
                  <a:pt x="56" y="12"/>
                  <a:pt x="57" y="11"/>
                  <a:pt x="58" y="11"/>
                </a:cubicBezTo>
                <a:cubicBezTo>
                  <a:pt x="63" y="11"/>
                  <a:pt x="63" y="11"/>
                  <a:pt x="63" y="11"/>
                </a:cubicBezTo>
                <a:cubicBezTo>
                  <a:pt x="64" y="11"/>
                  <a:pt x="65" y="12"/>
                  <a:pt x="65" y="13"/>
                </a:cubicBezTo>
                <a:cubicBezTo>
                  <a:pt x="65" y="19"/>
                  <a:pt x="65" y="19"/>
                  <a:pt x="65" y="19"/>
                </a:cubicBezTo>
                <a:cubicBezTo>
                  <a:pt x="70" y="19"/>
                  <a:pt x="70" y="19"/>
                  <a:pt x="70" y="19"/>
                </a:cubicBezTo>
                <a:cubicBezTo>
                  <a:pt x="71" y="19"/>
                  <a:pt x="72" y="20"/>
                  <a:pt x="72" y="21"/>
                </a:cubicBezTo>
                <a:cubicBezTo>
                  <a:pt x="72" y="27"/>
                  <a:pt x="72" y="27"/>
                  <a:pt x="72" y="27"/>
                </a:cubicBezTo>
                <a:cubicBezTo>
                  <a:pt x="72" y="28"/>
                  <a:pt x="71" y="29"/>
                  <a:pt x="70" y="29"/>
                </a:cubicBezTo>
                <a:lnTo>
                  <a:pt x="69" y="29"/>
                </a:lnTo>
                <a:close/>
                <a:moveTo>
                  <a:pt x="31" y="71"/>
                </a:moveTo>
                <a:cubicBezTo>
                  <a:pt x="33" y="71"/>
                  <a:pt x="33" y="71"/>
                  <a:pt x="33" y="71"/>
                </a:cubicBezTo>
                <a:cubicBezTo>
                  <a:pt x="39" y="71"/>
                  <a:pt x="39" y="71"/>
                  <a:pt x="39" y="71"/>
                </a:cubicBezTo>
                <a:cubicBezTo>
                  <a:pt x="39" y="67"/>
                  <a:pt x="39" y="67"/>
                  <a:pt x="39" y="67"/>
                </a:cubicBezTo>
                <a:cubicBezTo>
                  <a:pt x="37" y="67"/>
                  <a:pt x="37" y="67"/>
                  <a:pt x="37" y="67"/>
                </a:cubicBezTo>
                <a:cubicBezTo>
                  <a:pt x="34" y="67"/>
                  <a:pt x="34" y="67"/>
                  <a:pt x="34" y="67"/>
                </a:cubicBezTo>
                <a:cubicBezTo>
                  <a:pt x="33" y="67"/>
                  <a:pt x="33" y="67"/>
                  <a:pt x="33" y="67"/>
                </a:cubicBezTo>
                <a:cubicBezTo>
                  <a:pt x="31" y="67"/>
                  <a:pt x="31" y="67"/>
                  <a:pt x="31" y="67"/>
                </a:cubicBezTo>
                <a:cubicBezTo>
                  <a:pt x="5" y="67"/>
                  <a:pt x="5" y="67"/>
                  <a:pt x="5" y="67"/>
                </a:cubicBezTo>
                <a:cubicBezTo>
                  <a:pt x="3" y="67"/>
                  <a:pt x="3" y="67"/>
                  <a:pt x="3" y="67"/>
                </a:cubicBezTo>
                <a:cubicBezTo>
                  <a:pt x="3" y="71"/>
                  <a:pt x="3" y="71"/>
                  <a:pt x="3" y="71"/>
                </a:cubicBezTo>
                <a:lnTo>
                  <a:pt x="31" y="71"/>
                </a:lnTo>
                <a:close/>
                <a:moveTo>
                  <a:pt x="36" y="22"/>
                </a:moveTo>
                <a:cubicBezTo>
                  <a:pt x="36" y="20"/>
                  <a:pt x="36" y="20"/>
                  <a:pt x="36" y="20"/>
                </a:cubicBezTo>
                <a:cubicBezTo>
                  <a:pt x="36" y="9"/>
                  <a:pt x="36" y="9"/>
                  <a:pt x="36" y="9"/>
                </a:cubicBezTo>
                <a:cubicBezTo>
                  <a:pt x="6" y="9"/>
                  <a:pt x="6" y="9"/>
                  <a:pt x="6" y="9"/>
                </a:cubicBezTo>
                <a:cubicBezTo>
                  <a:pt x="6" y="65"/>
                  <a:pt x="6" y="65"/>
                  <a:pt x="6" y="65"/>
                </a:cubicBezTo>
                <a:cubicBezTo>
                  <a:pt x="32" y="65"/>
                  <a:pt x="32" y="65"/>
                  <a:pt x="32" y="65"/>
                </a:cubicBezTo>
                <a:cubicBezTo>
                  <a:pt x="33" y="65"/>
                  <a:pt x="33" y="65"/>
                  <a:pt x="33" y="65"/>
                </a:cubicBezTo>
                <a:cubicBezTo>
                  <a:pt x="35" y="65"/>
                  <a:pt x="35" y="65"/>
                  <a:pt x="35" y="65"/>
                </a:cubicBezTo>
                <a:cubicBezTo>
                  <a:pt x="36" y="65"/>
                  <a:pt x="36" y="65"/>
                  <a:pt x="36" y="65"/>
                </a:cubicBezTo>
                <a:cubicBezTo>
                  <a:pt x="36" y="28"/>
                  <a:pt x="36" y="28"/>
                  <a:pt x="36" y="28"/>
                </a:cubicBezTo>
                <a:cubicBezTo>
                  <a:pt x="36" y="26"/>
                  <a:pt x="36" y="26"/>
                  <a:pt x="36" y="26"/>
                </a:cubicBezTo>
                <a:lnTo>
                  <a:pt x="36" y="22"/>
                </a:lnTo>
                <a:close/>
                <a:moveTo>
                  <a:pt x="39" y="3"/>
                </a:moveTo>
                <a:cubicBezTo>
                  <a:pt x="3" y="3"/>
                  <a:pt x="3" y="3"/>
                  <a:pt x="3" y="3"/>
                </a:cubicBezTo>
                <a:cubicBezTo>
                  <a:pt x="3" y="7"/>
                  <a:pt x="3" y="7"/>
                  <a:pt x="3" y="7"/>
                </a:cubicBezTo>
                <a:cubicBezTo>
                  <a:pt x="5" y="7"/>
                  <a:pt x="5" y="7"/>
                  <a:pt x="5" y="7"/>
                </a:cubicBezTo>
                <a:cubicBezTo>
                  <a:pt x="37" y="7"/>
                  <a:pt x="37" y="7"/>
                  <a:pt x="37" y="7"/>
                </a:cubicBezTo>
                <a:cubicBezTo>
                  <a:pt x="39" y="7"/>
                  <a:pt x="39" y="7"/>
                  <a:pt x="39" y="7"/>
                </a:cubicBezTo>
                <a:lnTo>
                  <a:pt x="39" y="3"/>
                </a:lnTo>
                <a:close/>
                <a:moveTo>
                  <a:pt x="41" y="71"/>
                </a:moveTo>
                <a:cubicBezTo>
                  <a:pt x="69" y="71"/>
                  <a:pt x="69" y="71"/>
                  <a:pt x="69" y="71"/>
                </a:cubicBezTo>
                <a:cubicBezTo>
                  <a:pt x="69" y="67"/>
                  <a:pt x="69" y="67"/>
                  <a:pt x="69" y="67"/>
                </a:cubicBezTo>
                <a:cubicBezTo>
                  <a:pt x="67" y="67"/>
                  <a:pt x="67" y="67"/>
                  <a:pt x="67" y="67"/>
                </a:cubicBezTo>
                <a:cubicBezTo>
                  <a:pt x="41" y="67"/>
                  <a:pt x="41" y="67"/>
                  <a:pt x="41" y="67"/>
                </a:cubicBezTo>
                <a:lnTo>
                  <a:pt x="41" y="71"/>
                </a:lnTo>
                <a:close/>
                <a:moveTo>
                  <a:pt x="66" y="28"/>
                </a:moveTo>
                <a:cubicBezTo>
                  <a:pt x="38" y="28"/>
                  <a:pt x="38" y="28"/>
                  <a:pt x="38" y="28"/>
                </a:cubicBezTo>
                <a:cubicBezTo>
                  <a:pt x="38" y="65"/>
                  <a:pt x="38" y="65"/>
                  <a:pt x="38" y="65"/>
                </a:cubicBezTo>
                <a:cubicBezTo>
                  <a:pt x="40" y="65"/>
                  <a:pt x="40" y="65"/>
                  <a:pt x="40" y="65"/>
                </a:cubicBezTo>
                <a:cubicBezTo>
                  <a:pt x="66" y="65"/>
                  <a:pt x="66" y="65"/>
                  <a:pt x="66" y="65"/>
                </a:cubicBezTo>
                <a:lnTo>
                  <a:pt x="66" y="28"/>
                </a:lnTo>
                <a:close/>
                <a:moveTo>
                  <a:pt x="67" y="26"/>
                </a:moveTo>
                <a:cubicBezTo>
                  <a:pt x="69" y="26"/>
                  <a:pt x="69" y="26"/>
                  <a:pt x="69" y="26"/>
                </a:cubicBezTo>
                <a:cubicBezTo>
                  <a:pt x="69" y="22"/>
                  <a:pt x="69" y="22"/>
                  <a:pt x="69" y="22"/>
                </a:cubicBezTo>
                <a:cubicBezTo>
                  <a:pt x="63" y="22"/>
                  <a:pt x="63" y="22"/>
                  <a:pt x="63" y="22"/>
                </a:cubicBezTo>
                <a:cubicBezTo>
                  <a:pt x="58" y="22"/>
                  <a:pt x="58" y="22"/>
                  <a:pt x="58" y="22"/>
                </a:cubicBezTo>
                <a:cubicBezTo>
                  <a:pt x="52" y="22"/>
                  <a:pt x="52" y="22"/>
                  <a:pt x="52" y="22"/>
                </a:cubicBezTo>
                <a:cubicBezTo>
                  <a:pt x="42" y="22"/>
                  <a:pt x="42" y="22"/>
                  <a:pt x="42" y="22"/>
                </a:cubicBezTo>
                <a:cubicBezTo>
                  <a:pt x="38" y="22"/>
                  <a:pt x="38" y="22"/>
                  <a:pt x="38" y="22"/>
                </a:cubicBezTo>
                <a:cubicBezTo>
                  <a:pt x="38" y="26"/>
                  <a:pt x="38" y="26"/>
                  <a:pt x="38" y="26"/>
                </a:cubicBezTo>
                <a:lnTo>
                  <a:pt x="67" y="26"/>
                </a:lnTo>
                <a:close/>
                <a:moveTo>
                  <a:pt x="51" y="20"/>
                </a:moveTo>
                <a:cubicBezTo>
                  <a:pt x="51" y="18"/>
                  <a:pt x="51" y="18"/>
                  <a:pt x="51" y="18"/>
                </a:cubicBezTo>
                <a:cubicBezTo>
                  <a:pt x="43" y="18"/>
                  <a:pt x="43" y="18"/>
                  <a:pt x="43" y="18"/>
                </a:cubicBezTo>
                <a:cubicBezTo>
                  <a:pt x="43" y="20"/>
                  <a:pt x="43" y="20"/>
                  <a:pt x="43" y="20"/>
                </a:cubicBezTo>
                <a:lnTo>
                  <a:pt x="51" y="20"/>
                </a:lnTo>
                <a:close/>
                <a:moveTo>
                  <a:pt x="62" y="20"/>
                </a:moveTo>
                <a:cubicBezTo>
                  <a:pt x="62" y="14"/>
                  <a:pt x="62" y="14"/>
                  <a:pt x="62" y="14"/>
                </a:cubicBezTo>
                <a:cubicBezTo>
                  <a:pt x="59" y="14"/>
                  <a:pt x="59" y="14"/>
                  <a:pt x="59" y="14"/>
                </a:cubicBezTo>
                <a:cubicBezTo>
                  <a:pt x="59" y="20"/>
                  <a:pt x="59" y="20"/>
                  <a:pt x="59" y="20"/>
                </a:cubicBezTo>
                <a:lnTo>
                  <a:pt x="62" y="20"/>
                </a:lnTo>
                <a:close/>
                <a:moveTo>
                  <a:pt x="60" y="33"/>
                </a:moveTo>
                <a:cubicBezTo>
                  <a:pt x="54" y="33"/>
                  <a:pt x="54" y="33"/>
                  <a:pt x="54" y="33"/>
                </a:cubicBezTo>
                <a:cubicBezTo>
                  <a:pt x="54" y="41"/>
                  <a:pt x="54" y="41"/>
                  <a:pt x="54" y="41"/>
                </a:cubicBezTo>
                <a:cubicBezTo>
                  <a:pt x="60" y="41"/>
                  <a:pt x="60" y="41"/>
                  <a:pt x="60" y="41"/>
                </a:cubicBezTo>
                <a:lnTo>
                  <a:pt x="60" y="33"/>
                </a:lnTo>
                <a:close/>
                <a:moveTo>
                  <a:pt x="49" y="33"/>
                </a:moveTo>
                <a:cubicBezTo>
                  <a:pt x="44" y="33"/>
                  <a:pt x="44" y="33"/>
                  <a:pt x="44" y="33"/>
                </a:cubicBezTo>
                <a:cubicBezTo>
                  <a:pt x="44" y="41"/>
                  <a:pt x="44" y="41"/>
                  <a:pt x="44" y="41"/>
                </a:cubicBezTo>
                <a:cubicBezTo>
                  <a:pt x="49" y="41"/>
                  <a:pt x="49" y="41"/>
                  <a:pt x="49" y="41"/>
                </a:cubicBezTo>
                <a:lnTo>
                  <a:pt x="49" y="33"/>
                </a:lnTo>
                <a:close/>
                <a:moveTo>
                  <a:pt x="60" y="47"/>
                </a:moveTo>
                <a:cubicBezTo>
                  <a:pt x="54" y="47"/>
                  <a:pt x="54" y="47"/>
                  <a:pt x="54" y="47"/>
                </a:cubicBezTo>
                <a:cubicBezTo>
                  <a:pt x="54" y="54"/>
                  <a:pt x="54" y="54"/>
                  <a:pt x="54" y="54"/>
                </a:cubicBezTo>
                <a:cubicBezTo>
                  <a:pt x="60" y="54"/>
                  <a:pt x="60" y="54"/>
                  <a:pt x="60" y="54"/>
                </a:cubicBezTo>
                <a:lnTo>
                  <a:pt x="60" y="47"/>
                </a:lnTo>
                <a:close/>
                <a:moveTo>
                  <a:pt x="49" y="47"/>
                </a:moveTo>
                <a:cubicBezTo>
                  <a:pt x="44" y="47"/>
                  <a:pt x="44" y="47"/>
                  <a:pt x="44" y="47"/>
                </a:cubicBezTo>
                <a:cubicBezTo>
                  <a:pt x="44" y="54"/>
                  <a:pt x="44" y="54"/>
                  <a:pt x="44" y="54"/>
                </a:cubicBezTo>
                <a:cubicBezTo>
                  <a:pt x="49" y="54"/>
                  <a:pt x="49" y="54"/>
                  <a:pt x="49" y="54"/>
                </a:cubicBezTo>
                <a:lnTo>
                  <a:pt x="49" y="4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60"/>
          <p:cNvSpPr>
            <a:spLocks noEditPoints="1"/>
          </p:cNvSpPr>
          <p:nvPr/>
        </p:nvSpPr>
        <p:spPr bwMode="auto">
          <a:xfrm>
            <a:off x="5112001" y="2690719"/>
            <a:ext cx="211557" cy="376326"/>
          </a:xfrm>
          <a:custGeom>
            <a:avLst/>
            <a:gdLst>
              <a:gd name="T0" fmla="*/ 43 w 44"/>
              <a:gd name="T1" fmla="*/ 28 h 75"/>
              <a:gd name="T2" fmla="*/ 26 w 44"/>
              <a:gd name="T3" fmla="*/ 16 h 75"/>
              <a:gd name="T4" fmla="*/ 31 w 44"/>
              <a:gd name="T5" fmla="*/ 9 h 75"/>
              <a:gd name="T6" fmla="*/ 26 w 44"/>
              <a:gd name="T7" fmla="*/ 0 h 75"/>
              <a:gd name="T8" fmla="*/ 10 w 44"/>
              <a:gd name="T9" fmla="*/ 1 h 75"/>
              <a:gd name="T10" fmla="*/ 7 w 44"/>
              <a:gd name="T11" fmla="*/ 12 h 75"/>
              <a:gd name="T12" fmla="*/ 1 w 44"/>
              <a:gd name="T13" fmla="*/ 59 h 75"/>
              <a:gd name="T14" fmla="*/ 17 w 44"/>
              <a:gd name="T15" fmla="*/ 75 h 75"/>
              <a:gd name="T16" fmla="*/ 20 w 44"/>
              <a:gd name="T17" fmla="*/ 75 h 75"/>
              <a:gd name="T18" fmla="*/ 37 w 44"/>
              <a:gd name="T19" fmla="*/ 59 h 75"/>
              <a:gd name="T20" fmla="*/ 35 w 44"/>
              <a:gd name="T21" fmla="*/ 34 h 75"/>
              <a:gd name="T22" fmla="*/ 43 w 44"/>
              <a:gd name="T23" fmla="*/ 34 h 75"/>
              <a:gd name="T24" fmla="*/ 44 w 44"/>
              <a:gd name="T25" fmla="*/ 29 h 75"/>
              <a:gd name="T26" fmla="*/ 28 w 44"/>
              <a:gd name="T27" fmla="*/ 10 h 75"/>
              <a:gd name="T28" fmla="*/ 23 w 44"/>
              <a:gd name="T29" fmla="*/ 14 h 75"/>
              <a:gd name="T30" fmla="*/ 28 w 44"/>
              <a:gd name="T31" fmla="*/ 9 h 75"/>
              <a:gd name="T32" fmla="*/ 23 w 44"/>
              <a:gd name="T33" fmla="*/ 68 h 75"/>
              <a:gd name="T34" fmla="*/ 17 w 44"/>
              <a:gd name="T35" fmla="*/ 70 h 75"/>
              <a:gd name="T36" fmla="*/ 34 w 44"/>
              <a:gd name="T37" fmla="*/ 59 h 75"/>
              <a:gd name="T38" fmla="*/ 16 w 44"/>
              <a:gd name="T39" fmla="*/ 69 h 75"/>
              <a:gd name="T40" fmla="*/ 32 w 44"/>
              <a:gd name="T41" fmla="*/ 53 h 75"/>
              <a:gd name="T42" fmla="*/ 16 w 44"/>
              <a:gd name="T43" fmla="*/ 69 h 75"/>
              <a:gd name="T44" fmla="*/ 10 w 44"/>
              <a:gd name="T45" fmla="*/ 65 h 75"/>
              <a:gd name="T46" fmla="*/ 31 w 44"/>
              <a:gd name="T47" fmla="*/ 50 h 75"/>
              <a:gd name="T48" fmla="*/ 11 w 44"/>
              <a:gd name="T49" fmla="*/ 65 h 75"/>
              <a:gd name="T50" fmla="*/ 5 w 44"/>
              <a:gd name="T51" fmla="*/ 60 h 75"/>
              <a:gd name="T52" fmla="*/ 30 w 44"/>
              <a:gd name="T53" fmla="*/ 48 h 75"/>
              <a:gd name="T54" fmla="*/ 29 w 44"/>
              <a:gd name="T55" fmla="*/ 42 h 75"/>
              <a:gd name="T56" fmla="*/ 4 w 44"/>
              <a:gd name="T57" fmla="*/ 57 h 75"/>
              <a:gd name="T58" fmla="*/ 28 w 44"/>
              <a:gd name="T59" fmla="*/ 41 h 75"/>
              <a:gd name="T60" fmla="*/ 5 w 44"/>
              <a:gd name="T61" fmla="*/ 54 h 75"/>
              <a:gd name="T62" fmla="*/ 27 w 44"/>
              <a:gd name="T63" fmla="*/ 34 h 75"/>
              <a:gd name="T64" fmla="*/ 5 w 44"/>
              <a:gd name="T65" fmla="*/ 54 h 75"/>
              <a:gd name="T66" fmla="*/ 8 w 44"/>
              <a:gd name="T67" fmla="*/ 45 h 75"/>
              <a:gd name="T68" fmla="*/ 26 w 44"/>
              <a:gd name="T69" fmla="*/ 31 h 75"/>
              <a:gd name="T70" fmla="*/ 25 w 44"/>
              <a:gd name="T71" fmla="*/ 29 h 75"/>
              <a:gd name="T72" fmla="*/ 11 w 44"/>
              <a:gd name="T73" fmla="*/ 34 h 75"/>
              <a:gd name="T74" fmla="*/ 25 w 44"/>
              <a:gd name="T75" fmla="*/ 29 h 75"/>
              <a:gd name="T76" fmla="*/ 16 w 44"/>
              <a:gd name="T77" fmla="*/ 14 h 75"/>
              <a:gd name="T78" fmla="*/ 14 w 44"/>
              <a:gd name="T79" fmla="*/ 15 h 75"/>
              <a:gd name="T80" fmla="*/ 14 w 44"/>
              <a:gd name="T81" fmla="*/ 14 h 75"/>
              <a:gd name="T82" fmla="*/ 27 w 44"/>
              <a:gd name="T83" fmla="*/ 6 h 75"/>
              <a:gd name="T84" fmla="*/ 12 w 44"/>
              <a:gd name="T85" fmla="*/ 13 h 75"/>
              <a:gd name="T86" fmla="*/ 12 w 44"/>
              <a:gd name="T87" fmla="*/ 3 h 75"/>
              <a:gd name="T88" fmla="*/ 25 w 44"/>
              <a:gd name="T89" fmla="*/ 4 h 75"/>
              <a:gd name="T90" fmla="*/ 15 w 44"/>
              <a:gd name="T91" fmla="*/ 18 h 75"/>
              <a:gd name="T92" fmla="*/ 23 w 44"/>
              <a:gd name="T93" fmla="*/ 20 h 75"/>
              <a:gd name="T94" fmla="*/ 15 w 44"/>
              <a:gd name="T95" fmla="*/ 18 h 75"/>
              <a:gd name="T96" fmla="*/ 23 w 44"/>
              <a:gd name="T97" fmla="*/ 22 h 75"/>
              <a:gd name="T98" fmla="*/ 12 w 44"/>
              <a:gd name="T99" fmla="*/ 31 h 75"/>
              <a:gd name="T100" fmla="*/ 42 w 44"/>
              <a:gd name="T101" fmla="*/ 32 h 75"/>
              <a:gd name="T102" fmla="*/ 28 w 44"/>
              <a:gd name="T103" fmla="*/ 28 h 75"/>
              <a:gd name="T104" fmla="*/ 35 w 44"/>
              <a:gd name="T105" fmla="*/ 29 h 75"/>
              <a:gd name="T106" fmla="*/ 42 w 44"/>
              <a:gd name="T107" fmla="*/ 3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 h="75">
                <a:moveTo>
                  <a:pt x="43" y="29"/>
                </a:moveTo>
                <a:cubicBezTo>
                  <a:pt x="43" y="29"/>
                  <a:pt x="43" y="28"/>
                  <a:pt x="43" y="28"/>
                </a:cubicBezTo>
                <a:cubicBezTo>
                  <a:pt x="43" y="28"/>
                  <a:pt x="39" y="29"/>
                  <a:pt x="35" y="27"/>
                </a:cubicBezTo>
                <a:cubicBezTo>
                  <a:pt x="30" y="25"/>
                  <a:pt x="26" y="18"/>
                  <a:pt x="26" y="16"/>
                </a:cubicBezTo>
                <a:cubicBezTo>
                  <a:pt x="31" y="12"/>
                  <a:pt x="31" y="12"/>
                  <a:pt x="31" y="12"/>
                </a:cubicBezTo>
                <a:cubicBezTo>
                  <a:pt x="31" y="11"/>
                  <a:pt x="32" y="10"/>
                  <a:pt x="31" y="9"/>
                </a:cubicBezTo>
                <a:cubicBezTo>
                  <a:pt x="27" y="1"/>
                  <a:pt x="27" y="1"/>
                  <a:pt x="27" y="1"/>
                </a:cubicBezTo>
                <a:cubicBezTo>
                  <a:pt x="27" y="1"/>
                  <a:pt x="26" y="0"/>
                  <a:pt x="26" y="0"/>
                </a:cubicBezTo>
                <a:cubicBezTo>
                  <a:pt x="12" y="0"/>
                  <a:pt x="12" y="0"/>
                  <a:pt x="12" y="0"/>
                </a:cubicBezTo>
                <a:cubicBezTo>
                  <a:pt x="11" y="0"/>
                  <a:pt x="10" y="1"/>
                  <a:pt x="10" y="1"/>
                </a:cubicBezTo>
                <a:cubicBezTo>
                  <a:pt x="6" y="9"/>
                  <a:pt x="6" y="9"/>
                  <a:pt x="6" y="9"/>
                </a:cubicBezTo>
                <a:cubicBezTo>
                  <a:pt x="6" y="10"/>
                  <a:pt x="6" y="11"/>
                  <a:pt x="7" y="12"/>
                </a:cubicBezTo>
                <a:cubicBezTo>
                  <a:pt x="13" y="17"/>
                  <a:pt x="13" y="17"/>
                  <a:pt x="13" y="17"/>
                </a:cubicBezTo>
                <a:cubicBezTo>
                  <a:pt x="1" y="59"/>
                  <a:pt x="1" y="59"/>
                  <a:pt x="1" y="59"/>
                </a:cubicBezTo>
                <a:cubicBezTo>
                  <a:pt x="0" y="60"/>
                  <a:pt x="1" y="61"/>
                  <a:pt x="1" y="61"/>
                </a:cubicBezTo>
                <a:cubicBezTo>
                  <a:pt x="17" y="75"/>
                  <a:pt x="17" y="75"/>
                  <a:pt x="17" y="75"/>
                </a:cubicBezTo>
                <a:cubicBezTo>
                  <a:pt x="18" y="75"/>
                  <a:pt x="18" y="75"/>
                  <a:pt x="19" y="75"/>
                </a:cubicBezTo>
                <a:cubicBezTo>
                  <a:pt x="19" y="75"/>
                  <a:pt x="20" y="75"/>
                  <a:pt x="20" y="75"/>
                </a:cubicBezTo>
                <a:cubicBezTo>
                  <a:pt x="36" y="61"/>
                  <a:pt x="36" y="61"/>
                  <a:pt x="36" y="61"/>
                </a:cubicBezTo>
                <a:cubicBezTo>
                  <a:pt x="37" y="61"/>
                  <a:pt x="37" y="60"/>
                  <a:pt x="37" y="59"/>
                </a:cubicBezTo>
                <a:cubicBezTo>
                  <a:pt x="29" y="32"/>
                  <a:pt x="29" y="32"/>
                  <a:pt x="29" y="32"/>
                </a:cubicBezTo>
                <a:cubicBezTo>
                  <a:pt x="31" y="33"/>
                  <a:pt x="32" y="34"/>
                  <a:pt x="35" y="34"/>
                </a:cubicBezTo>
                <a:cubicBezTo>
                  <a:pt x="36" y="35"/>
                  <a:pt x="37" y="35"/>
                  <a:pt x="38" y="35"/>
                </a:cubicBezTo>
                <a:cubicBezTo>
                  <a:pt x="40" y="35"/>
                  <a:pt x="43" y="34"/>
                  <a:pt x="43" y="34"/>
                </a:cubicBezTo>
                <a:cubicBezTo>
                  <a:pt x="43" y="34"/>
                  <a:pt x="44" y="34"/>
                  <a:pt x="44" y="33"/>
                </a:cubicBezTo>
                <a:cubicBezTo>
                  <a:pt x="44" y="29"/>
                  <a:pt x="44" y="29"/>
                  <a:pt x="44" y="29"/>
                </a:cubicBezTo>
                <a:cubicBezTo>
                  <a:pt x="44" y="29"/>
                  <a:pt x="44" y="29"/>
                  <a:pt x="43" y="29"/>
                </a:cubicBezTo>
                <a:close/>
                <a:moveTo>
                  <a:pt x="28" y="10"/>
                </a:moveTo>
                <a:cubicBezTo>
                  <a:pt x="23" y="15"/>
                  <a:pt x="23" y="15"/>
                  <a:pt x="23" y="15"/>
                </a:cubicBezTo>
                <a:cubicBezTo>
                  <a:pt x="23" y="14"/>
                  <a:pt x="23" y="14"/>
                  <a:pt x="23" y="14"/>
                </a:cubicBezTo>
                <a:cubicBezTo>
                  <a:pt x="19" y="14"/>
                  <a:pt x="19" y="14"/>
                  <a:pt x="19" y="14"/>
                </a:cubicBezTo>
                <a:cubicBezTo>
                  <a:pt x="28" y="9"/>
                  <a:pt x="28" y="9"/>
                  <a:pt x="28" y="9"/>
                </a:cubicBezTo>
                <a:lnTo>
                  <a:pt x="28" y="10"/>
                </a:lnTo>
                <a:close/>
                <a:moveTo>
                  <a:pt x="23" y="68"/>
                </a:moveTo>
                <a:cubicBezTo>
                  <a:pt x="18" y="71"/>
                  <a:pt x="18" y="71"/>
                  <a:pt x="18" y="71"/>
                </a:cubicBezTo>
                <a:cubicBezTo>
                  <a:pt x="17" y="70"/>
                  <a:pt x="17" y="70"/>
                  <a:pt x="17" y="70"/>
                </a:cubicBezTo>
                <a:cubicBezTo>
                  <a:pt x="34" y="59"/>
                  <a:pt x="34" y="59"/>
                  <a:pt x="34" y="59"/>
                </a:cubicBezTo>
                <a:cubicBezTo>
                  <a:pt x="34" y="59"/>
                  <a:pt x="34" y="59"/>
                  <a:pt x="34" y="59"/>
                </a:cubicBezTo>
                <a:lnTo>
                  <a:pt x="23" y="68"/>
                </a:lnTo>
                <a:close/>
                <a:moveTo>
                  <a:pt x="16" y="69"/>
                </a:moveTo>
                <a:cubicBezTo>
                  <a:pt x="12" y="67"/>
                  <a:pt x="12" y="67"/>
                  <a:pt x="12" y="67"/>
                </a:cubicBezTo>
                <a:cubicBezTo>
                  <a:pt x="32" y="53"/>
                  <a:pt x="32" y="53"/>
                  <a:pt x="32" y="53"/>
                </a:cubicBezTo>
                <a:cubicBezTo>
                  <a:pt x="33" y="57"/>
                  <a:pt x="33" y="57"/>
                  <a:pt x="33" y="57"/>
                </a:cubicBezTo>
                <a:lnTo>
                  <a:pt x="16" y="69"/>
                </a:lnTo>
                <a:close/>
                <a:moveTo>
                  <a:pt x="11" y="65"/>
                </a:moveTo>
                <a:cubicBezTo>
                  <a:pt x="10" y="65"/>
                  <a:pt x="10" y="65"/>
                  <a:pt x="10" y="65"/>
                </a:cubicBezTo>
                <a:cubicBezTo>
                  <a:pt x="10" y="64"/>
                  <a:pt x="10" y="64"/>
                  <a:pt x="10" y="64"/>
                </a:cubicBezTo>
                <a:cubicBezTo>
                  <a:pt x="31" y="50"/>
                  <a:pt x="31" y="50"/>
                  <a:pt x="31" y="50"/>
                </a:cubicBezTo>
                <a:cubicBezTo>
                  <a:pt x="31" y="51"/>
                  <a:pt x="31" y="51"/>
                  <a:pt x="31" y="51"/>
                </a:cubicBezTo>
                <a:lnTo>
                  <a:pt x="11" y="65"/>
                </a:lnTo>
                <a:close/>
                <a:moveTo>
                  <a:pt x="8" y="63"/>
                </a:moveTo>
                <a:cubicBezTo>
                  <a:pt x="5" y="60"/>
                  <a:pt x="5" y="60"/>
                  <a:pt x="5" y="60"/>
                </a:cubicBezTo>
                <a:cubicBezTo>
                  <a:pt x="29" y="44"/>
                  <a:pt x="29" y="44"/>
                  <a:pt x="29" y="44"/>
                </a:cubicBezTo>
                <a:cubicBezTo>
                  <a:pt x="30" y="48"/>
                  <a:pt x="30" y="48"/>
                  <a:pt x="30" y="48"/>
                </a:cubicBezTo>
                <a:lnTo>
                  <a:pt x="8" y="63"/>
                </a:lnTo>
                <a:close/>
                <a:moveTo>
                  <a:pt x="29" y="42"/>
                </a:moveTo>
                <a:cubicBezTo>
                  <a:pt x="4" y="59"/>
                  <a:pt x="4" y="59"/>
                  <a:pt x="4" y="59"/>
                </a:cubicBezTo>
                <a:cubicBezTo>
                  <a:pt x="4" y="57"/>
                  <a:pt x="4" y="57"/>
                  <a:pt x="4" y="57"/>
                </a:cubicBezTo>
                <a:cubicBezTo>
                  <a:pt x="28" y="40"/>
                  <a:pt x="28" y="40"/>
                  <a:pt x="28" y="40"/>
                </a:cubicBezTo>
                <a:cubicBezTo>
                  <a:pt x="28" y="41"/>
                  <a:pt x="28" y="41"/>
                  <a:pt x="28" y="41"/>
                </a:cubicBezTo>
                <a:lnTo>
                  <a:pt x="29" y="42"/>
                </a:lnTo>
                <a:close/>
                <a:moveTo>
                  <a:pt x="5" y="54"/>
                </a:moveTo>
                <a:cubicBezTo>
                  <a:pt x="7" y="48"/>
                  <a:pt x="7" y="48"/>
                  <a:pt x="7" y="48"/>
                </a:cubicBezTo>
                <a:cubicBezTo>
                  <a:pt x="27" y="34"/>
                  <a:pt x="27" y="34"/>
                  <a:pt x="27" y="34"/>
                </a:cubicBezTo>
                <a:cubicBezTo>
                  <a:pt x="28" y="38"/>
                  <a:pt x="28" y="38"/>
                  <a:pt x="28" y="38"/>
                </a:cubicBezTo>
                <a:lnTo>
                  <a:pt x="5" y="54"/>
                </a:lnTo>
                <a:close/>
                <a:moveTo>
                  <a:pt x="26" y="32"/>
                </a:moveTo>
                <a:cubicBezTo>
                  <a:pt x="8" y="45"/>
                  <a:pt x="8" y="45"/>
                  <a:pt x="8" y="45"/>
                </a:cubicBezTo>
                <a:cubicBezTo>
                  <a:pt x="8" y="43"/>
                  <a:pt x="8" y="43"/>
                  <a:pt x="8" y="43"/>
                </a:cubicBezTo>
                <a:cubicBezTo>
                  <a:pt x="26" y="31"/>
                  <a:pt x="26" y="31"/>
                  <a:pt x="26" y="31"/>
                </a:cubicBezTo>
                <a:cubicBezTo>
                  <a:pt x="26" y="32"/>
                  <a:pt x="26" y="32"/>
                  <a:pt x="26" y="32"/>
                </a:cubicBezTo>
                <a:close/>
                <a:moveTo>
                  <a:pt x="25" y="29"/>
                </a:moveTo>
                <a:cubicBezTo>
                  <a:pt x="9" y="40"/>
                  <a:pt x="9" y="40"/>
                  <a:pt x="9" y="40"/>
                </a:cubicBezTo>
                <a:cubicBezTo>
                  <a:pt x="11" y="34"/>
                  <a:pt x="11" y="34"/>
                  <a:pt x="11" y="34"/>
                </a:cubicBezTo>
                <a:cubicBezTo>
                  <a:pt x="24" y="25"/>
                  <a:pt x="24" y="25"/>
                  <a:pt x="24" y="25"/>
                </a:cubicBezTo>
                <a:lnTo>
                  <a:pt x="25" y="29"/>
                </a:lnTo>
                <a:close/>
                <a:moveTo>
                  <a:pt x="27" y="7"/>
                </a:moveTo>
                <a:cubicBezTo>
                  <a:pt x="16" y="14"/>
                  <a:pt x="16" y="14"/>
                  <a:pt x="16" y="14"/>
                </a:cubicBezTo>
                <a:cubicBezTo>
                  <a:pt x="15" y="14"/>
                  <a:pt x="15" y="14"/>
                  <a:pt x="15" y="14"/>
                </a:cubicBezTo>
                <a:cubicBezTo>
                  <a:pt x="15" y="14"/>
                  <a:pt x="14" y="14"/>
                  <a:pt x="14" y="15"/>
                </a:cubicBezTo>
                <a:cubicBezTo>
                  <a:pt x="14" y="14"/>
                  <a:pt x="14" y="14"/>
                  <a:pt x="14" y="14"/>
                </a:cubicBezTo>
                <a:cubicBezTo>
                  <a:pt x="14" y="14"/>
                  <a:pt x="14" y="14"/>
                  <a:pt x="14" y="14"/>
                </a:cubicBezTo>
                <a:cubicBezTo>
                  <a:pt x="26" y="6"/>
                  <a:pt x="26" y="6"/>
                  <a:pt x="26" y="6"/>
                </a:cubicBezTo>
                <a:cubicBezTo>
                  <a:pt x="27" y="6"/>
                  <a:pt x="27" y="6"/>
                  <a:pt x="27" y="6"/>
                </a:cubicBezTo>
                <a:lnTo>
                  <a:pt x="27" y="7"/>
                </a:lnTo>
                <a:close/>
                <a:moveTo>
                  <a:pt x="12" y="13"/>
                </a:moveTo>
                <a:cubicBezTo>
                  <a:pt x="9" y="10"/>
                  <a:pt x="9" y="10"/>
                  <a:pt x="9" y="10"/>
                </a:cubicBezTo>
                <a:cubicBezTo>
                  <a:pt x="12" y="3"/>
                  <a:pt x="12" y="3"/>
                  <a:pt x="12" y="3"/>
                </a:cubicBezTo>
                <a:cubicBezTo>
                  <a:pt x="25" y="3"/>
                  <a:pt x="25" y="3"/>
                  <a:pt x="25" y="3"/>
                </a:cubicBezTo>
                <a:cubicBezTo>
                  <a:pt x="25" y="4"/>
                  <a:pt x="25" y="4"/>
                  <a:pt x="25" y="4"/>
                </a:cubicBezTo>
                <a:lnTo>
                  <a:pt x="12" y="13"/>
                </a:lnTo>
                <a:close/>
                <a:moveTo>
                  <a:pt x="15" y="18"/>
                </a:moveTo>
                <a:cubicBezTo>
                  <a:pt x="22" y="18"/>
                  <a:pt x="22" y="18"/>
                  <a:pt x="22" y="18"/>
                </a:cubicBezTo>
                <a:cubicBezTo>
                  <a:pt x="23" y="20"/>
                  <a:pt x="23" y="20"/>
                  <a:pt x="23" y="20"/>
                </a:cubicBezTo>
                <a:cubicBezTo>
                  <a:pt x="13" y="26"/>
                  <a:pt x="13" y="26"/>
                  <a:pt x="13" y="26"/>
                </a:cubicBezTo>
                <a:lnTo>
                  <a:pt x="15" y="18"/>
                </a:lnTo>
                <a:close/>
                <a:moveTo>
                  <a:pt x="12" y="29"/>
                </a:moveTo>
                <a:cubicBezTo>
                  <a:pt x="23" y="22"/>
                  <a:pt x="23" y="22"/>
                  <a:pt x="23" y="22"/>
                </a:cubicBezTo>
                <a:cubicBezTo>
                  <a:pt x="23" y="23"/>
                  <a:pt x="23" y="23"/>
                  <a:pt x="23" y="23"/>
                </a:cubicBezTo>
                <a:cubicBezTo>
                  <a:pt x="12" y="31"/>
                  <a:pt x="12" y="31"/>
                  <a:pt x="12" y="31"/>
                </a:cubicBezTo>
                <a:cubicBezTo>
                  <a:pt x="12" y="29"/>
                  <a:pt x="12" y="29"/>
                  <a:pt x="12" y="29"/>
                </a:cubicBezTo>
                <a:close/>
                <a:moveTo>
                  <a:pt x="42" y="32"/>
                </a:moveTo>
                <a:cubicBezTo>
                  <a:pt x="40" y="33"/>
                  <a:pt x="37" y="33"/>
                  <a:pt x="35" y="32"/>
                </a:cubicBezTo>
                <a:cubicBezTo>
                  <a:pt x="32" y="32"/>
                  <a:pt x="29" y="30"/>
                  <a:pt x="28" y="28"/>
                </a:cubicBezTo>
                <a:cubicBezTo>
                  <a:pt x="26" y="21"/>
                  <a:pt x="26" y="21"/>
                  <a:pt x="26" y="21"/>
                </a:cubicBezTo>
                <a:cubicBezTo>
                  <a:pt x="28" y="24"/>
                  <a:pt x="31" y="28"/>
                  <a:pt x="35" y="29"/>
                </a:cubicBezTo>
                <a:cubicBezTo>
                  <a:pt x="38" y="30"/>
                  <a:pt x="40" y="30"/>
                  <a:pt x="42" y="30"/>
                </a:cubicBezTo>
                <a:lnTo>
                  <a:pt x="42" y="3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64"/>
          <p:cNvSpPr>
            <a:spLocks noEditPoints="1"/>
          </p:cNvSpPr>
          <p:nvPr/>
        </p:nvSpPr>
        <p:spPr bwMode="auto">
          <a:xfrm>
            <a:off x="3030297" y="2685634"/>
            <a:ext cx="355985" cy="386497"/>
          </a:xfrm>
          <a:custGeom>
            <a:avLst/>
            <a:gdLst>
              <a:gd name="T0" fmla="*/ 20 w 74"/>
              <a:gd name="T1" fmla="*/ 17 h 77"/>
              <a:gd name="T2" fmla="*/ 36 w 74"/>
              <a:gd name="T3" fmla="*/ 14 h 77"/>
              <a:gd name="T4" fmla="*/ 37 w 74"/>
              <a:gd name="T5" fmla="*/ 0 h 77"/>
              <a:gd name="T6" fmla="*/ 38 w 74"/>
              <a:gd name="T7" fmla="*/ 14 h 77"/>
              <a:gd name="T8" fmla="*/ 54 w 74"/>
              <a:gd name="T9" fmla="*/ 17 h 77"/>
              <a:gd name="T10" fmla="*/ 59 w 74"/>
              <a:gd name="T11" fmla="*/ 22 h 77"/>
              <a:gd name="T12" fmla="*/ 57 w 74"/>
              <a:gd name="T13" fmla="*/ 22 h 77"/>
              <a:gd name="T14" fmla="*/ 37 w 74"/>
              <a:gd name="T15" fmla="*/ 22 h 77"/>
              <a:gd name="T16" fmla="*/ 17 w 74"/>
              <a:gd name="T17" fmla="*/ 22 h 77"/>
              <a:gd name="T18" fmla="*/ 15 w 74"/>
              <a:gd name="T19" fmla="*/ 22 h 77"/>
              <a:gd name="T20" fmla="*/ 73 w 74"/>
              <a:gd name="T21" fmla="*/ 69 h 77"/>
              <a:gd name="T22" fmla="*/ 53 w 74"/>
              <a:gd name="T23" fmla="*/ 56 h 77"/>
              <a:gd name="T24" fmla="*/ 44 w 74"/>
              <a:gd name="T25" fmla="*/ 52 h 77"/>
              <a:gd name="T26" fmla="*/ 52 w 74"/>
              <a:gd name="T27" fmla="*/ 48 h 77"/>
              <a:gd name="T28" fmla="*/ 53 w 74"/>
              <a:gd name="T29" fmla="*/ 47 h 77"/>
              <a:gd name="T30" fmla="*/ 51 w 74"/>
              <a:gd name="T31" fmla="*/ 41 h 77"/>
              <a:gd name="T32" fmla="*/ 51 w 74"/>
              <a:gd name="T33" fmla="*/ 36 h 77"/>
              <a:gd name="T34" fmla="*/ 64 w 74"/>
              <a:gd name="T35" fmla="*/ 37 h 77"/>
              <a:gd name="T36" fmla="*/ 62 w 74"/>
              <a:gd name="T37" fmla="*/ 44 h 77"/>
              <a:gd name="T38" fmla="*/ 62 w 74"/>
              <a:gd name="T39" fmla="*/ 48 h 77"/>
              <a:gd name="T40" fmla="*/ 65 w 74"/>
              <a:gd name="T41" fmla="*/ 48 h 77"/>
              <a:gd name="T42" fmla="*/ 57 w 74"/>
              <a:gd name="T43" fmla="*/ 52 h 77"/>
              <a:gd name="T44" fmla="*/ 57 w 74"/>
              <a:gd name="T45" fmla="*/ 52 h 77"/>
              <a:gd name="T46" fmla="*/ 59 w 74"/>
              <a:gd name="T47" fmla="*/ 57 h 77"/>
              <a:gd name="T48" fmla="*/ 54 w 74"/>
              <a:gd name="T49" fmla="*/ 76 h 77"/>
              <a:gd name="T50" fmla="*/ 21 w 74"/>
              <a:gd name="T51" fmla="*/ 77 h 77"/>
              <a:gd name="T52" fmla="*/ 20 w 74"/>
              <a:gd name="T53" fmla="*/ 77 h 77"/>
              <a:gd name="T54" fmla="*/ 23 w 74"/>
              <a:gd name="T55" fmla="*/ 57 h 77"/>
              <a:gd name="T56" fmla="*/ 31 w 74"/>
              <a:gd name="T57" fmla="*/ 54 h 77"/>
              <a:gd name="T58" fmla="*/ 32 w 74"/>
              <a:gd name="T59" fmla="*/ 52 h 77"/>
              <a:gd name="T60" fmla="*/ 29 w 74"/>
              <a:gd name="T61" fmla="*/ 44 h 77"/>
              <a:gd name="T62" fmla="*/ 37 w 74"/>
              <a:gd name="T63" fmla="*/ 33 h 77"/>
              <a:gd name="T64" fmla="*/ 45 w 74"/>
              <a:gd name="T65" fmla="*/ 44 h 77"/>
              <a:gd name="T66" fmla="*/ 42 w 74"/>
              <a:gd name="T67" fmla="*/ 54 h 77"/>
              <a:gd name="T68" fmla="*/ 42 w 74"/>
              <a:gd name="T69" fmla="*/ 54 h 77"/>
              <a:gd name="T70" fmla="*/ 51 w 74"/>
              <a:gd name="T71" fmla="*/ 57 h 77"/>
              <a:gd name="T72" fmla="*/ 35 w 74"/>
              <a:gd name="T73" fmla="*/ 63 h 77"/>
              <a:gd name="T74" fmla="*/ 38 w 74"/>
              <a:gd name="T75" fmla="*/ 58 h 77"/>
              <a:gd name="T76" fmla="*/ 21 w 74"/>
              <a:gd name="T77" fmla="*/ 56 h 77"/>
              <a:gd name="T78" fmla="*/ 1 w 74"/>
              <a:gd name="T79" fmla="*/ 69 h 77"/>
              <a:gd name="T80" fmla="*/ 0 w 74"/>
              <a:gd name="T81" fmla="*/ 69 h 77"/>
              <a:gd name="T82" fmla="*/ 9 w 74"/>
              <a:gd name="T83" fmla="*/ 48 h 77"/>
              <a:gd name="T84" fmla="*/ 11 w 74"/>
              <a:gd name="T85" fmla="*/ 47 h 77"/>
              <a:gd name="T86" fmla="*/ 12 w 74"/>
              <a:gd name="T87" fmla="*/ 44 h 77"/>
              <a:gd name="T88" fmla="*/ 9 w 74"/>
              <a:gd name="T89" fmla="*/ 37 h 77"/>
              <a:gd name="T90" fmla="*/ 23 w 74"/>
              <a:gd name="T91" fmla="*/ 36 h 77"/>
              <a:gd name="T92" fmla="*/ 22 w 74"/>
              <a:gd name="T93" fmla="*/ 41 h 77"/>
              <a:gd name="T94" fmla="*/ 21 w 74"/>
              <a:gd name="T95" fmla="*/ 48 h 77"/>
              <a:gd name="T96" fmla="*/ 22 w 74"/>
              <a:gd name="T97" fmla="*/ 48 h 77"/>
              <a:gd name="T98" fmla="*/ 30 w 74"/>
              <a:gd name="T99" fmla="*/ 52 h 77"/>
              <a:gd name="T100" fmla="*/ 21 w 74"/>
              <a:gd name="T101" fmla="*/ 56 h 77"/>
              <a:gd name="T102" fmla="*/ 14 w 74"/>
              <a:gd name="T103" fmla="*/ 56 h 77"/>
              <a:gd name="T104" fmla="*/ 17 w 74"/>
              <a:gd name="T105" fmla="*/ 5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77">
                <a:moveTo>
                  <a:pt x="11" y="18"/>
                </a:moveTo>
                <a:cubicBezTo>
                  <a:pt x="11" y="15"/>
                  <a:pt x="13" y="13"/>
                  <a:pt x="16" y="13"/>
                </a:cubicBezTo>
                <a:cubicBezTo>
                  <a:pt x="18" y="13"/>
                  <a:pt x="19" y="15"/>
                  <a:pt x="20" y="17"/>
                </a:cubicBezTo>
                <a:cubicBezTo>
                  <a:pt x="20" y="17"/>
                  <a:pt x="20" y="17"/>
                  <a:pt x="20" y="17"/>
                </a:cubicBezTo>
                <a:cubicBezTo>
                  <a:pt x="33" y="17"/>
                  <a:pt x="33" y="17"/>
                  <a:pt x="33" y="17"/>
                </a:cubicBezTo>
                <a:cubicBezTo>
                  <a:pt x="33" y="15"/>
                  <a:pt x="34" y="14"/>
                  <a:pt x="36" y="14"/>
                </a:cubicBezTo>
                <a:cubicBezTo>
                  <a:pt x="36" y="9"/>
                  <a:pt x="36" y="9"/>
                  <a:pt x="36" y="9"/>
                </a:cubicBezTo>
                <a:cubicBezTo>
                  <a:pt x="34" y="9"/>
                  <a:pt x="32" y="7"/>
                  <a:pt x="32" y="5"/>
                </a:cubicBezTo>
                <a:cubicBezTo>
                  <a:pt x="32" y="2"/>
                  <a:pt x="34" y="0"/>
                  <a:pt x="37" y="0"/>
                </a:cubicBezTo>
                <a:cubicBezTo>
                  <a:pt x="39" y="0"/>
                  <a:pt x="41" y="2"/>
                  <a:pt x="41" y="5"/>
                </a:cubicBezTo>
                <a:cubicBezTo>
                  <a:pt x="41" y="7"/>
                  <a:pt x="40" y="9"/>
                  <a:pt x="38" y="9"/>
                </a:cubicBezTo>
                <a:cubicBezTo>
                  <a:pt x="38" y="14"/>
                  <a:pt x="38" y="14"/>
                  <a:pt x="38" y="14"/>
                </a:cubicBezTo>
                <a:cubicBezTo>
                  <a:pt x="39" y="14"/>
                  <a:pt x="40" y="15"/>
                  <a:pt x="41" y="17"/>
                </a:cubicBezTo>
                <a:cubicBezTo>
                  <a:pt x="54" y="17"/>
                  <a:pt x="54" y="17"/>
                  <a:pt x="54" y="17"/>
                </a:cubicBezTo>
                <a:cubicBezTo>
                  <a:pt x="54" y="17"/>
                  <a:pt x="54" y="17"/>
                  <a:pt x="54" y="17"/>
                </a:cubicBezTo>
                <a:cubicBezTo>
                  <a:pt x="54" y="15"/>
                  <a:pt x="56" y="13"/>
                  <a:pt x="58" y="13"/>
                </a:cubicBezTo>
                <a:cubicBezTo>
                  <a:pt x="60" y="13"/>
                  <a:pt x="62" y="15"/>
                  <a:pt x="62" y="18"/>
                </a:cubicBezTo>
                <a:cubicBezTo>
                  <a:pt x="62" y="20"/>
                  <a:pt x="61" y="22"/>
                  <a:pt x="59" y="22"/>
                </a:cubicBezTo>
                <a:cubicBezTo>
                  <a:pt x="59" y="27"/>
                  <a:pt x="59" y="27"/>
                  <a:pt x="59" y="27"/>
                </a:cubicBezTo>
                <a:cubicBezTo>
                  <a:pt x="57" y="27"/>
                  <a:pt x="57" y="27"/>
                  <a:pt x="57" y="27"/>
                </a:cubicBezTo>
                <a:cubicBezTo>
                  <a:pt x="57" y="22"/>
                  <a:pt x="57" y="22"/>
                  <a:pt x="57" y="22"/>
                </a:cubicBezTo>
                <a:cubicBezTo>
                  <a:pt x="55" y="22"/>
                  <a:pt x="54" y="20"/>
                  <a:pt x="54" y="19"/>
                </a:cubicBezTo>
                <a:cubicBezTo>
                  <a:pt x="41" y="19"/>
                  <a:pt x="41" y="19"/>
                  <a:pt x="41" y="19"/>
                </a:cubicBezTo>
                <a:cubicBezTo>
                  <a:pt x="41" y="21"/>
                  <a:pt x="39" y="22"/>
                  <a:pt x="37" y="22"/>
                </a:cubicBezTo>
                <a:cubicBezTo>
                  <a:pt x="35" y="22"/>
                  <a:pt x="33" y="21"/>
                  <a:pt x="33" y="19"/>
                </a:cubicBezTo>
                <a:cubicBezTo>
                  <a:pt x="20" y="19"/>
                  <a:pt x="20" y="19"/>
                  <a:pt x="20" y="19"/>
                </a:cubicBezTo>
                <a:cubicBezTo>
                  <a:pt x="20" y="20"/>
                  <a:pt x="18" y="22"/>
                  <a:pt x="17" y="22"/>
                </a:cubicBezTo>
                <a:cubicBezTo>
                  <a:pt x="17" y="27"/>
                  <a:pt x="17" y="27"/>
                  <a:pt x="17" y="27"/>
                </a:cubicBezTo>
                <a:cubicBezTo>
                  <a:pt x="15" y="27"/>
                  <a:pt x="15" y="27"/>
                  <a:pt x="15" y="27"/>
                </a:cubicBezTo>
                <a:cubicBezTo>
                  <a:pt x="15" y="22"/>
                  <a:pt x="15" y="22"/>
                  <a:pt x="15" y="22"/>
                </a:cubicBezTo>
                <a:cubicBezTo>
                  <a:pt x="13" y="22"/>
                  <a:pt x="11" y="20"/>
                  <a:pt x="11" y="18"/>
                </a:cubicBezTo>
                <a:close/>
                <a:moveTo>
                  <a:pt x="74" y="68"/>
                </a:moveTo>
                <a:cubicBezTo>
                  <a:pt x="74" y="69"/>
                  <a:pt x="74" y="69"/>
                  <a:pt x="73" y="69"/>
                </a:cubicBezTo>
                <a:cubicBezTo>
                  <a:pt x="73" y="69"/>
                  <a:pt x="73" y="69"/>
                  <a:pt x="73" y="69"/>
                </a:cubicBezTo>
                <a:cubicBezTo>
                  <a:pt x="55" y="69"/>
                  <a:pt x="55" y="69"/>
                  <a:pt x="55" y="69"/>
                </a:cubicBezTo>
                <a:cubicBezTo>
                  <a:pt x="54" y="58"/>
                  <a:pt x="53" y="57"/>
                  <a:pt x="53" y="56"/>
                </a:cubicBezTo>
                <a:cubicBezTo>
                  <a:pt x="51" y="55"/>
                  <a:pt x="49" y="54"/>
                  <a:pt x="45" y="53"/>
                </a:cubicBezTo>
                <a:cubicBezTo>
                  <a:pt x="45" y="53"/>
                  <a:pt x="45" y="53"/>
                  <a:pt x="45" y="53"/>
                </a:cubicBezTo>
                <a:cubicBezTo>
                  <a:pt x="44" y="52"/>
                  <a:pt x="44" y="52"/>
                  <a:pt x="44" y="52"/>
                </a:cubicBezTo>
                <a:cubicBezTo>
                  <a:pt x="44" y="52"/>
                  <a:pt x="44" y="51"/>
                  <a:pt x="44" y="51"/>
                </a:cubicBezTo>
                <a:cubicBezTo>
                  <a:pt x="45" y="50"/>
                  <a:pt x="48" y="49"/>
                  <a:pt x="50" y="48"/>
                </a:cubicBezTo>
                <a:cubicBezTo>
                  <a:pt x="51" y="48"/>
                  <a:pt x="52" y="48"/>
                  <a:pt x="52" y="48"/>
                </a:cubicBezTo>
                <a:cubicBezTo>
                  <a:pt x="52" y="48"/>
                  <a:pt x="52" y="48"/>
                  <a:pt x="52" y="48"/>
                </a:cubicBezTo>
                <a:cubicBezTo>
                  <a:pt x="52" y="48"/>
                  <a:pt x="53" y="48"/>
                  <a:pt x="53" y="47"/>
                </a:cubicBezTo>
                <a:cubicBezTo>
                  <a:pt x="53" y="47"/>
                  <a:pt x="53" y="47"/>
                  <a:pt x="53" y="47"/>
                </a:cubicBezTo>
                <a:cubicBezTo>
                  <a:pt x="53" y="47"/>
                  <a:pt x="53" y="47"/>
                  <a:pt x="53" y="46"/>
                </a:cubicBezTo>
                <a:cubicBezTo>
                  <a:pt x="53" y="45"/>
                  <a:pt x="53" y="45"/>
                  <a:pt x="53" y="44"/>
                </a:cubicBezTo>
                <a:cubicBezTo>
                  <a:pt x="53" y="43"/>
                  <a:pt x="52" y="42"/>
                  <a:pt x="51" y="41"/>
                </a:cubicBezTo>
                <a:cubicBezTo>
                  <a:pt x="51" y="41"/>
                  <a:pt x="50" y="40"/>
                  <a:pt x="50" y="39"/>
                </a:cubicBezTo>
                <a:cubicBezTo>
                  <a:pt x="50" y="38"/>
                  <a:pt x="50" y="37"/>
                  <a:pt x="51" y="37"/>
                </a:cubicBezTo>
                <a:cubicBezTo>
                  <a:pt x="51" y="37"/>
                  <a:pt x="51" y="36"/>
                  <a:pt x="51" y="36"/>
                </a:cubicBezTo>
                <a:cubicBezTo>
                  <a:pt x="51" y="31"/>
                  <a:pt x="53" y="28"/>
                  <a:pt x="58" y="28"/>
                </a:cubicBezTo>
                <a:cubicBezTo>
                  <a:pt x="62" y="28"/>
                  <a:pt x="64" y="31"/>
                  <a:pt x="64" y="36"/>
                </a:cubicBezTo>
                <a:cubicBezTo>
                  <a:pt x="64" y="36"/>
                  <a:pt x="64" y="37"/>
                  <a:pt x="64" y="37"/>
                </a:cubicBezTo>
                <a:cubicBezTo>
                  <a:pt x="65" y="37"/>
                  <a:pt x="65" y="38"/>
                  <a:pt x="65" y="39"/>
                </a:cubicBezTo>
                <a:cubicBezTo>
                  <a:pt x="65" y="40"/>
                  <a:pt x="64" y="41"/>
                  <a:pt x="64" y="41"/>
                </a:cubicBezTo>
                <a:cubicBezTo>
                  <a:pt x="63" y="42"/>
                  <a:pt x="63" y="43"/>
                  <a:pt x="62" y="44"/>
                </a:cubicBezTo>
                <a:cubicBezTo>
                  <a:pt x="62" y="46"/>
                  <a:pt x="62" y="47"/>
                  <a:pt x="62" y="47"/>
                </a:cubicBezTo>
                <a:cubicBezTo>
                  <a:pt x="62" y="47"/>
                  <a:pt x="62" y="48"/>
                  <a:pt x="62" y="48"/>
                </a:cubicBezTo>
                <a:cubicBezTo>
                  <a:pt x="62" y="48"/>
                  <a:pt x="62" y="48"/>
                  <a:pt x="62" y="48"/>
                </a:cubicBezTo>
                <a:cubicBezTo>
                  <a:pt x="62" y="48"/>
                  <a:pt x="62" y="48"/>
                  <a:pt x="62" y="48"/>
                </a:cubicBezTo>
                <a:cubicBezTo>
                  <a:pt x="63" y="48"/>
                  <a:pt x="63" y="48"/>
                  <a:pt x="63" y="48"/>
                </a:cubicBezTo>
                <a:cubicBezTo>
                  <a:pt x="64" y="48"/>
                  <a:pt x="64" y="48"/>
                  <a:pt x="65" y="48"/>
                </a:cubicBezTo>
                <a:cubicBezTo>
                  <a:pt x="67" y="49"/>
                  <a:pt x="70" y="50"/>
                  <a:pt x="71" y="51"/>
                </a:cubicBezTo>
                <a:cubicBezTo>
                  <a:pt x="72" y="53"/>
                  <a:pt x="73" y="66"/>
                  <a:pt x="74" y="68"/>
                </a:cubicBezTo>
                <a:close/>
                <a:moveTo>
                  <a:pt x="57" y="52"/>
                </a:moveTo>
                <a:cubicBezTo>
                  <a:pt x="53" y="49"/>
                  <a:pt x="53" y="49"/>
                  <a:pt x="53" y="49"/>
                </a:cubicBezTo>
                <a:cubicBezTo>
                  <a:pt x="56" y="56"/>
                  <a:pt x="56" y="56"/>
                  <a:pt x="56" y="56"/>
                </a:cubicBezTo>
                <a:lnTo>
                  <a:pt x="57" y="52"/>
                </a:lnTo>
                <a:close/>
                <a:moveTo>
                  <a:pt x="62" y="49"/>
                </a:moveTo>
                <a:cubicBezTo>
                  <a:pt x="58" y="52"/>
                  <a:pt x="58" y="52"/>
                  <a:pt x="58" y="52"/>
                </a:cubicBezTo>
                <a:cubicBezTo>
                  <a:pt x="59" y="57"/>
                  <a:pt x="59" y="57"/>
                  <a:pt x="59" y="57"/>
                </a:cubicBezTo>
                <a:lnTo>
                  <a:pt x="62" y="49"/>
                </a:lnTo>
                <a:close/>
                <a:moveTo>
                  <a:pt x="51" y="57"/>
                </a:moveTo>
                <a:cubicBezTo>
                  <a:pt x="53" y="59"/>
                  <a:pt x="54" y="73"/>
                  <a:pt x="54" y="76"/>
                </a:cubicBezTo>
                <a:cubicBezTo>
                  <a:pt x="54" y="76"/>
                  <a:pt x="54" y="76"/>
                  <a:pt x="54" y="77"/>
                </a:cubicBezTo>
                <a:cubicBezTo>
                  <a:pt x="54" y="77"/>
                  <a:pt x="53" y="77"/>
                  <a:pt x="53" y="77"/>
                </a:cubicBezTo>
                <a:cubicBezTo>
                  <a:pt x="21" y="77"/>
                  <a:pt x="21" y="77"/>
                  <a:pt x="21" y="77"/>
                </a:cubicBezTo>
                <a:cubicBezTo>
                  <a:pt x="21" y="77"/>
                  <a:pt x="21" y="77"/>
                  <a:pt x="20" y="77"/>
                </a:cubicBezTo>
                <a:cubicBezTo>
                  <a:pt x="20" y="77"/>
                  <a:pt x="20" y="77"/>
                  <a:pt x="20" y="77"/>
                </a:cubicBezTo>
                <a:cubicBezTo>
                  <a:pt x="20" y="77"/>
                  <a:pt x="20" y="77"/>
                  <a:pt x="20" y="77"/>
                </a:cubicBezTo>
                <a:cubicBezTo>
                  <a:pt x="20" y="77"/>
                  <a:pt x="20" y="77"/>
                  <a:pt x="20" y="77"/>
                </a:cubicBezTo>
                <a:cubicBezTo>
                  <a:pt x="20" y="76"/>
                  <a:pt x="20" y="76"/>
                  <a:pt x="20" y="76"/>
                </a:cubicBezTo>
                <a:cubicBezTo>
                  <a:pt x="20" y="73"/>
                  <a:pt x="21" y="59"/>
                  <a:pt x="23" y="57"/>
                </a:cubicBezTo>
                <a:cubicBezTo>
                  <a:pt x="24" y="56"/>
                  <a:pt x="26" y="55"/>
                  <a:pt x="29" y="55"/>
                </a:cubicBezTo>
                <a:cubicBezTo>
                  <a:pt x="30" y="54"/>
                  <a:pt x="30" y="54"/>
                  <a:pt x="31" y="54"/>
                </a:cubicBezTo>
                <a:cubicBezTo>
                  <a:pt x="31" y="54"/>
                  <a:pt x="31" y="54"/>
                  <a:pt x="31" y="54"/>
                </a:cubicBezTo>
                <a:cubicBezTo>
                  <a:pt x="31" y="54"/>
                  <a:pt x="32" y="54"/>
                  <a:pt x="32" y="54"/>
                </a:cubicBezTo>
                <a:cubicBezTo>
                  <a:pt x="32" y="54"/>
                  <a:pt x="32" y="54"/>
                  <a:pt x="32" y="54"/>
                </a:cubicBezTo>
                <a:cubicBezTo>
                  <a:pt x="32" y="53"/>
                  <a:pt x="32" y="53"/>
                  <a:pt x="32" y="52"/>
                </a:cubicBezTo>
                <a:cubicBezTo>
                  <a:pt x="32" y="51"/>
                  <a:pt x="32" y="51"/>
                  <a:pt x="32" y="50"/>
                </a:cubicBezTo>
                <a:cubicBezTo>
                  <a:pt x="31" y="49"/>
                  <a:pt x="31" y="48"/>
                  <a:pt x="30" y="47"/>
                </a:cubicBezTo>
                <a:cubicBezTo>
                  <a:pt x="30" y="46"/>
                  <a:pt x="29" y="46"/>
                  <a:pt x="29" y="44"/>
                </a:cubicBezTo>
                <a:cubicBezTo>
                  <a:pt x="29" y="43"/>
                  <a:pt x="29" y="43"/>
                  <a:pt x="29" y="42"/>
                </a:cubicBezTo>
                <a:cubicBezTo>
                  <a:pt x="29" y="42"/>
                  <a:pt x="29" y="42"/>
                  <a:pt x="29" y="41"/>
                </a:cubicBezTo>
                <a:cubicBezTo>
                  <a:pt x="29" y="37"/>
                  <a:pt x="32" y="33"/>
                  <a:pt x="37" y="33"/>
                </a:cubicBezTo>
                <a:cubicBezTo>
                  <a:pt x="41" y="33"/>
                  <a:pt x="44" y="37"/>
                  <a:pt x="44" y="41"/>
                </a:cubicBezTo>
                <a:cubicBezTo>
                  <a:pt x="44" y="42"/>
                  <a:pt x="44" y="42"/>
                  <a:pt x="44" y="42"/>
                </a:cubicBezTo>
                <a:cubicBezTo>
                  <a:pt x="44" y="43"/>
                  <a:pt x="45" y="43"/>
                  <a:pt x="45" y="44"/>
                </a:cubicBezTo>
                <a:cubicBezTo>
                  <a:pt x="44" y="46"/>
                  <a:pt x="44" y="46"/>
                  <a:pt x="43" y="47"/>
                </a:cubicBezTo>
                <a:cubicBezTo>
                  <a:pt x="43" y="48"/>
                  <a:pt x="42" y="49"/>
                  <a:pt x="41" y="50"/>
                </a:cubicBezTo>
                <a:cubicBezTo>
                  <a:pt x="41" y="52"/>
                  <a:pt x="42" y="53"/>
                  <a:pt x="42" y="54"/>
                </a:cubicBezTo>
                <a:cubicBezTo>
                  <a:pt x="42" y="54"/>
                  <a:pt x="42" y="54"/>
                  <a:pt x="42" y="54"/>
                </a:cubicBezTo>
                <a:cubicBezTo>
                  <a:pt x="42" y="54"/>
                  <a:pt x="42" y="54"/>
                  <a:pt x="42" y="54"/>
                </a:cubicBezTo>
                <a:cubicBezTo>
                  <a:pt x="42" y="54"/>
                  <a:pt x="42" y="54"/>
                  <a:pt x="42" y="54"/>
                </a:cubicBezTo>
                <a:cubicBezTo>
                  <a:pt x="42" y="54"/>
                  <a:pt x="42" y="54"/>
                  <a:pt x="43" y="54"/>
                </a:cubicBezTo>
                <a:cubicBezTo>
                  <a:pt x="43" y="54"/>
                  <a:pt x="44" y="54"/>
                  <a:pt x="45" y="55"/>
                </a:cubicBezTo>
                <a:cubicBezTo>
                  <a:pt x="47" y="55"/>
                  <a:pt x="50" y="56"/>
                  <a:pt x="51" y="57"/>
                </a:cubicBezTo>
                <a:close/>
                <a:moveTo>
                  <a:pt x="36" y="58"/>
                </a:moveTo>
                <a:cubicBezTo>
                  <a:pt x="32" y="55"/>
                  <a:pt x="32" y="55"/>
                  <a:pt x="32" y="55"/>
                </a:cubicBezTo>
                <a:cubicBezTo>
                  <a:pt x="35" y="63"/>
                  <a:pt x="35" y="63"/>
                  <a:pt x="35" y="63"/>
                </a:cubicBezTo>
                <a:lnTo>
                  <a:pt x="36" y="58"/>
                </a:lnTo>
                <a:close/>
                <a:moveTo>
                  <a:pt x="41" y="55"/>
                </a:moveTo>
                <a:cubicBezTo>
                  <a:pt x="38" y="58"/>
                  <a:pt x="38" y="58"/>
                  <a:pt x="38" y="58"/>
                </a:cubicBezTo>
                <a:cubicBezTo>
                  <a:pt x="39" y="64"/>
                  <a:pt x="39" y="64"/>
                  <a:pt x="39" y="64"/>
                </a:cubicBezTo>
                <a:lnTo>
                  <a:pt x="41" y="55"/>
                </a:lnTo>
                <a:close/>
                <a:moveTo>
                  <a:pt x="21" y="56"/>
                </a:moveTo>
                <a:cubicBezTo>
                  <a:pt x="21" y="57"/>
                  <a:pt x="19" y="58"/>
                  <a:pt x="18" y="69"/>
                </a:cubicBezTo>
                <a:cubicBezTo>
                  <a:pt x="1" y="69"/>
                  <a:pt x="1" y="69"/>
                  <a:pt x="1" y="69"/>
                </a:cubicBezTo>
                <a:cubicBezTo>
                  <a:pt x="1" y="69"/>
                  <a:pt x="1" y="69"/>
                  <a:pt x="1" y="69"/>
                </a:cubicBezTo>
                <a:cubicBezTo>
                  <a:pt x="1" y="69"/>
                  <a:pt x="0" y="69"/>
                  <a:pt x="0" y="69"/>
                </a:cubicBezTo>
                <a:cubicBezTo>
                  <a:pt x="0" y="69"/>
                  <a:pt x="0" y="69"/>
                  <a:pt x="0" y="69"/>
                </a:cubicBezTo>
                <a:cubicBezTo>
                  <a:pt x="0" y="69"/>
                  <a:pt x="0" y="69"/>
                  <a:pt x="0" y="69"/>
                </a:cubicBezTo>
                <a:cubicBezTo>
                  <a:pt x="0" y="69"/>
                  <a:pt x="0" y="69"/>
                  <a:pt x="0" y="68"/>
                </a:cubicBezTo>
                <a:cubicBezTo>
                  <a:pt x="0" y="66"/>
                  <a:pt x="1" y="53"/>
                  <a:pt x="3" y="51"/>
                </a:cubicBezTo>
                <a:cubicBezTo>
                  <a:pt x="4" y="50"/>
                  <a:pt x="6" y="49"/>
                  <a:pt x="9" y="48"/>
                </a:cubicBezTo>
                <a:cubicBezTo>
                  <a:pt x="9" y="48"/>
                  <a:pt x="10" y="48"/>
                  <a:pt x="11" y="48"/>
                </a:cubicBezTo>
                <a:cubicBezTo>
                  <a:pt x="11" y="48"/>
                  <a:pt x="11" y="48"/>
                  <a:pt x="11" y="48"/>
                </a:cubicBezTo>
                <a:cubicBezTo>
                  <a:pt x="11" y="48"/>
                  <a:pt x="11" y="48"/>
                  <a:pt x="11" y="47"/>
                </a:cubicBezTo>
                <a:cubicBezTo>
                  <a:pt x="11" y="47"/>
                  <a:pt x="11" y="47"/>
                  <a:pt x="11" y="47"/>
                </a:cubicBezTo>
                <a:cubicBezTo>
                  <a:pt x="11" y="47"/>
                  <a:pt x="12" y="47"/>
                  <a:pt x="12" y="46"/>
                </a:cubicBezTo>
                <a:cubicBezTo>
                  <a:pt x="12" y="45"/>
                  <a:pt x="12" y="45"/>
                  <a:pt x="12" y="44"/>
                </a:cubicBezTo>
                <a:cubicBezTo>
                  <a:pt x="11" y="43"/>
                  <a:pt x="10" y="42"/>
                  <a:pt x="10" y="41"/>
                </a:cubicBezTo>
                <a:cubicBezTo>
                  <a:pt x="10" y="41"/>
                  <a:pt x="9" y="40"/>
                  <a:pt x="9" y="39"/>
                </a:cubicBezTo>
                <a:cubicBezTo>
                  <a:pt x="8" y="38"/>
                  <a:pt x="9" y="37"/>
                  <a:pt x="9" y="37"/>
                </a:cubicBezTo>
                <a:cubicBezTo>
                  <a:pt x="9" y="37"/>
                  <a:pt x="9" y="36"/>
                  <a:pt x="9" y="36"/>
                </a:cubicBezTo>
                <a:cubicBezTo>
                  <a:pt x="9" y="31"/>
                  <a:pt x="12" y="28"/>
                  <a:pt x="16" y="28"/>
                </a:cubicBezTo>
                <a:cubicBezTo>
                  <a:pt x="20" y="28"/>
                  <a:pt x="23" y="31"/>
                  <a:pt x="23" y="36"/>
                </a:cubicBezTo>
                <a:cubicBezTo>
                  <a:pt x="23" y="36"/>
                  <a:pt x="23" y="37"/>
                  <a:pt x="23" y="37"/>
                </a:cubicBezTo>
                <a:cubicBezTo>
                  <a:pt x="23" y="37"/>
                  <a:pt x="24" y="38"/>
                  <a:pt x="23" y="39"/>
                </a:cubicBezTo>
                <a:cubicBezTo>
                  <a:pt x="23" y="40"/>
                  <a:pt x="22" y="41"/>
                  <a:pt x="22" y="41"/>
                </a:cubicBezTo>
                <a:cubicBezTo>
                  <a:pt x="22" y="42"/>
                  <a:pt x="21" y="43"/>
                  <a:pt x="20" y="44"/>
                </a:cubicBezTo>
                <a:cubicBezTo>
                  <a:pt x="20" y="46"/>
                  <a:pt x="20" y="47"/>
                  <a:pt x="21" y="47"/>
                </a:cubicBezTo>
                <a:cubicBezTo>
                  <a:pt x="21" y="47"/>
                  <a:pt x="21" y="48"/>
                  <a:pt x="21" y="48"/>
                </a:cubicBezTo>
                <a:cubicBezTo>
                  <a:pt x="21" y="48"/>
                  <a:pt x="21" y="48"/>
                  <a:pt x="21" y="48"/>
                </a:cubicBezTo>
                <a:cubicBezTo>
                  <a:pt x="21" y="48"/>
                  <a:pt x="21" y="48"/>
                  <a:pt x="21" y="48"/>
                </a:cubicBezTo>
                <a:cubicBezTo>
                  <a:pt x="21" y="48"/>
                  <a:pt x="21" y="48"/>
                  <a:pt x="22" y="48"/>
                </a:cubicBezTo>
                <a:cubicBezTo>
                  <a:pt x="22" y="48"/>
                  <a:pt x="23" y="48"/>
                  <a:pt x="23" y="48"/>
                </a:cubicBezTo>
                <a:cubicBezTo>
                  <a:pt x="26" y="49"/>
                  <a:pt x="28" y="50"/>
                  <a:pt x="29" y="51"/>
                </a:cubicBezTo>
                <a:cubicBezTo>
                  <a:pt x="30" y="51"/>
                  <a:pt x="30" y="52"/>
                  <a:pt x="30" y="52"/>
                </a:cubicBezTo>
                <a:cubicBezTo>
                  <a:pt x="30" y="52"/>
                  <a:pt x="29" y="52"/>
                  <a:pt x="29" y="53"/>
                </a:cubicBezTo>
                <a:cubicBezTo>
                  <a:pt x="28" y="53"/>
                  <a:pt x="28" y="53"/>
                  <a:pt x="28" y="53"/>
                </a:cubicBezTo>
                <a:cubicBezTo>
                  <a:pt x="25" y="54"/>
                  <a:pt x="22" y="55"/>
                  <a:pt x="21" y="56"/>
                </a:cubicBezTo>
                <a:close/>
                <a:moveTo>
                  <a:pt x="15" y="52"/>
                </a:moveTo>
                <a:cubicBezTo>
                  <a:pt x="12" y="49"/>
                  <a:pt x="12" y="49"/>
                  <a:pt x="12" y="49"/>
                </a:cubicBezTo>
                <a:cubicBezTo>
                  <a:pt x="14" y="56"/>
                  <a:pt x="14" y="56"/>
                  <a:pt x="14" y="56"/>
                </a:cubicBezTo>
                <a:lnTo>
                  <a:pt x="15" y="52"/>
                </a:lnTo>
                <a:close/>
                <a:moveTo>
                  <a:pt x="20" y="49"/>
                </a:moveTo>
                <a:cubicBezTo>
                  <a:pt x="17" y="52"/>
                  <a:pt x="17" y="52"/>
                  <a:pt x="17" y="52"/>
                </a:cubicBezTo>
                <a:cubicBezTo>
                  <a:pt x="18" y="57"/>
                  <a:pt x="18" y="57"/>
                  <a:pt x="18" y="57"/>
                </a:cubicBezTo>
                <a:lnTo>
                  <a:pt x="20" y="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75"/>
          <p:cNvSpPr>
            <a:spLocks noEditPoints="1"/>
          </p:cNvSpPr>
          <p:nvPr/>
        </p:nvSpPr>
        <p:spPr bwMode="auto">
          <a:xfrm>
            <a:off x="5688392" y="2700890"/>
            <a:ext cx="260378" cy="355984"/>
          </a:xfrm>
          <a:custGeom>
            <a:avLst/>
            <a:gdLst>
              <a:gd name="T0" fmla="*/ 14 w 54"/>
              <a:gd name="T1" fmla="*/ 19 h 71"/>
              <a:gd name="T2" fmla="*/ 13 w 54"/>
              <a:gd name="T3" fmla="*/ 18 h 71"/>
              <a:gd name="T4" fmla="*/ 12 w 54"/>
              <a:gd name="T5" fmla="*/ 16 h 71"/>
              <a:gd name="T6" fmla="*/ 53 w 54"/>
              <a:gd name="T7" fmla="*/ 51 h 71"/>
              <a:gd name="T8" fmla="*/ 51 w 54"/>
              <a:gd name="T9" fmla="*/ 60 h 71"/>
              <a:gd name="T10" fmla="*/ 50 w 54"/>
              <a:gd name="T11" fmla="*/ 71 h 71"/>
              <a:gd name="T12" fmla="*/ 0 w 54"/>
              <a:gd name="T13" fmla="*/ 62 h 71"/>
              <a:gd name="T14" fmla="*/ 4 w 54"/>
              <a:gd name="T15" fmla="*/ 55 h 71"/>
              <a:gd name="T16" fmla="*/ 18 w 54"/>
              <a:gd name="T17" fmla="*/ 34 h 71"/>
              <a:gd name="T18" fmla="*/ 16 w 54"/>
              <a:gd name="T19" fmla="*/ 31 h 71"/>
              <a:gd name="T20" fmla="*/ 11 w 54"/>
              <a:gd name="T21" fmla="*/ 35 h 71"/>
              <a:gd name="T22" fmla="*/ 2 w 54"/>
              <a:gd name="T23" fmla="*/ 29 h 71"/>
              <a:gd name="T24" fmla="*/ 9 w 54"/>
              <a:gd name="T25" fmla="*/ 14 h 71"/>
              <a:gd name="T26" fmla="*/ 14 w 54"/>
              <a:gd name="T27" fmla="*/ 6 h 71"/>
              <a:gd name="T28" fmla="*/ 12 w 54"/>
              <a:gd name="T29" fmla="*/ 1 h 71"/>
              <a:gd name="T30" fmla="*/ 13 w 54"/>
              <a:gd name="T31" fmla="*/ 0 h 71"/>
              <a:gd name="T32" fmla="*/ 15 w 54"/>
              <a:gd name="T33" fmla="*/ 0 h 71"/>
              <a:gd name="T34" fmla="*/ 44 w 54"/>
              <a:gd name="T35" fmla="*/ 13 h 71"/>
              <a:gd name="T36" fmla="*/ 53 w 54"/>
              <a:gd name="T37" fmla="*/ 48 h 71"/>
              <a:gd name="T38" fmla="*/ 48 w 54"/>
              <a:gd name="T39" fmla="*/ 59 h 71"/>
              <a:gd name="T40" fmla="*/ 5 w 54"/>
              <a:gd name="T41" fmla="*/ 59 h 71"/>
              <a:gd name="T42" fmla="*/ 48 w 54"/>
              <a:gd name="T43" fmla="*/ 59 h 71"/>
              <a:gd name="T44" fmla="*/ 3 w 54"/>
              <a:gd name="T45" fmla="*/ 63 h 71"/>
              <a:gd name="T46" fmla="*/ 49 w 54"/>
              <a:gd name="T47" fmla="*/ 63 h 71"/>
              <a:gd name="T48" fmla="*/ 8 w 54"/>
              <a:gd name="T49" fmla="*/ 47 h 71"/>
              <a:gd name="T50" fmla="*/ 9 w 54"/>
              <a:gd name="T51" fmla="*/ 55 h 71"/>
              <a:gd name="T52" fmla="*/ 18 w 54"/>
              <a:gd name="T53" fmla="*/ 44 h 71"/>
              <a:gd name="T54" fmla="*/ 11 w 54"/>
              <a:gd name="T55" fmla="*/ 55 h 71"/>
              <a:gd name="T56" fmla="*/ 40 w 54"/>
              <a:gd name="T57" fmla="*/ 46 h 71"/>
              <a:gd name="T58" fmla="*/ 24 w 54"/>
              <a:gd name="T59" fmla="*/ 7 h 71"/>
              <a:gd name="T60" fmla="*/ 22 w 54"/>
              <a:gd name="T61" fmla="*/ 7 h 71"/>
              <a:gd name="T62" fmla="*/ 20 w 54"/>
              <a:gd name="T63" fmla="*/ 6 h 71"/>
              <a:gd name="T64" fmla="*/ 17 w 54"/>
              <a:gd name="T65" fmla="*/ 4 h 71"/>
              <a:gd name="T66" fmla="*/ 19 w 54"/>
              <a:gd name="T67" fmla="*/ 9 h 71"/>
              <a:gd name="T68" fmla="*/ 17 w 54"/>
              <a:gd name="T69" fmla="*/ 8 h 71"/>
              <a:gd name="T70" fmla="*/ 7 w 54"/>
              <a:gd name="T71" fmla="*/ 23 h 71"/>
              <a:gd name="T72" fmla="*/ 7 w 54"/>
              <a:gd name="T73" fmla="*/ 30 h 71"/>
              <a:gd name="T74" fmla="*/ 13 w 54"/>
              <a:gd name="T75" fmla="*/ 31 h 71"/>
              <a:gd name="T76" fmla="*/ 21 w 54"/>
              <a:gd name="T77" fmla="*/ 26 h 71"/>
              <a:gd name="T78" fmla="*/ 29 w 54"/>
              <a:gd name="T79" fmla="*/ 20 h 71"/>
              <a:gd name="T80" fmla="*/ 23 w 54"/>
              <a:gd name="T81" fmla="*/ 28 h 71"/>
              <a:gd name="T82" fmla="*/ 30 w 54"/>
              <a:gd name="T83" fmla="*/ 6 h 71"/>
              <a:gd name="T84" fmla="*/ 42 w 54"/>
              <a:gd name="T85" fmla="*/ 46 h 71"/>
              <a:gd name="T86" fmla="*/ 46 w 54"/>
              <a:gd name="T87" fmla="*/ 44 h 71"/>
              <a:gd name="T88" fmla="*/ 30 w 54"/>
              <a:gd name="T89" fmla="*/ 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 h="71">
                <a:moveTo>
                  <a:pt x="17" y="15"/>
                </a:moveTo>
                <a:cubicBezTo>
                  <a:pt x="17" y="15"/>
                  <a:pt x="17" y="16"/>
                  <a:pt x="17" y="16"/>
                </a:cubicBezTo>
                <a:cubicBezTo>
                  <a:pt x="14" y="19"/>
                  <a:pt x="14" y="19"/>
                  <a:pt x="14" y="19"/>
                </a:cubicBezTo>
                <a:cubicBezTo>
                  <a:pt x="14" y="20"/>
                  <a:pt x="14" y="20"/>
                  <a:pt x="13" y="20"/>
                </a:cubicBezTo>
                <a:cubicBezTo>
                  <a:pt x="13" y="20"/>
                  <a:pt x="13" y="20"/>
                  <a:pt x="13" y="19"/>
                </a:cubicBezTo>
                <a:cubicBezTo>
                  <a:pt x="12" y="19"/>
                  <a:pt x="12" y="18"/>
                  <a:pt x="13" y="18"/>
                </a:cubicBezTo>
                <a:cubicBezTo>
                  <a:pt x="13" y="18"/>
                  <a:pt x="13" y="18"/>
                  <a:pt x="13" y="18"/>
                </a:cubicBezTo>
                <a:cubicBezTo>
                  <a:pt x="12" y="18"/>
                  <a:pt x="11" y="18"/>
                  <a:pt x="11" y="17"/>
                </a:cubicBezTo>
                <a:cubicBezTo>
                  <a:pt x="11" y="17"/>
                  <a:pt x="11" y="16"/>
                  <a:pt x="12" y="16"/>
                </a:cubicBezTo>
                <a:cubicBezTo>
                  <a:pt x="16" y="15"/>
                  <a:pt x="16" y="15"/>
                  <a:pt x="16" y="15"/>
                </a:cubicBezTo>
                <a:cubicBezTo>
                  <a:pt x="16" y="14"/>
                  <a:pt x="17" y="15"/>
                  <a:pt x="17" y="15"/>
                </a:cubicBezTo>
                <a:close/>
                <a:moveTo>
                  <a:pt x="53" y="51"/>
                </a:moveTo>
                <a:cubicBezTo>
                  <a:pt x="48" y="55"/>
                  <a:pt x="48" y="55"/>
                  <a:pt x="48" y="55"/>
                </a:cubicBezTo>
                <a:cubicBezTo>
                  <a:pt x="50" y="55"/>
                  <a:pt x="51" y="57"/>
                  <a:pt x="51" y="59"/>
                </a:cubicBezTo>
                <a:cubicBezTo>
                  <a:pt x="51" y="59"/>
                  <a:pt x="51" y="60"/>
                  <a:pt x="51" y="60"/>
                </a:cubicBezTo>
                <a:cubicBezTo>
                  <a:pt x="52" y="60"/>
                  <a:pt x="52" y="61"/>
                  <a:pt x="52" y="62"/>
                </a:cubicBezTo>
                <a:cubicBezTo>
                  <a:pt x="52" y="69"/>
                  <a:pt x="52" y="69"/>
                  <a:pt x="52" y="69"/>
                </a:cubicBezTo>
                <a:cubicBezTo>
                  <a:pt x="52" y="71"/>
                  <a:pt x="51" y="71"/>
                  <a:pt x="50" y="71"/>
                </a:cubicBezTo>
                <a:cubicBezTo>
                  <a:pt x="2" y="71"/>
                  <a:pt x="2" y="71"/>
                  <a:pt x="2" y="71"/>
                </a:cubicBezTo>
                <a:cubicBezTo>
                  <a:pt x="1" y="71"/>
                  <a:pt x="0" y="71"/>
                  <a:pt x="0" y="69"/>
                </a:cubicBezTo>
                <a:cubicBezTo>
                  <a:pt x="0" y="62"/>
                  <a:pt x="0" y="62"/>
                  <a:pt x="0" y="62"/>
                </a:cubicBezTo>
                <a:cubicBezTo>
                  <a:pt x="0" y="61"/>
                  <a:pt x="1" y="60"/>
                  <a:pt x="2" y="60"/>
                </a:cubicBezTo>
                <a:cubicBezTo>
                  <a:pt x="2" y="60"/>
                  <a:pt x="2" y="59"/>
                  <a:pt x="2" y="59"/>
                </a:cubicBezTo>
                <a:cubicBezTo>
                  <a:pt x="2" y="57"/>
                  <a:pt x="2" y="56"/>
                  <a:pt x="4" y="55"/>
                </a:cubicBezTo>
                <a:cubicBezTo>
                  <a:pt x="4" y="53"/>
                  <a:pt x="3" y="49"/>
                  <a:pt x="5" y="46"/>
                </a:cubicBezTo>
                <a:cubicBezTo>
                  <a:pt x="6" y="44"/>
                  <a:pt x="9" y="42"/>
                  <a:pt x="12" y="40"/>
                </a:cubicBezTo>
                <a:cubicBezTo>
                  <a:pt x="14" y="38"/>
                  <a:pt x="17" y="35"/>
                  <a:pt x="18" y="34"/>
                </a:cubicBezTo>
                <a:cubicBezTo>
                  <a:pt x="19" y="32"/>
                  <a:pt x="20" y="30"/>
                  <a:pt x="20" y="29"/>
                </a:cubicBezTo>
                <a:cubicBezTo>
                  <a:pt x="19" y="29"/>
                  <a:pt x="18" y="29"/>
                  <a:pt x="17" y="29"/>
                </a:cubicBezTo>
                <a:cubicBezTo>
                  <a:pt x="17" y="29"/>
                  <a:pt x="17" y="29"/>
                  <a:pt x="16" y="31"/>
                </a:cubicBezTo>
                <a:cubicBezTo>
                  <a:pt x="16" y="32"/>
                  <a:pt x="15" y="33"/>
                  <a:pt x="15" y="33"/>
                </a:cubicBezTo>
                <a:cubicBezTo>
                  <a:pt x="14" y="34"/>
                  <a:pt x="13" y="35"/>
                  <a:pt x="12" y="35"/>
                </a:cubicBezTo>
                <a:cubicBezTo>
                  <a:pt x="11" y="35"/>
                  <a:pt x="11" y="35"/>
                  <a:pt x="11" y="35"/>
                </a:cubicBezTo>
                <a:cubicBezTo>
                  <a:pt x="10" y="35"/>
                  <a:pt x="9" y="35"/>
                  <a:pt x="8" y="33"/>
                </a:cubicBezTo>
                <a:cubicBezTo>
                  <a:pt x="7" y="33"/>
                  <a:pt x="7" y="33"/>
                  <a:pt x="6" y="33"/>
                </a:cubicBezTo>
                <a:cubicBezTo>
                  <a:pt x="5" y="32"/>
                  <a:pt x="2" y="31"/>
                  <a:pt x="2" y="29"/>
                </a:cubicBezTo>
                <a:cubicBezTo>
                  <a:pt x="2" y="28"/>
                  <a:pt x="2" y="28"/>
                  <a:pt x="2" y="28"/>
                </a:cubicBezTo>
                <a:cubicBezTo>
                  <a:pt x="2" y="26"/>
                  <a:pt x="2" y="23"/>
                  <a:pt x="5" y="21"/>
                </a:cubicBezTo>
                <a:cubicBezTo>
                  <a:pt x="8" y="18"/>
                  <a:pt x="9" y="15"/>
                  <a:pt x="9" y="14"/>
                </a:cubicBezTo>
                <a:cubicBezTo>
                  <a:pt x="9" y="14"/>
                  <a:pt x="9" y="14"/>
                  <a:pt x="9" y="14"/>
                </a:cubicBezTo>
                <a:cubicBezTo>
                  <a:pt x="9" y="13"/>
                  <a:pt x="9" y="12"/>
                  <a:pt x="15" y="7"/>
                </a:cubicBezTo>
                <a:cubicBezTo>
                  <a:pt x="14" y="7"/>
                  <a:pt x="14" y="6"/>
                  <a:pt x="14" y="6"/>
                </a:cubicBezTo>
                <a:cubicBezTo>
                  <a:pt x="14" y="5"/>
                  <a:pt x="12" y="3"/>
                  <a:pt x="12" y="3"/>
                </a:cubicBezTo>
                <a:cubicBezTo>
                  <a:pt x="12" y="2"/>
                  <a:pt x="12" y="2"/>
                  <a:pt x="12" y="1"/>
                </a:cubicBezTo>
                <a:cubicBezTo>
                  <a:pt x="12" y="1"/>
                  <a:pt x="12" y="1"/>
                  <a:pt x="12" y="1"/>
                </a:cubicBezTo>
                <a:cubicBezTo>
                  <a:pt x="13" y="1"/>
                  <a:pt x="13" y="1"/>
                  <a:pt x="13" y="1"/>
                </a:cubicBezTo>
                <a:cubicBezTo>
                  <a:pt x="13" y="1"/>
                  <a:pt x="13" y="0"/>
                  <a:pt x="13" y="0"/>
                </a:cubicBezTo>
                <a:cubicBezTo>
                  <a:pt x="13" y="0"/>
                  <a:pt x="13" y="0"/>
                  <a:pt x="13" y="0"/>
                </a:cubicBezTo>
                <a:cubicBezTo>
                  <a:pt x="14" y="0"/>
                  <a:pt x="14" y="0"/>
                  <a:pt x="14" y="0"/>
                </a:cubicBezTo>
                <a:cubicBezTo>
                  <a:pt x="14" y="0"/>
                  <a:pt x="14" y="0"/>
                  <a:pt x="15" y="0"/>
                </a:cubicBezTo>
                <a:cubicBezTo>
                  <a:pt x="15" y="0"/>
                  <a:pt x="15" y="0"/>
                  <a:pt x="15" y="0"/>
                </a:cubicBezTo>
                <a:cubicBezTo>
                  <a:pt x="16" y="0"/>
                  <a:pt x="20" y="2"/>
                  <a:pt x="21" y="3"/>
                </a:cubicBezTo>
                <a:cubicBezTo>
                  <a:pt x="23" y="2"/>
                  <a:pt x="24" y="2"/>
                  <a:pt x="25" y="2"/>
                </a:cubicBezTo>
                <a:cubicBezTo>
                  <a:pt x="31" y="2"/>
                  <a:pt x="39" y="4"/>
                  <a:pt x="44" y="13"/>
                </a:cubicBezTo>
                <a:cubicBezTo>
                  <a:pt x="50" y="23"/>
                  <a:pt x="49" y="31"/>
                  <a:pt x="48" y="37"/>
                </a:cubicBezTo>
                <a:cubicBezTo>
                  <a:pt x="48" y="39"/>
                  <a:pt x="48" y="42"/>
                  <a:pt x="48" y="43"/>
                </a:cubicBezTo>
                <a:cubicBezTo>
                  <a:pt x="50" y="45"/>
                  <a:pt x="53" y="47"/>
                  <a:pt x="53" y="48"/>
                </a:cubicBezTo>
                <a:cubicBezTo>
                  <a:pt x="53" y="48"/>
                  <a:pt x="54" y="49"/>
                  <a:pt x="54" y="49"/>
                </a:cubicBezTo>
                <a:cubicBezTo>
                  <a:pt x="54" y="50"/>
                  <a:pt x="53" y="50"/>
                  <a:pt x="53" y="51"/>
                </a:cubicBezTo>
                <a:close/>
                <a:moveTo>
                  <a:pt x="48" y="59"/>
                </a:moveTo>
                <a:cubicBezTo>
                  <a:pt x="48" y="58"/>
                  <a:pt x="47" y="57"/>
                  <a:pt x="45" y="57"/>
                </a:cubicBezTo>
                <a:cubicBezTo>
                  <a:pt x="7" y="57"/>
                  <a:pt x="7" y="57"/>
                  <a:pt x="7" y="57"/>
                </a:cubicBezTo>
                <a:cubicBezTo>
                  <a:pt x="6" y="57"/>
                  <a:pt x="5" y="58"/>
                  <a:pt x="5" y="59"/>
                </a:cubicBezTo>
                <a:cubicBezTo>
                  <a:pt x="5" y="60"/>
                  <a:pt x="6" y="61"/>
                  <a:pt x="7" y="61"/>
                </a:cubicBezTo>
                <a:cubicBezTo>
                  <a:pt x="45" y="61"/>
                  <a:pt x="45" y="61"/>
                  <a:pt x="45" y="61"/>
                </a:cubicBezTo>
                <a:cubicBezTo>
                  <a:pt x="47" y="61"/>
                  <a:pt x="48" y="60"/>
                  <a:pt x="48" y="59"/>
                </a:cubicBezTo>
                <a:close/>
                <a:moveTo>
                  <a:pt x="45" y="63"/>
                </a:moveTo>
                <a:cubicBezTo>
                  <a:pt x="7" y="63"/>
                  <a:pt x="7" y="63"/>
                  <a:pt x="7" y="63"/>
                </a:cubicBezTo>
                <a:cubicBezTo>
                  <a:pt x="3" y="63"/>
                  <a:pt x="3" y="63"/>
                  <a:pt x="3" y="63"/>
                </a:cubicBezTo>
                <a:cubicBezTo>
                  <a:pt x="3" y="68"/>
                  <a:pt x="3" y="68"/>
                  <a:pt x="3" y="68"/>
                </a:cubicBezTo>
                <a:cubicBezTo>
                  <a:pt x="49" y="68"/>
                  <a:pt x="49" y="68"/>
                  <a:pt x="49" y="68"/>
                </a:cubicBezTo>
                <a:cubicBezTo>
                  <a:pt x="49" y="63"/>
                  <a:pt x="49" y="63"/>
                  <a:pt x="49" y="63"/>
                </a:cubicBezTo>
                <a:lnTo>
                  <a:pt x="45" y="63"/>
                </a:lnTo>
                <a:close/>
                <a:moveTo>
                  <a:pt x="13" y="42"/>
                </a:moveTo>
                <a:cubicBezTo>
                  <a:pt x="11" y="44"/>
                  <a:pt x="8" y="46"/>
                  <a:pt x="8" y="47"/>
                </a:cubicBezTo>
                <a:cubicBezTo>
                  <a:pt x="6" y="51"/>
                  <a:pt x="7" y="55"/>
                  <a:pt x="7" y="55"/>
                </a:cubicBezTo>
                <a:cubicBezTo>
                  <a:pt x="7" y="55"/>
                  <a:pt x="7" y="55"/>
                  <a:pt x="7" y="55"/>
                </a:cubicBezTo>
                <a:cubicBezTo>
                  <a:pt x="9" y="55"/>
                  <a:pt x="9" y="55"/>
                  <a:pt x="9" y="55"/>
                </a:cubicBezTo>
                <a:cubicBezTo>
                  <a:pt x="9" y="54"/>
                  <a:pt x="9" y="49"/>
                  <a:pt x="12" y="47"/>
                </a:cubicBezTo>
                <a:cubicBezTo>
                  <a:pt x="14" y="45"/>
                  <a:pt x="16" y="43"/>
                  <a:pt x="17" y="43"/>
                </a:cubicBezTo>
                <a:cubicBezTo>
                  <a:pt x="17" y="43"/>
                  <a:pt x="18" y="43"/>
                  <a:pt x="18" y="44"/>
                </a:cubicBezTo>
                <a:cubicBezTo>
                  <a:pt x="18" y="44"/>
                  <a:pt x="18" y="45"/>
                  <a:pt x="18" y="45"/>
                </a:cubicBezTo>
                <a:cubicBezTo>
                  <a:pt x="18" y="45"/>
                  <a:pt x="15" y="46"/>
                  <a:pt x="13" y="49"/>
                </a:cubicBezTo>
                <a:cubicBezTo>
                  <a:pt x="11" y="51"/>
                  <a:pt x="11" y="55"/>
                  <a:pt x="11" y="55"/>
                </a:cubicBezTo>
                <a:cubicBezTo>
                  <a:pt x="11" y="55"/>
                  <a:pt x="11" y="55"/>
                  <a:pt x="11" y="55"/>
                </a:cubicBezTo>
                <a:cubicBezTo>
                  <a:pt x="43" y="55"/>
                  <a:pt x="43" y="55"/>
                  <a:pt x="43" y="55"/>
                </a:cubicBezTo>
                <a:cubicBezTo>
                  <a:pt x="42" y="54"/>
                  <a:pt x="40" y="50"/>
                  <a:pt x="40" y="46"/>
                </a:cubicBezTo>
                <a:cubicBezTo>
                  <a:pt x="40" y="45"/>
                  <a:pt x="40" y="43"/>
                  <a:pt x="41" y="41"/>
                </a:cubicBezTo>
                <a:cubicBezTo>
                  <a:pt x="42" y="36"/>
                  <a:pt x="43" y="27"/>
                  <a:pt x="40" y="18"/>
                </a:cubicBezTo>
                <a:cubicBezTo>
                  <a:pt x="36" y="8"/>
                  <a:pt x="27" y="7"/>
                  <a:pt x="24" y="7"/>
                </a:cubicBezTo>
                <a:cubicBezTo>
                  <a:pt x="24" y="7"/>
                  <a:pt x="24" y="7"/>
                  <a:pt x="23" y="7"/>
                </a:cubicBezTo>
                <a:cubicBezTo>
                  <a:pt x="23" y="7"/>
                  <a:pt x="23" y="7"/>
                  <a:pt x="23" y="7"/>
                </a:cubicBezTo>
                <a:cubicBezTo>
                  <a:pt x="23" y="7"/>
                  <a:pt x="23" y="7"/>
                  <a:pt x="22" y="7"/>
                </a:cubicBezTo>
                <a:cubicBezTo>
                  <a:pt x="22" y="7"/>
                  <a:pt x="22" y="7"/>
                  <a:pt x="22" y="7"/>
                </a:cubicBezTo>
                <a:cubicBezTo>
                  <a:pt x="22" y="7"/>
                  <a:pt x="21" y="6"/>
                  <a:pt x="21" y="6"/>
                </a:cubicBezTo>
                <a:cubicBezTo>
                  <a:pt x="20" y="6"/>
                  <a:pt x="20" y="6"/>
                  <a:pt x="20" y="6"/>
                </a:cubicBezTo>
                <a:cubicBezTo>
                  <a:pt x="20" y="6"/>
                  <a:pt x="19" y="6"/>
                  <a:pt x="19" y="5"/>
                </a:cubicBezTo>
                <a:cubicBezTo>
                  <a:pt x="19" y="5"/>
                  <a:pt x="19" y="5"/>
                  <a:pt x="19" y="5"/>
                </a:cubicBezTo>
                <a:cubicBezTo>
                  <a:pt x="18" y="5"/>
                  <a:pt x="18" y="4"/>
                  <a:pt x="17" y="4"/>
                </a:cubicBezTo>
                <a:cubicBezTo>
                  <a:pt x="19" y="7"/>
                  <a:pt x="19" y="7"/>
                  <a:pt x="19" y="7"/>
                </a:cubicBezTo>
                <a:cubicBezTo>
                  <a:pt x="20" y="8"/>
                  <a:pt x="20" y="8"/>
                  <a:pt x="20" y="8"/>
                </a:cubicBezTo>
                <a:cubicBezTo>
                  <a:pt x="20" y="9"/>
                  <a:pt x="19" y="9"/>
                  <a:pt x="19" y="9"/>
                </a:cubicBezTo>
                <a:cubicBezTo>
                  <a:pt x="19" y="9"/>
                  <a:pt x="19" y="9"/>
                  <a:pt x="19" y="9"/>
                </a:cubicBezTo>
                <a:cubicBezTo>
                  <a:pt x="19" y="9"/>
                  <a:pt x="18" y="9"/>
                  <a:pt x="18" y="9"/>
                </a:cubicBezTo>
                <a:cubicBezTo>
                  <a:pt x="18" y="9"/>
                  <a:pt x="18" y="9"/>
                  <a:pt x="17" y="8"/>
                </a:cubicBezTo>
                <a:cubicBezTo>
                  <a:pt x="15" y="11"/>
                  <a:pt x="12" y="14"/>
                  <a:pt x="12" y="15"/>
                </a:cubicBezTo>
                <a:cubicBezTo>
                  <a:pt x="12" y="15"/>
                  <a:pt x="12" y="15"/>
                  <a:pt x="12" y="15"/>
                </a:cubicBezTo>
                <a:cubicBezTo>
                  <a:pt x="11" y="16"/>
                  <a:pt x="11" y="19"/>
                  <a:pt x="7" y="23"/>
                </a:cubicBezTo>
                <a:cubicBezTo>
                  <a:pt x="5" y="25"/>
                  <a:pt x="5" y="26"/>
                  <a:pt x="5" y="28"/>
                </a:cubicBezTo>
                <a:cubicBezTo>
                  <a:pt x="5" y="29"/>
                  <a:pt x="5" y="29"/>
                  <a:pt x="5" y="29"/>
                </a:cubicBezTo>
                <a:cubicBezTo>
                  <a:pt x="5" y="29"/>
                  <a:pt x="7" y="30"/>
                  <a:pt x="7" y="30"/>
                </a:cubicBezTo>
                <a:cubicBezTo>
                  <a:pt x="8" y="30"/>
                  <a:pt x="9" y="31"/>
                  <a:pt x="10" y="31"/>
                </a:cubicBezTo>
                <a:cubicBezTo>
                  <a:pt x="10" y="32"/>
                  <a:pt x="11" y="32"/>
                  <a:pt x="11" y="32"/>
                </a:cubicBezTo>
                <a:cubicBezTo>
                  <a:pt x="12" y="32"/>
                  <a:pt x="12" y="32"/>
                  <a:pt x="13" y="31"/>
                </a:cubicBezTo>
                <a:cubicBezTo>
                  <a:pt x="13" y="31"/>
                  <a:pt x="13" y="30"/>
                  <a:pt x="13" y="30"/>
                </a:cubicBezTo>
                <a:cubicBezTo>
                  <a:pt x="14" y="28"/>
                  <a:pt x="15" y="25"/>
                  <a:pt x="18" y="26"/>
                </a:cubicBezTo>
                <a:cubicBezTo>
                  <a:pt x="19" y="26"/>
                  <a:pt x="20" y="26"/>
                  <a:pt x="21" y="26"/>
                </a:cubicBezTo>
                <a:cubicBezTo>
                  <a:pt x="21" y="25"/>
                  <a:pt x="21" y="25"/>
                  <a:pt x="22" y="25"/>
                </a:cubicBezTo>
                <a:cubicBezTo>
                  <a:pt x="22" y="25"/>
                  <a:pt x="22" y="25"/>
                  <a:pt x="22" y="26"/>
                </a:cubicBezTo>
                <a:cubicBezTo>
                  <a:pt x="27" y="25"/>
                  <a:pt x="29" y="20"/>
                  <a:pt x="29" y="20"/>
                </a:cubicBezTo>
                <a:cubicBezTo>
                  <a:pt x="29" y="19"/>
                  <a:pt x="29" y="19"/>
                  <a:pt x="30" y="19"/>
                </a:cubicBezTo>
                <a:cubicBezTo>
                  <a:pt x="30" y="19"/>
                  <a:pt x="31" y="20"/>
                  <a:pt x="31" y="20"/>
                </a:cubicBezTo>
                <a:cubicBezTo>
                  <a:pt x="31" y="20"/>
                  <a:pt x="29" y="26"/>
                  <a:pt x="23" y="28"/>
                </a:cubicBezTo>
                <a:cubicBezTo>
                  <a:pt x="23" y="29"/>
                  <a:pt x="23" y="33"/>
                  <a:pt x="21" y="35"/>
                </a:cubicBezTo>
                <a:cubicBezTo>
                  <a:pt x="19" y="37"/>
                  <a:pt x="16" y="40"/>
                  <a:pt x="13" y="42"/>
                </a:cubicBezTo>
                <a:close/>
                <a:moveTo>
                  <a:pt x="30" y="6"/>
                </a:moveTo>
                <a:cubicBezTo>
                  <a:pt x="34" y="7"/>
                  <a:pt x="39" y="10"/>
                  <a:pt x="42" y="17"/>
                </a:cubicBezTo>
                <a:cubicBezTo>
                  <a:pt x="45" y="27"/>
                  <a:pt x="44" y="36"/>
                  <a:pt x="43" y="41"/>
                </a:cubicBezTo>
                <a:cubicBezTo>
                  <a:pt x="42" y="43"/>
                  <a:pt x="42" y="45"/>
                  <a:pt x="42" y="46"/>
                </a:cubicBezTo>
                <a:cubicBezTo>
                  <a:pt x="42" y="49"/>
                  <a:pt x="43" y="52"/>
                  <a:pt x="44" y="54"/>
                </a:cubicBezTo>
                <a:cubicBezTo>
                  <a:pt x="50" y="49"/>
                  <a:pt x="50" y="49"/>
                  <a:pt x="50" y="49"/>
                </a:cubicBezTo>
                <a:cubicBezTo>
                  <a:pt x="49" y="48"/>
                  <a:pt x="47" y="46"/>
                  <a:pt x="46" y="44"/>
                </a:cubicBezTo>
                <a:cubicBezTo>
                  <a:pt x="45" y="42"/>
                  <a:pt x="45" y="40"/>
                  <a:pt x="45" y="37"/>
                </a:cubicBezTo>
                <a:cubicBezTo>
                  <a:pt x="46" y="31"/>
                  <a:pt x="46" y="23"/>
                  <a:pt x="42" y="15"/>
                </a:cubicBezTo>
                <a:cubicBezTo>
                  <a:pt x="38" y="9"/>
                  <a:pt x="34" y="7"/>
                  <a:pt x="30" y="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76"/>
          <p:cNvSpPr>
            <a:spLocks noEditPoints="1"/>
          </p:cNvSpPr>
          <p:nvPr/>
        </p:nvSpPr>
        <p:spPr bwMode="auto">
          <a:xfrm>
            <a:off x="10400056" y="2690719"/>
            <a:ext cx="337677" cy="376326"/>
          </a:xfrm>
          <a:custGeom>
            <a:avLst/>
            <a:gdLst>
              <a:gd name="T0" fmla="*/ 33 w 70"/>
              <a:gd name="T1" fmla="*/ 9 h 75"/>
              <a:gd name="T2" fmla="*/ 33 w 70"/>
              <a:gd name="T3" fmla="*/ 9 h 75"/>
              <a:gd name="T4" fmla="*/ 0 w 70"/>
              <a:gd name="T5" fmla="*/ 42 h 75"/>
              <a:gd name="T6" fmla="*/ 33 w 70"/>
              <a:gd name="T7" fmla="*/ 75 h 75"/>
              <a:gd name="T8" fmla="*/ 62 w 70"/>
              <a:gd name="T9" fmla="*/ 58 h 75"/>
              <a:gd name="T10" fmla="*/ 33 w 70"/>
              <a:gd name="T11" fmla="*/ 42 h 75"/>
              <a:gd name="T12" fmla="*/ 33 w 70"/>
              <a:gd name="T13" fmla="*/ 9 h 75"/>
              <a:gd name="T14" fmla="*/ 58 w 70"/>
              <a:gd name="T15" fmla="*/ 59 h 75"/>
              <a:gd name="T16" fmla="*/ 33 w 70"/>
              <a:gd name="T17" fmla="*/ 72 h 75"/>
              <a:gd name="T18" fmla="*/ 3 w 70"/>
              <a:gd name="T19" fmla="*/ 42 h 75"/>
              <a:gd name="T20" fmla="*/ 30 w 70"/>
              <a:gd name="T21" fmla="*/ 12 h 75"/>
              <a:gd name="T22" fmla="*/ 30 w 70"/>
              <a:gd name="T23" fmla="*/ 42 h 75"/>
              <a:gd name="T24" fmla="*/ 30 w 70"/>
              <a:gd name="T25" fmla="*/ 44 h 75"/>
              <a:gd name="T26" fmla="*/ 32 w 70"/>
              <a:gd name="T27" fmla="*/ 45 h 75"/>
              <a:gd name="T28" fmla="*/ 58 w 70"/>
              <a:gd name="T29" fmla="*/ 59 h 75"/>
              <a:gd name="T30" fmla="*/ 22 w 70"/>
              <a:gd name="T31" fmla="*/ 65 h 75"/>
              <a:gd name="T32" fmla="*/ 33 w 70"/>
              <a:gd name="T33" fmla="*/ 67 h 75"/>
              <a:gd name="T34" fmla="*/ 34 w 70"/>
              <a:gd name="T35" fmla="*/ 68 h 75"/>
              <a:gd name="T36" fmla="*/ 33 w 70"/>
              <a:gd name="T37" fmla="*/ 69 h 75"/>
              <a:gd name="T38" fmla="*/ 21 w 70"/>
              <a:gd name="T39" fmla="*/ 66 h 75"/>
              <a:gd name="T40" fmla="*/ 20 w 70"/>
              <a:gd name="T41" fmla="*/ 65 h 75"/>
              <a:gd name="T42" fmla="*/ 22 w 70"/>
              <a:gd name="T43" fmla="*/ 65 h 75"/>
              <a:gd name="T44" fmla="*/ 18 w 70"/>
              <a:gd name="T45" fmla="*/ 62 h 75"/>
              <a:gd name="T46" fmla="*/ 18 w 70"/>
              <a:gd name="T47" fmla="*/ 64 h 75"/>
              <a:gd name="T48" fmla="*/ 17 w 70"/>
              <a:gd name="T49" fmla="*/ 64 h 75"/>
              <a:gd name="T50" fmla="*/ 17 w 70"/>
              <a:gd name="T51" fmla="*/ 64 h 75"/>
              <a:gd name="T52" fmla="*/ 6 w 70"/>
              <a:gd name="T53" fmla="*/ 42 h 75"/>
              <a:gd name="T54" fmla="*/ 11 w 70"/>
              <a:gd name="T55" fmla="*/ 26 h 75"/>
              <a:gd name="T56" fmla="*/ 13 w 70"/>
              <a:gd name="T57" fmla="*/ 26 h 75"/>
              <a:gd name="T58" fmla="*/ 13 w 70"/>
              <a:gd name="T59" fmla="*/ 27 h 75"/>
              <a:gd name="T60" fmla="*/ 8 w 70"/>
              <a:gd name="T61" fmla="*/ 42 h 75"/>
              <a:gd name="T62" fmla="*/ 18 w 70"/>
              <a:gd name="T63" fmla="*/ 62 h 75"/>
              <a:gd name="T64" fmla="*/ 66 w 70"/>
              <a:gd name="T65" fmla="*/ 16 h 75"/>
              <a:gd name="T66" fmla="*/ 37 w 70"/>
              <a:gd name="T67" fmla="*/ 36 h 75"/>
              <a:gd name="T68" fmla="*/ 37 w 70"/>
              <a:gd name="T69" fmla="*/ 0 h 75"/>
              <a:gd name="T70" fmla="*/ 66 w 70"/>
              <a:gd name="T71" fmla="*/ 16 h 75"/>
              <a:gd name="T72" fmla="*/ 70 w 70"/>
              <a:gd name="T73" fmla="*/ 41 h 75"/>
              <a:gd name="T74" fmla="*/ 66 w 70"/>
              <a:gd name="T75" fmla="*/ 56 h 75"/>
              <a:gd name="T76" fmla="*/ 37 w 70"/>
              <a:gd name="T77" fmla="*/ 41 h 75"/>
              <a:gd name="T78" fmla="*/ 64 w 70"/>
              <a:gd name="T79" fmla="*/ 22 h 75"/>
              <a:gd name="T80" fmla="*/ 70 w 70"/>
              <a:gd name="T81" fmla="*/ 4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 h="75">
                <a:moveTo>
                  <a:pt x="33" y="9"/>
                </a:moveTo>
                <a:cubicBezTo>
                  <a:pt x="33" y="9"/>
                  <a:pt x="33" y="9"/>
                  <a:pt x="33" y="9"/>
                </a:cubicBezTo>
                <a:cubicBezTo>
                  <a:pt x="15" y="9"/>
                  <a:pt x="0" y="24"/>
                  <a:pt x="0" y="42"/>
                </a:cubicBezTo>
                <a:cubicBezTo>
                  <a:pt x="0" y="60"/>
                  <a:pt x="15" y="75"/>
                  <a:pt x="33" y="75"/>
                </a:cubicBezTo>
                <a:cubicBezTo>
                  <a:pt x="46" y="75"/>
                  <a:pt x="57" y="68"/>
                  <a:pt x="62" y="58"/>
                </a:cubicBezTo>
                <a:cubicBezTo>
                  <a:pt x="33" y="42"/>
                  <a:pt x="33" y="42"/>
                  <a:pt x="33" y="42"/>
                </a:cubicBezTo>
                <a:lnTo>
                  <a:pt x="33" y="9"/>
                </a:lnTo>
                <a:close/>
                <a:moveTo>
                  <a:pt x="58" y="59"/>
                </a:moveTo>
                <a:cubicBezTo>
                  <a:pt x="53" y="67"/>
                  <a:pt x="43" y="72"/>
                  <a:pt x="33" y="72"/>
                </a:cubicBezTo>
                <a:cubicBezTo>
                  <a:pt x="17" y="72"/>
                  <a:pt x="3" y="59"/>
                  <a:pt x="3" y="42"/>
                </a:cubicBezTo>
                <a:cubicBezTo>
                  <a:pt x="3" y="27"/>
                  <a:pt x="15" y="14"/>
                  <a:pt x="30" y="12"/>
                </a:cubicBezTo>
                <a:cubicBezTo>
                  <a:pt x="30" y="42"/>
                  <a:pt x="30" y="42"/>
                  <a:pt x="30" y="42"/>
                </a:cubicBezTo>
                <a:cubicBezTo>
                  <a:pt x="30" y="44"/>
                  <a:pt x="30" y="44"/>
                  <a:pt x="30" y="44"/>
                </a:cubicBezTo>
                <a:cubicBezTo>
                  <a:pt x="32" y="45"/>
                  <a:pt x="32" y="45"/>
                  <a:pt x="32" y="45"/>
                </a:cubicBezTo>
                <a:lnTo>
                  <a:pt x="58" y="59"/>
                </a:lnTo>
                <a:close/>
                <a:moveTo>
                  <a:pt x="22" y="65"/>
                </a:moveTo>
                <a:cubicBezTo>
                  <a:pt x="25" y="66"/>
                  <a:pt x="29" y="67"/>
                  <a:pt x="33" y="67"/>
                </a:cubicBezTo>
                <a:cubicBezTo>
                  <a:pt x="33" y="67"/>
                  <a:pt x="34" y="68"/>
                  <a:pt x="34" y="68"/>
                </a:cubicBezTo>
                <a:cubicBezTo>
                  <a:pt x="34" y="69"/>
                  <a:pt x="33" y="69"/>
                  <a:pt x="33" y="69"/>
                </a:cubicBezTo>
                <a:cubicBezTo>
                  <a:pt x="29" y="69"/>
                  <a:pt x="25" y="68"/>
                  <a:pt x="21" y="66"/>
                </a:cubicBezTo>
                <a:cubicBezTo>
                  <a:pt x="20" y="66"/>
                  <a:pt x="20" y="66"/>
                  <a:pt x="20" y="65"/>
                </a:cubicBezTo>
                <a:cubicBezTo>
                  <a:pt x="21" y="65"/>
                  <a:pt x="21" y="64"/>
                  <a:pt x="22" y="65"/>
                </a:cubicBezTo>
                <a:close/>
                <a:moveTo>
                  <a:pt x="18" y="62"/>
                </a:moveTo>
                <a:cubicBezTo>
                  <a:pt x="18" y="62"/>
                  <a:pt x="18" y="63"/>
                  <a:pt x="18" y="64"/>
                </a:cubicBezTo>
                <a:cubicBezTo>
                  <a:pt x="18" y="64"/>
                  <a:pt x="18" y="64"/>
                  <a:pt x="17" y="64"/>
                </a:cubicBezTo>
                <a:cubicBezTo>
                  <a:pt x="17" y="64"/>
                  <a:pt x="17" y="64"/>
                  <a:pt x="17" y="64"/>
                </a:cubicBezTo>
                <a:cubicBezTo>
                  <a:pt x="10" y="59"/>
                  <a:pt x="6" y="51"/>
                  <a:pt x="6" y="42"/>
                </a:cubicBezTo>
                <a:cubicBezTo>
                  <a:pt x="6" y="36"/>
                  <a:pt x="8" y="31"/>
                  <a:pt x="11" y="26"/>
                </a:cubicBezTo>
                <a:cubicBezTo>
                  <a:pt x="11" y="26"/>
                  <a:pt x="12" y="26"/>
                  <a:pt x="13" y="26"/>
                </a:cubicBezTo>
                <a:cubicBezTo>
                  <a:pt x="13" y="26"/>
                  <a:pt x="13" y="27"/>
                  <a:pt x="13" y="27"/>
                </a:cubicBezTo>
                <a:cubicBezTo>
                  <a:pt x="10" y="32"/>
                  <a:pt x="8" y="37"/>
                  <a:pt x="8" y="42"/>
                </a:cubicBezTo>
                <a:cubicBezTo>
                  <a:pt x="8" y="50"/>
                  <a:pt x="12" y="57"/>
                  <a:pt x="18" y="62"/>
                </a:cubicBezTo>
                <a:close/>
                <a:moveTo>
                  <a:pt x="66" y="16"/>
                </a:moveTo>
                <a:cubicBezTo>
                  <a:pt x="37" y="36"/>
                  <a:pt x="37" y="36"/>
                  <a:pt x="37" y="36"/>
                </a:cubicBezTo>
                <a:cubicBezTo>
                  <a:pt x="37" y="0"/>
                  <a:pt x="37" y="0"/>
                  <a:pt x="37" y="0"/>
                </a:cubicBezTo>
                <a:cubicBezTo>
                  <a:pt x="49" y="0"/>
                  <a:pt x="60" y="6"/>
                  <a:pt x="66" y="16"/>
                </a:cubicBezTo>
                <a:close/>
                <a:moveTo>
                  <a:pt x="70" y="41"/>
                </a:moveTo>
                <a:cubicBezTo>
                  <a:pt x="70" y="46"/>
                  <a:pt x="68" y="52"/>
                  <a:pt x="66" y="56"/>
                </a:cubicBezTo>
                <a:cubicBezTo>
                  <a:pt x="37" y="41"/>
                  <a:pt x="37" y="41"/>
                  <a:pt x="37" y="41"/>
                </a:cubicBezTo>
                <a:cubicBezTo>
                  <a:pt x="64" y="22"/>
                  <a:pt x="64" y="22"/>
                  <a:pt x="64" y="22"/>
                </a:cubicBezTo>
                <a:cubicBezTo>
                  <a:pt x="67" y="27"/>
                  <a:pt x="70" y="34"/>
                  <a:pt x="70" y="4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01"/>
          <p:cNvSpPr>
            <a:spLocks noEditPoints="1"/>
          </p:cNvSpPr>
          <p:nvPr/>
        </p:nvSpPr>
        <p:spPr bwMode="auto">
          <a:xfrm>
            <a:off x="3698304" y="2689702"/>
            <a:ext cx="341745" cy="378361"/>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4"/>
          <p:cNvSpPr>
            <a:spLocks noEditPoints="1"/>
          </p:cNvSpPr>
          <p:nvPr/>
        </p:nvSpPr>
        <p:spPr bwMode="auto">
          <a:xfrm>
            <a:off x="8194330" y="2679530"/>
            <a:ext cx="384464" cy="398704"/>
          </a:xfrm>
          <a:custGeom>
            <a:avLst/>
            <a:gdLst>
              <a:gd name="T0" fmla="*/ 22 w 80"/>
              <a:gd name="T1" fmla="*/ 6 h 80"/>
              <a:gd name="T2" fmla="*/ 23 w 80"/>
              <a:gd name="T3" fmla="*/ 14 h 80"/>
              <a:gd name="T4" fmla="*/ 78 w 80"/>
              <a:gd name="T5" fmla="*/ 38 h 80"/>
              <a:gd name="T6" fmla="*/ 72 w 80"/>
              <a:gd name="T7" fmla="*/ 42 h 80"/>
              <a:gd name="T8" fmla="*/ 78 w 80"/>
              <a:gd name="T9" fmla="*/ 38 h 80"/>
              <a:gd name="T10" fmla="*/ 73 w 80"/>
              <a:gd name="T11" fmla="*/ 23 h 80"/>
              <a:gd name="T12" fmla="*/ 67 w 80"/>
              <a:gd name="T13" fmla="*/ 22 h 80"/>
              <a:gd name="T14" fmla="*/ 40 w 80"/>
              <a:gd name="T15" fmla="*/ 10 h 80"/>
              <a:gd name="T16" fmla="*/ 40 w 80"/>
              <a:gd name="T17" fmla="*/ 0 h 80"/>
              <a:gd name="T18" fmla="*/ 40 w 80"/>
              <a:gd name="T19" fmla="*/ 10 h 80"/>
              <a:gd name="T20" fmla="*/ 66 w 80"/>
              <a:gd name="T21" fmla="*/ 55 h 80"/>
              <a:gd name="T22" fmla="*/ 72 w 80"/>
              <a:gd name="T23" fmla="*/ 61 h 80"/>
              <a:gd name="T24" fmla="*/ 55 w 80"/>
              <a:gd name="T25" fmla="*/ 14 h 80"/>
              <a:gd name="T26" fmla="*/ 60 w 80"/>
              <a:gd name="T27" fmla="*/ 8 h 80"/>
              <a:gd name="T28" fmla="*/ 54 w 80"/>
              <a:gd name="T29" fmla="*/ 11 h 80"/>
              <a:gd name="T30" fmla="*/ 18 w 80"/>
              <a:gd name="T31" fmla="*/ 26 h 80"/>
              <a:gd name="T32" fmla="*/ 61 w 80"/>
              <a:gd name="T33" fmla="*/ 26 h 80"/>
              <a:gd name="T34" fmla="*/ 41 w 80"/>
              <a:gd name="T35" fmla="*/ 68 h 80"/>
              <a:gd name="T36" fmla="*/ 12 w 80"/>
              <a:gd name="T37" fmla="*/ 38 h 80"/>
              <a:gd name="T38" fmla="*/ 29 w 80"/>
              <a:gd name="T39" fmla="*/ 38 h 80"/>
              <a:gd name="T40" fmla="*/ 48 w 80"/>
              <a:gd name="T41" fmla="*/ 38 h 80"/>
              <a:gd name="T42" fmla="*/ 48 w 80"/>
              <a:gd name="T43" fmla="*/ 38 h 80"/>
              <a:gd name="T44" fmla="*/ 42 w 80"/>
              <a:gd name="T45" fmla="*/ 62 h 80"/>
              <a:gd name="T46" fmla="*/ 52 w 80"/>
              <a:gd name="T47" fmla="*/ 36 h 80"/>
              <a:gd name="T48" fmla="*/ 42 w 80"/>
              <a:gd name="T49" fmla="*/ 28 h 80"/>
              <a:gd name="T50" fmla="*/ 42 w 80"/>
              <a:gd name="T51" fmla="*/ 28 h 80"/>
              <a:gd name="T52" fmla="*/ 47 w 80"/>
              <a:gd name="T53" fmla="*/ 36 h 80"/>
              <a:gd name="T54" fmla="*/ 30 w 80"/>
              <a:gd name="T55" fmla="*/ 36 h 80"/>
              <a:gd name="T56" fmla="*/ 15 w 80"/>
              <a:gd name="T57" fmla="*/ 36 h 80"/>
              <a:gd name="T58" fmla="*/ 15 w 80"/>
              <a:gd name="T59" fmla="*/ 36 h 80"/>
              <a:gd name="T60" fmla="*/ 5 w 80"/>
              <a:gd name="T61" fmla="*/ 60 h 80"/>
              <a:gd name="T62" fmla="*/ 13 w 80"/>
              <a:gd name="T63" fmla="*/ 58 h 80"/>
              <a:gd name="T64" fmla="*/ 9 w 80"/>
              <a:gd name="T65" fmla="*/ 40 h 80"/>
              <a:gd name="T66" fmla="*/ 0 w 80"/>
              <a:gd name="T67" fmla="*/ 40 h 80"/>
              <a:gd name="T68" fmla="*/ 9 w 80"/>
              <a:gd name="T69" fmla="*/ 40 h 80"/>
              <a:gd name="T70" fmla="*/ 12 w 80"/>
              <a:gd name="T71" fmla="*/ 26 h 80"/>
              <a:gd name="T72" fmla="*/ 8 w 80"/>
              <a:gd name="T73" fmla="*/ 19 h 80"/>
              <a:gd name="T74" fmla="*/ 24 w 80"/>
              <a:gd name="T75" fmla="*/ 66 h 80"/>
              <a:gd name="T76" fmla="*/ 20 w 80"/>
              <a:gd name="T77" fmla="*/ 75 h 80"/>
              <a:gd name="T78" fmla="*/ 25 w 80"/>
              <a:gd name="T79" fmla="*/ 69 h 80"/>
              <a:gd name="T80" fmla="*/ 38 w 80"/>
              <a:gd name="T81" fmla="*/ 72 h 80"/>
              <a:gd name="T82" fmla="*/ 42 w 80"/>
              <a:gd name="T83" fmla="*/ 78 h 80"/>
              <a:gd name="T84" fmla="*/ 57 w 80"/>
              <a:gd name="T85" fmla="*/ 67 h 80"/>
              <a:gd name="T86" fmla="*/ 57 w 80"/>
              <a:gd name="T87" fmla="*/ 74 h 80"/>
              <a:gd name="T88" fmla="*/ 60 w 80"/>
              <a:gd name="T89"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0" h="80">
                <a:moveTo>
                  <a:pt x="19" y="8"/>
                </a:moveTo>
                <a:cubicBezTo>
                  <a:pt x="18" y="7"/>
                  <a:pt x="19" y="6"/>
                  <a:pt x="20" y="5"/>
                </a:cubicBezTo>
                <a:cubicBezTo>
                  <a:pt x="21" y="5"/>
                  <a:pt x="22" y="5"/>
                  <a:pt x="22" y="6"/>
                </a:cubicBezTo>
                <a:cubicBezTo>
                  <a:pt x="25" y="11"/>
                  <a:pt x="25" y="11"/>
                  <a:pt x="25" y="11"/>
                </a:cubicBezTo>
                <a:cubicBezTo>
                  <a:pt x="26" y="12"/>
                  <a:pt x="25" y="13"/>
                  <a:pt x="24" y="14"/>
                </a:cubicBezTo>
                <a:cubicBezTo>
                  <a:pt x="24" y="14"/>
                  <a:pt x="24" y="14"/>
                  <a:pt x="23" y="14"/>
                </a:cubicBezTo>
                <a:cubicBezTo>
                  <a:pt x="23" y="14"/>
                  <a:pt x="22" y="14"/>
                  <a:pt x="22" y="13"/>
                </a:cubicBezTo>
                <a:lnTo>
                  <a:pt x="19" y="8"/>
                </a:lnTo>
                <a:close/>
                <a:moveTo>
                  <a:pt x="78" y="38"/>
                </a:moveTo>
                <a:cubicBezTo>
                  <a:pt x="72" y="38"/>
                  <a:pt x="72" y="38"/>
                  <a:pt x="72" y="38"/>
                </a:cubicBezTo>
                <a:cubicBezTo>
                  <a:pt x="71" y="38"/>
                  <a:pt x="70" y="39"/>
                  <a:pt x="70" y="40"/>
                </a:cubicBezTo>
                <a:cubicBezTo>
                  <a:pt x="70" y="41"/>
                  <a:pt x="71" y="42"/>
                  <a:pt x="72" y="42"/>
                </a:cubicBezTo>
                <a:cubicBezTo>
                  <a:pt x="78" y="42"/>
                  <a:pt x="78" y="42"/>
                  <a:pt x="78" y="42"/>
                </a:cubicBezTo>
                <a:cubicBezTo>
                  <a:pt x="79" y="42"/>
                  <a:pt x="80" y="41"/>
                  <a:pt x="80" y="40"/>
                </a:cubicBezTo>
                <a:cubicBezTo>
                  <a:pt x="80" y="39"/>
                  <a:pt x="79" y="38"/>
                  <a:pt x="78" y="38"/>
                </a:cubicBezTo>
                <a:close/>
                <a:moveTo>
                  <a:pt x="68" y="26"/>
                </a:moveTo>
                <a:cubicBezTo>
                  <a:pt x="68" y="26"/>
                  <a:pt x="68" y="26"/>
                  <a:pt x="69" y="26"/>
                </a:cubicBezTo>
                <a:cubicBezTo>
                  <a:pt x="73" y="23"/>
                  <a:pt x="73" y="23"/>
                  <a:pt x="73" y="23"/>
                </a:cubicBezTo>
                <a:cubicBezTo>
                  <a:pt x="74" y="22"/>
                  <a:pt x="75" y="21"/>
                  <a:pt x="74" y="20"/>
                </a:cubicBezTo>
                <a:cubicBezTo>
                  <a:pt x="74" y="19"/>
                  <a:pt x="72" y="19"/>
                  <a:pt x="71" y="19"/>
                </a:cubicBezTo>
                <a:cubicBezTo>
                  <a:pt x="67" y="22"/>
                  <a:pt x="67" y="22"/>
                  <a:pt x="67" y="22"/>
                </a:cubicBezTo>
                <a:cubicBezTo>
                  <a:pt x="66" y="23"/>
                  <a:pt x="65" y="24"/>
                  <a:pt x="66" y="25"/>
                </a:cubicBezTo>
                <a:cubicBezTo>
                  <a:pt x="66" y="26"/>
                  <a:pt x="67" y="26"/>
                  <a:pt x="68" y="26"/>
                </a:cubicBezTo>
                <a:close/>
                <a:moveTo>
                  <a:pt x="40" y="10"/>
                </a:moveTo>
                <a:cubicBezTo>
                  <a:pt x="41" y="10"/>
                  <a:pt x="42" y="9"/>
                  <a:pt x="42" y="8"/>
                </a:cubicBezTo>
                <a:cubicBezTo>
                  <a:pt x="42" y="2"/>
                  <a:pt x="42" y="2"/>
                  <a:pt x="42" y="2"/>
                </a:cubicBezTo>
                <a:cubicBezTo>
                  <a:pt x="42" y="1"/>
                  <a:pt x="41" y="0"/>
                  <a:pt x="40" y="0"/>
                </a:cubicBezTo>
                <a:cubicBezTo>
                  <a:pt x="38" y="0"/>
                  <a:pt x="38" y="1"/>
                  <a:pt x="38" y="2"/>
                </a:cubicBezTo>
                <a:cubicBezTo>
                  <a:pt x="38" y="8"/>
                  <a:pt x="38" y="8"/>
                  <a:pt x="38" y="8"/>
                </a:cubicBezTo>
                <a:cubicBezTo>
                  <a:pt x="38" y="9"/>
                  <a:pt x="38" y="10"/>
                  <a:pt x="40" y="10"/>
                </a:cubicBezTo>
                <a:close/>
                <a:moveTo>
                  <a:pt x="73" y="57"/>
                </a:moveTo>
                <a:cubicBezTo>
                  <a:pt x="69" y="54"/>
                  <a:pt x="69" y="54"/>
                  <a:pt x="69" y="54"/>
                </a:cubicBezTo>
                <a:cubicBezTo>
                  <a:pt x="68" y="54"/>
                  <a:pt x="66" y="54"/>
                  <a:pt x="66" y="55"/>
                </a:cubicBezTo>
                <a:cubicBezTo>
                  <a:pt x="65" y="56"/>
                  <a:pt x="66" y="57"/>
                  <a:pt x="67" y="58"/>
                </a:cubicBezTo>
                <a:cubicBezTo>
                  <a:pt x="71" y="61"/>
                  <a:pt x="71" y="61"/>
                  <a:pt x="71" y="61"/>
                </a:cubicBezTo>
                <a:cubicBezTo>
                  <a:pt x="72" y="61"/>
                  <a:pt x="72" y="61"/>
                  <a:pt x="72" y="61"/>
                </a:cubicBezTo>
                <a:cubicBezTo>
                  <a:pt x="73" y="61"/>
                  <a:pt x="74" y="61"/>
                  <a:pt x="74" y="60"/>
                </a:cubicBezTo>
                <a:cubicBezTo>
                  <a:pt x="75" y="59"/>
                  <a:pt x="74" y="58"/>
                  <a:pt x="73" y="57"/>
                </a:cubicBezTo>
                <a:close/>
                <a:moveTo>
                  <a:pt x="55" y="14"/>
                </a:moveTo>
                <a:cubicBezTo>
                  <a:pt x="55" y="14"/>
                  <a:pt x="55" y="14"/>
                  <a:pt x="56" y="14"/>
                </a:cubicBezTo>
                <a:cubicBezTo>
                  <a:pt x="56" y="14"/>
                  <a:pt x="57" y="14"/>
                  <a:pt x="57" y="13"/>
                </a:cubicBezTo>
                <a:cubicBezTo>
                  <a:pt x="60" y="8"/>
                  <a:pt x="60" y="8"/>
                  <a:pt x="60" y="8"/>
                </a:cubicBezTo>
                <a:cubicBezTo>
                  <a:pt x="61" y="7"/>
                  <a:pt x="61" y="6"/>
                  <a:pt x="60" y="5"/>
                </a:cubicBezTo>
                <a:cubicBezTo>
                  <a:pt x="59" y="5"/>
                  <a:pt x="57" y="5"/>
                  <a:pt x="57" y="6"/>
                </a:cubicBezTo>
                <a:cubicBezTo>
                  <a:pt x="54" y="11"/>
                  <a:pt x="54" y="11"/>
                  <a:pt x="54" y="11"/>
                </a:cubicBezTo>
                <a:cubicBezTo>
                  <a:pt x="53" y="12"/>
                  <a:pt x="54" y="13"/>
                  <a:pt x="55" y="14"/>
                </a:cubicBezTo>
                <a:close/>
                <a:moveTo>
                  <a:pt x="12" y="36"/>
                </a:moveTo>
                <a:cubicBezTo>
                  <a:pt x="18" y="26"/>
                  <a:pt x="18" y="26"/>
                  <a:pt x="18" y="26"/>
                </a:cubicBezTo>
                <a:cubicBezTo>
                  <a:pt x="19" y="25"/>
                  <a:pt x="19" y="25"/>
                  <a:pt x="20" y="25"/>
                </a:cubicBezTo>
                <a:cubicBezTo>
                  <a:pt x="59" y="25"/>
                  <a:pt x="59" y="25"/>
                  <a:pt x="59" y="25"/>
                </a:cubicBezTo>
                <a:cubicBezTo>
                  <a:pt x="60" y="25"/>
                  <a:pt x="61" y="25"/>
                  <a:pt x="61" y="26"/>
                </a:cubicBezTo>
                <a:cubicBezTo>
                  <a:pt x="67" y="36"/>
                  <a:pt x="67" y="36"/>
                  <a:pt x="67" y="36"/>
                </a:cubicBezTo>
                <a:cubicBezTo>
                  <a:pt x="68" y="37"/>
                  <a:pt x="68" y="38"/>
                  <a:pt x="67" y="38"/>
                </a:cubicBezTo>
                <a:cubicBezTo>
                  <a:pt x="41" y="68"/>
                  <a:pt x="41" y="68"/>
                  <a:pt x="41" y="68"/>
                </a:cubicBezTo>
                <a:cubicBezTo>
                  <a:pt x="41" y="68"/>
                  <a:pt x="40" y="68"/>
                  <a:pt x="40" y="68"/>
                </a:cubicBezTo>
                <a:cubicBezTo>
                  <a:pt x="39" y="68"/>
                  <a:pt x="38" y="68"/>
                  <a:pt x="38" y="68"/>
                </a:cubicBezTo>
                <a:cubicBezTo>
                  <a:pt x="12" y="38"/>
                  <a:pt x="12" y="38"/>
                  <a:pt x="12" y="38"/>
                </a:cubicBezTo>
                <a:cubicBezTo>
                  <a:pt x="11" y="38"/>
                  <a:pt x="11" y="37"/>
                  <a:pt x="12" y="36"/>
                </a:cubicBezTo>
                <a:close/>
                <a:moveTo>
                  <a:pt x="37" y="62"/>
                </a:moveTo>
                <a:cubicBezTo>
                  <a:pt x="29" y="38"/>
                  <a:pt x="29" y="38"/>
                  <a:pt x="29" y="38"/>
                </a:cubicBezTo>
                <a:cubicBezTo>
                  <a:pt x="16" y="38"/>
                  <a:pt x="16" y="38"/>
                  <a:pt x="16" y="38"/>
                </a:cubicBezTo>
                <a:lnTo>
                  <a:pt x="37" y="62"/>
                </a:lnTo>
                <a:close/>
                <a:moveTo>
                  <a:pt x="48" y="38"/>
                </a:moveTo>
                <a:cubicBezTo>
                  <a:pt x="31" y="38"/>
                  <a:pt x="31" y="38"/>
                  <a:pt x="31" y="38"/>
                </a:cubicBezTo>
                <a:cubicBezTo>
                  <a:pt x="40" y="63"/>
                  <a:pt x="40" y="63"/>
                  <a:pt x="40" y="63"/>
                </a:cubicBezTo>
                <a:lnTo>
                  <a:pt x="48" y="38"/>
                </a:lnTo>
                <a:close/>
                <a:moveTo>
                  <a:pt x="63" y="38"/>
                </a:moveTo>
                <a:cubicBezTo>
                  <a:pt x="50" y="38"/>
                  <a:pt x="50" y="38"/>
                  <a:pt x="50" y="38"/>
                </a:cubicBezTo>
                <a:cubicBezTo>
                  <a:pt x="42" y="62"/>
                  <a:pt x="42" y="62"/>
                  <a:pt x="42" y="62"/>
                </a:cubicBezTo>
                <a:lnTo>
                  <a:pt x="63" y="38"/>
                </a:lnTo>
                <a:close/>
                <a:moveTo>
                  <a:pt x="59" y="29"/>
                </a:moveTo>
                <a:cubicBezTo>
                  <a:pt x="52" y="36"/>
                  <a:pt x="52" y="36"/>
                  <a:pt x="52" y="36"/>
                </a:cubicBezTo>
                <a:cubicBezTo>
                  <a:pt x="64" y="36"/>
                  <a:pt x="64" y="36"/>
                  <a:pt x="64" y="36"/>
                </a:cubicBezTo>
                <a:lnTo>
                  <a:pt x="59" y="29"/>
                </a:lnTo>
                <a:close/>
                <a:moveTo>
                  <a:pt x="42" y="28"/>
                </a:moveTo>
                <a:cubicBezTo>
                  <a:pt x="49" y="36"/>
                  <a:pt x="49" y="36"/>
                  <a:pt x="49" y="36"/>
                </a:cubicBezTo>
                <a:cubicBezTo>
                  <a:pt x="57" y="28"/>
                  <a:pt x="57" y="28"/>
                  <a:pt x="57" y="28"/>
                </a:cubicBezTo>
                <a:lnTo>
                  <a:pt x="42" y="28"/>
                </a:lnTo>
                <a:close/>
                <a:moveTo>
                  <a:pt x="40" y="29"/>
                </a:moveTo>
                <a:cubicBezTo>
                  <a:pt x="32" y="36"/>
                  <a:pt x="32" y="36"/>
                  <a:pt x="32" y="36"/>
                </a:cubicBezTo>
                <a:cubicBezTo>
                  <a:pt x="47" y="36"/>
                  <a:pt x="47" y="36"/>
                  <a:pt x="47" y="36"/>
                </a:cubicBezTo>
                <a:lnTo>
                  <a:pt x="40" y="29"/>
                </a:lnTo>
                <a:close/>
                <a:moveTo>
                  <a:pt x="22" y="28"/>
                </a:moveTo>
                <a:cubicBezTo>
                  <a:pt x="30" y="36"/>
                  <a:pt x="30" y="36"/>
                  <a:pt x="30" y="36"/>
                </a:cubicBezTo>
                <a:cubicBezTo>
                  <a:pt x="37" y="28"/>
                  <a:pt x="37" y="28"/>
                  <a:pt x="37" y="28"/>
                </a:cubicBezTo>
                <a:lnTo>
                  <a:pt x="22" y="28"/>
                </a:lnTo>
                <a:close/>
                <a:moveTo>
                  <a:pt x="15" y="36"/>
                </a:moveTo>
                <a:cubicBezTo>
                  <a:pt x="27" y="36"/>
                  <a:pt x="27" y="36"/>
                  <a:pt x="27" y="36"/>
                </a:cubicBezTo>
                <a:cubicBezTo>
                  <a:pt x="20" y="29"/>
                  <a:pt x="20" y="29"/>
                  <a:pt x="20" y="29"/>
                </a:cubicBezTo>
                <a:lnTo>
                  <a:pt x="15" y="36"/>
                </a:lnTo>
                <a:close/>
                <a:moveTo>
                  <a:pt x="11" y="54"/>
                </a:moveTo>
                <a:cubicBezTo>
                  <a:pt x="6" y="57"/>
                  <a:pt x="6" y="57"/>
                  <a:pt x="6" y="57"/>
                </a:cubicBezTo>
                <a:cubicBezTo>
                  <a:pt x="5" y="58"/>
                  <a:pt x="4" y="59"/>
                  <a:pt x="5" y="60"/>
                </a:cubicBezTo>
                <a:cubicBezTo>
                  <a:pt x="5" y="61"/>
                  <a:pt x="6" y="61"/>
                  <a:pt x="7" y="61"/>
                </a:cubicBezTo>
                <a:cubicBezTo>
                  <a:pt x="7" y="61"/>
                  <a:pt x="7" y="61"/>
                  <a:pt x="8" y="61"/>
                </a:cubicBezTo>
                <a:cubicBezTo>
                  <a:pt x="13" y="58"/>
                  <a:pt x="13" y="58"/>
                  <a:pt x="13" y="58"/>
                </a:cubicBezTo>
                <a:cubicBezTo>
                  <a:pt x="14" y="57"/>
                  <a:pt x="14" y="56"/>
                  <a:pt x="13" y="55"/>
                </a:cubicBezTo>
                <a:cubicBezTo>
                  <a:pt x="13" y="54"/>
                  <a:pt x="12" y="54"/>
                  <a:pt x="11" y="54"/>
                </a:cubicBezTo>
                <a:close/>
                <a:moveTo>
                  <a:pt x="9" y="40"/>
                </a:moveTo>
                <a:cubicBezTo>
                  <a:pt x="9" y="39"/>
                  <a:pt x="8" y="38"/>
                  <a:pt x="7" y="38"/>
                </a:cubicBezTo>
                <a:cubicBezTo>
                  <a:pt x="2" y="38"/>
                  <a:pt x="2" y="38"/>
                  <a:pt x="2" y="38"/>
                </a:cubicBezTo>
                <a:cubicBezTo>
                  <a:pt x="0" y="38"/>
                  <a:pt x="0" y="39"/>
                  <a:pt x="0" y="40"/>
                </a:cubicBezTo>
                <a:cubicBezTo>
                  <a:pt x="0" y="41"/>
                  <a:pt x="0" y="42"/>
                  <a:pt x="2" y="42"/>
                </a:cubicBezTo>
                <a:cubicBezTo>
                  <a:pt x="7" y="42"/>
                  <a:pt x="7" y="42"/>
                  <a:pt x="7" y="42"/>
                </a:cubicBezTo>
                <a:cubicBezTo>
                  <a:pt x="8" y="42"/>
                  <a:pt x="9" y="41"/>
                  <a:pt x="9" y="40"/>
                </a:cubicBezTo>
                <a:close/>
                <a:moveTo>
                  <a:pt x="6" y="23"/>
                </a:moveTo>
                <a:cubicBezTo>
                  <a:pt x="11" y="26"/>
                  <a:pt x="11" y="26"/>
                  <a:pt x="11" y="26"/>
                </a:cubicBezTo>
                <a:cubicBezTo>
                  <a:pt x="11" y="26"/>
                  <a:pt x="11" y="26"/>
                  <a:pt x="12" y="26"/>
                </a:cubicBezTo>
                <a:cubicBezTo>
                  <a:pt x="12" y="26"/>
                  <a:pt x="13" y="26"/>
                  <a:pt x="13" y="25"/>
                </a:cubicBezTo>
                <a:cubicBezTo>
                  <a:pt x="14" y="24"/>
                  <a:pt x="14" y="23"/>
                  <a:pt x="13" y="22"/>
                </a:cubicBezTo>
                <a:cubicBezTo>
                  <a:pt x="8" y="19"/>
                  <a:pt x="8" y="19"/>
                  <a:pt x="8" y="19"/>
                </a:cubicBezTo>
                <a:cubicBezTo>
                  <a:pt x="7" y="19"/>
                  <a:pt x="5" y="19"/>
                  <a:pt x="5" y="20"/>
                </a:cubicBezTo>
                <a:cubicBezTo>
                  <a:pt x="4" y="21"/>
                  <a:pt x="5" y="22"/>
                  <a:pt x="6" y="23"/>
                </a:cubicBezTo>
                <a:close/>
                <a:moveTo>
                  <a:pt x="24" y="66"/>
                </a:moveTo>
                <a:cubicBezTo>
                  <a:pt x="23" y="66"/>
                  <a:pt x="22" y="66"/>
                  <a:pt x="22" y="67"/>
                </a:cubicBezTo>
                <a:cubicBezTo>
                  <a:pt x="19" y="72"/>
                  <a:pt x="19" y="72"/>
                  <a:pt x="19" y="72"/>
                </a:cubicBezTo>
                <a:cubicBezTo>
                  <a:pt x="18" y="73"/>
                  <a:pt x="19" y="74"/>
                  <a:pt x="20" y="75"/>
                </a:cubicBezTo>
                <a:cubicBezTo>
                  <a:pt x="20" y="75"/>
                  <a:pt x="20" y="75"/>
                  <a:pt x="21" y="75"/>
                </a:cubicBezTo>
                <a:cubicBezTo>
                  <a:pt x="21" y="75"/>
                  <a:pt x="22" y="75"/>
                  <a:pt x="22" y="74"/>
                </a:cubicBezTo>
                <a:cubicBezTo>
                  <a:pt x="25" y="69"/>
                  <a:pt x="25" y="69"/>
                  <a:pt x="25" y="69"/>
                </a:cubicBezTo>
                <a:cubicBezTo>
                  <a:pt x="26" y="68"/>
                  <a:pt x="25" y="67"/>
                  <a:pt x="24" y="66"/>
                </a:cubicBezTo>
                <a:close/>
                <a:moveTo>
                  <a:pt x="40" y="70"/>
                </a:moveTo>
                <a:cubicBezTo>
                  <a:pt x="38" y="70"/>
                  <a:pt x="38" y="71"/>
                  <a:pt x="38" y="72"/>
                </a:cubicBezTo>
                <a:cubicBezTo>
                  <a:pt x="38" y="78"/>
                  <a:pt x="38" y="78"/>
                  <a:pt x="38" y="78"/>
                </a:cubicBezTo>
                <a:cubicBezTo>
                  <a:pt x="38" y="79"/>
                  <a:pt x="38" y="80"/>
                  <a:pt x="40" y="80"/>
                </a:cubicBezTo>
                <a:cubicBezTo>
                  <a:pt x="41" y="80"/>
                  <a:pt x="42" y="79"/>
                  <a:pt x="42" y="78"/>
                </a:cubicBezTo>
                <a:cubicBezTo>
                  <a:pt x="42" y="72"/>
                  <a:pt x="42" y="72"/>
                  <a:pt x="42" y="72"/>
                </a:cubicBezTo>
                <a:cubicBezTo>
                  <a:pt x="42" y="71"/>
                  <a:pt x="41" y="70"/>
                  <a:pt x="40" y="70"/>
                </a:cubicBezTo>
                <a:close/>
                <a:moveTo>
                  <a:pt x="57" y="67"/>
                </a:moveTo>
                <a:cubicBezTo>
                  <a:pt x="57" y="66"/>
                  <a:pt x="56" y="66"/>
                  <a:pt x="55" y="66"/>
                </a:cubicBezTo>
                <a:cubicBezTo>
                  <a:pt x="54" y="67"/>
                  <a:pt x="53" y="68"/>
                  <a:pt x="54" y="69"/>
                </a:cubicBezTo>
                <a:cubicBezTo>
                  <a:pt x="57" y="74"/>
                  <a:pt x="57" y="74"/>
                  <a:pt x="57" y="74"/>
                </a:cubicBezTo>
                <a:cubicBezTo>
                  <a:pt x="57" y="75"/>
                  <a:pt x="58" y="75"/>
                  <a:pt x="59" y="75"/>
                </a:cubicBezTo>
                <a:cubicBezTo>
                  <a:pt x="59" y="75"/>
                  <a:pt x="59" y="75"/>
                  <a:pt x="60" y="75"/>
                </a:cubicBezTo>
                <a:cubicBezTo>
                  <a:pt x="61" y="74"/>
                  <a:pt x="61" y="73"/>
                  <a:pt x="60" y="72"/>
                </a:cubicBezTo>
                <a:lnTo>
                  <a:pt x="57" y="6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05"/>
          <p:cNvSpPr>
            <a:spLocks noEditPoints="1"/>
          </p:cNvSpPr>
          <p:nvPr/>
        </p:nvSpPr>
        <p:spPr bwMode="auto">
          <a:xfrm>
            <a:off x="4348045" y="2715129"/>
            <a:ext cx="309198" cy="327507"/>
          </a:xfrm>
          <a:custGeom>
            <a:avLst/>
            <a:gdLst>
              <a:gd name="T0" fmla="*/ 63 w 64"/>
              <a:gd name="T1" fmla="*/ 10 h 66"/>
              <a:gd name="T2" fmla="*/ 32 w 64"/>
              <a:gd name="T3" fmla="*/ 0 h 66"/>
              <a:gd name="T4" fmla="*/ 31 w 64"/>
              <a:gd name="T5" fmla="*/ 0 h 66"/>
              <a:gd name="T6" fmla="*/ 1 w 64"/>
              <a:gd name="T7" fmla="*/ 10 h 66"/>
              <a:gd name="T8" fmla="*/ 0 w 64"/>
              <a:gd name="T9" fmla="*/ 12 h 66"/>
              <a:gd name="T10" fmla="*/ 8 w 64"/>
              <a:gd name="T11" fmla="*/ 49 h 66"/>
              <a:gd name="T12" fmla="*/ 31 w 64"/>
              <a:gd name="T13" fmla="*/ 66 h 66"/>
              <a:gd name="T14" fmla="*/ 32 w 64"/>
              <a:gd name="T15" fmla="*/ 66 h 66"/>
              <a:gd name="T16" fmla="*/ 32 w 64"/>
              <a:gd name="T17" fmla="*/ 66 h 66"/>
              <a:gd name="T18" fmla="*/ 55 w 64"/>
              <a:gd name="T19" fmla="*/ 49 h 66"/>
              <a:gd name="T20" fmla="*/ 64 w 64"/>
              <a:gd name="T21" fmla="*/ 12 h 66"/>
              <a:gd name="T22" fmla="*/ 63 w 64"/>
              <a:gd name="T23" fmla="*/ 10 h 66"/>
              <a:gd name="T24" fmla="*/ 52 w 64"/>
              <a:gd name="T25" fmla="*/ 47 h 66"/>
              <a:gd name="T26" fmla="*/ 32 w 64"/>
              <a:gd name="T27" fmla="*/ 63 h 66"/>
              <a:gd name="T28" fmla="*/ 11 w 64"/>
              <a:gd name="T29" fmla="*/ 47 h 66"/>
              <a:gd name="T30" fmla="*/ 3 w 64"/>
              <a:gd name="T31" fmla="*/ 12 h 66"/>
              <a:gd name="T32" fmla="*/ 32 w 64"/>
              <a:gd name="T33" fmla="*/ 3 h 66"/>
              <a:gd name="T34" fmla="*/ 61 w 64"/>
              <a:gd name="T35" fmla="*/ 12 h 66"/>
              <a:gd name="T36" fmla="*/ 52 w 64"/>
              <a:gd name="T37" fmla="*/ 47 h 66"/>
              <a:gd name="T38" fmla="*/ 32 w 64"/>
              <a:gd name="T39" fmla="*/ 7 h 66"/>
              <a:gd name="T40" fmla="*/ 32 w 64"/>
              <a:gd name="T41" fmla="*/ 7 h 66"/>
              <a:gd name="T42" fmla="*/ 57 w 64"/>
              <a:gd name="T43" fmla="*/ 15 h 66"/>
              <a:gd name="T44" fmla="*/ 49 w 64"/>
              <a:gd name="T45" fmla="*/ 46 h 66"/>
              <a:gd name="T46" fmla="*/ 32 w 64"/>
              <a:gd name="T47" fmla="*/ 60 h 66"/>
              <a:gd name="T48" fmla="*/ 32 w 64"/>
              <a:gd name="T49" fmla="*/ 60 h 66"/>
              <a:gd name="T50" fmla="*/ 32 w 64"/>
              <a:gd name="T51" fmla="*/ 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66">
                <a:moveTo>
                  <a:pt x="63" y="10"/>
                </a:moveTo>
                <a:cubicBezTo>
                  <a:pt x="32" y="0"/>
                  <a:pt x="32" y="0"/>
                  <a:pt x="32" y="0"/>
                </a:cubicBezTo>
                <a:cubicBezTo>
                  <a:pt x="32" y="0"/>
                  <a:pt x="32" y="0"/>
                  <a:pt x="31" y="0"/>
                </a:cubicBezTo>
                <a:cubicBezTo>
                  <a:pt x="1" y="10"/>
                  <a:pt x="1" y="10"/>
                  <a:pt x="1" y="10"/>
                </a:cubicBezTo>
                <a:cubicBezTo>
                  <a:pt x="0" y="10"/>
                  <a:pt x="0" y="11"/>
                  <a:pt x="0" y="12"/>
                </a:cubicBezTo>
                <a:cubicBezTo>
                  <a:pt x="0" y="13"/>
                  <a:pt x="3" y="37"/>
                  <a:pt x="8" y="49"/>
                </a:cubicBezTo>
                <a:cubicBezTo>
                  <a:pt x="14" y="61"/>
                  <a:pt x="31" y="66"/>
                  <a:pt x="31" y="66"/>
                </a:cubicBezTo>
                <a:cubicBezTo>
                  <a:pt x="31" y="66"/>
                  <a:pt x="32" y="66"/>
                  <a:pt x="32" y="66"/>
                </a:cubicBezTo>
                <a:cubicBezTo>
                  <a:pt x="32" y="66"/>
                  <a:pt x="32" y="66"/>
                  <a:pt x="32" y="66"/>
                </a:cubicBezTo>
                <a:cubicBezTo>
                  <a:pt x="33" y="66"/>
                  <a:pt x="50" y="61"/>
                  <a:pt x="55" y="49"/>
                </a:cubicBezTo>
                <a:cubicBezTo>
                  <a:pt x="60" y="37"/>
                  <a:pt x="64" y="13"/>
                  <a:pt x="64" y="12"/>
                </a:cubicBezTo>
                <a:cubicBezTo>
                  <a:pt x="64" y="11"/>
                  <a:pt x="63" y="10"/>
                  <a:pt x="63" y="10"/>
                </a:cubicBezTo>
                <a:close/>
                <a:moveTo>
                  <a:pt x="52" y="47"/>
                </a:moveTo>
                <a:cubicBezTo>
                  <a:pt x="48" y="57"/>
                  <a:pt x="34" y="62"/>
                  <a:pt x="32" y="63"/>
                </a:cubicBezTo>
                <a:cubicBezTo>
                  <a:pt x="29" y="62"/>
                  <a:pt x="15" y="57"/>
                  <a:pt x="11" y="47"/>
                </a:cubicBezTo>
                <a:cubicBezTo>
                  <a:pt x="7" y="38"/>
                  <a:pt x="4" y="18"/>
                  <a:pt x="3" y="12"/>
                </a:cubicBezTo>
                <a:cubicBezTo>
                  <a:pt x="32" y="3"/>
                  <a:pt x="32" y="3"/>
                  <a:pt x="32" y="3"/>
                </a:cubicBezTo>
                <a:cubicBezTo>
                  <a:pt x="61" y="12"/>
                  <a:pt x="61" y="12"/>
                  <a:pt x="61" y="12"/>
                </a:cubicBezTo>
                <a:cubicBezTo>
                  <a:pt x="60" y="18"/>
                  <a:pt x="57" y="38"/>
                  <a:pt x="52" y="47"/>
                </a:cubicBezTo>
                <a:close/>
                <a:moveTo>
                  <a:pt x="32" y="7"/>
                </a:moveTo>
                <a:cubicBezTo>
                  <a:pt x="32" y="7"/>
                  <a:pt x="32" y="7"/>
                  <a:pt x="32" y="7"/>
                </a:cubicBezTo>
                <a:cubicBezTo>
                  <a:pt x="57" y="15"/>
                  <a:pt x="57" y="15"/>
                  <a:pt x="57" y="15"/>
                </a:cubicBezTo>
                <a:cubicBezTo>
                  <a:pt x="56" y="22"/>
                  <a:pt x="53" y="38"/>
                  <a:pt x="49" y="46"/>
                </a:cubicBezTo>
                <a:cubicBezTo>
                  <a:pt x="46" y="53"/>
                  <a:pt x="37" y="58"/>
                  <a:pt x="32" y="60"/>
                </a:cubicBezTo>
                <a:cubicBezTo>
                  <a:pt x="32" y="60"/>
                  <a:pt x="32" y="60"/>
                  <a:pt x="32" y="60"/>
                </a:cubicBezTo>
                <a:lnTo>
                  <a:pt x="32" y="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4"/>
          <p:cNvSpPr>
            <a:spLocks noEditPoints="1"/>
          </p:cNvSpPr>
          <p:nvPr/>
        </p:nvSpPr>
        <p:spPr bwMode="auto">
          <a:xfrm>
            <a:off x="6304973" y="1965102"/>
            <a:ext cx="370224" cy="351916"/>
          </a:xfrm>
          <a:custGeom>
            <a:avLst/>
            <a:gdLst>
              <a:gd name="T0" fmla="*/ 72 w 77"/>
              <a:gd name="T1" fmla="*/ 19 h 70"/>
              <a:gd name="T2" fmla="*/ 63 w 77"/>
              <a:gd name="T3" fmla="*/ 6 h 70"/>
              <a:gd name="T4" fmla="*/ 56 w 77"/>
              <a:gd name="T5" fmla="*/ 12 h 70"/>
              <a:gd name="T6" fmla="*/ 57 w 77"/>
              <a:gd name="T7" fmla="*/ 25 h 70"/>
              <a:gd name="T8" fmla="*/ 43 w 77"/>
              <a:gd name="T9" fmla="*/ 46 h 70"/>
              <a:gd name="T10" fmla="*/ 43 w 77"/>
              <a:gd name="T11" fmla="*/ 68 h 70"/>
              <a:gd name="T12" fmla="*/ 45 w 77"/>
              <a:gd name="T13" fmla="*/ 70 h 70"/>
              <a:gd name="T14" fmla="*/ 63 w 77"/>
              <a:gd name="T15" fmla="*/ 68 h 70"/>
              <a:gd name="T16" fmla="*/ 76 w 77"/>
              <a:gd name="T17" fmla="*/ 36 h 70"/>
              <a:gd name="T18" fmla="*/ 63 w 77"/>
              <a:gd name="T19" fmla="*/ 54 h 70"/>
              <a:gd name="T20" fmla="*/ 47 w 77"/>
              <a:gd name="T21" fmla="*/ 67 h 70"/>
              <a:gd name="T22" fmla="*/ 46 w 77"/>
              <a:gd name="T23" fmla="*/ 47 h 70"/>
              <a:gd name="T24" fmla="*/ 59 w 77"/>
              <a:gd name="T25" fmla="*/ 27 h 70"/>
              <a:gd name="T26" fmla="*/ 63 w 77"/>
              <a:gd name="T27" fmla="*/ 31 h 70"/>
              <a:gd name="T28" fmla="*/ 57 w 77"/>
              <a:gd name="T29" fmla="*/ 43 h 70"/>
              <a:gd name="T30" fmla="*/ 66 w 77"/>
              <a:gd name="T31" fmla="*/ 32 h 70"/>
              <a:gd name="T32" fmla="*/ 59 w 77"/>
              <a:gd name="T33" fmla="*/ 13 h 70"/>
              <a:gd name="T34" fmla="*/ 62 w 77"/>
              <a:gd name="T35" fmla="*/ 9 h 70"/>
              <a:gd name="T36" fmla="*/ 70 w 77"/>
              <a:gd name="T37" fmla="*/ 22 h 70"/>
              <a:gd name="T38" fmla="*/ 63 w 77"/>
              <a:gd name="T39" fmla="*/ 54 h 70"/>
              <a:gd name="T40" fmla="*/ 25 w 77"/>
              <a:gd name="T41" fmla="*/ 31 h 70"/>
              <a:gd name="T42" fmla="*/ 17 w 77"/>
              <a:gd name="T43" fmla="*/ 22 h 70"/>
              <a:gd name="T44" fmla="*/ 16 w 77"/>
              <a:gd name="T45" fmla="*/ 4 h 70"/>
              <a:gd name="T46" fmla="*/ 12 w 77"/>
              <a:gd name="T47" fmla="*/ 7 h 70"/>
              <a:gd name="T48" fmla="*/ 4 w 77"/>
              <a:gd name="T49" fmla="*/ 21 h 70"/>
              <a:gd name="T50" fmla="*/ 11 w 77"/>
              <a:gd name="T51" fmla="*/ 55 h 70"/>
              <a:gd name="T52" fmla="*/ 15 w 77"/>
              <a:gd name="T53" fmla="*/ 70 h 70"/>
              <a:gd name="T54" fmla="*/ 33 w 77"/>
              <a:gd name="T55" fmla="*/ 69 h 70"/>
              <a:gd name="T56" fmla="*/ 32 w 77"/>
              <a:gd name="T57" fmla="*/ 57 h 70"/>
              <a:gd name="T58" fmla="*/ 30 w 77"/>
              <a:gd name="T59" fmla="*/ 67 h 70"/>
              <a:gd name="T60" fmla="*/ 13 w 77"/>
              <a:gd name="T61" fmla="*/ 54 h 70"/>
              <a:gd name="T62" fmla="*/ 7 w 77"/>
              <a:gd name="T63" fmla="*/ 22 h 70"/>
              <a:gd name="T64" fmla="*/ 14 w 77"/>
              <a:gd name="T65" fmla="*/ 9 h 70"/>
              <a:gd name="T66" fmla="*/ 17 w 77"/>
              <a:gd name="T67" fmla="*/ 13 h 70"/>
              <a:gd name="T68" fmla="*/ 10 w 77"/>
              <a:gd name="T69" fmla="*/ 32 h 70"/>
              <a:gd name="T70" fmla="*/ 20 w 77"/>
              <a:gd name="T71" fmla="*/ 43 h 70"/>
              <a:gd name="T72" fmla="*/ 13 w 77"/>
              <a:gd name="T73" fmla="*/ 31 h 70"/>
              <a:gd name="T74" fmla="*/ 18 w 77"/>
              <a:gd name="T75" fmla="*/ 27 h 70"/>
              <a:gd name="T76" fmla="*/ 30 w 77"/>
              <a:gd name="T77" fmla="*/ 47 h 70"/>
              <a:gd name="T78" fmla="*/ 30 w 77"/>
              <a:gd name="T79" fmla="*/ 67 h 70"/>
              <a:gd name="T80" fmla="*/ 38 w 77"/>
              <a:gd name="T81" fmla="*/ 0 h 70"/>
              <a:gd name="T82" fmla="*/ 38 w 77"/>
              <a:gd name="T83"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7" h="70">
                <a:moveTo>
                  <a:pt x="72" y="21"/>
                </a:moveTo>
                <a:cubicBezTo>
                  <a:pt x="72" y="19"/>
                  <a:pt x="72" y="19"/>
                  <a:pt x="72" y="19"/>
                </a:cubicBezTo>
                <a:cubicBezTo>
                  <a:pt x="70" y="15"/>
                  <a:pt x="67" y="10"/>
                  <a:pt x="64" y="7"/>
                </a:cubicBezTo>
                <a:cubicBezTo>
                  <a:pt x="64" y="6"/>
                  <a:pt x="64" y="6"/>
                  <a:pt x="63" y="6"/>
                </a:cubicBezTo>
                <a:cubicBezTo>
                  <a:pt x="63" y="5"/>
                  <a:pt x="62" y="4"/>
                  <a:pt x="61" y="4"/>
                </a:cubicBezTo>
                <a:cubicBezTo>
                  <a:pt x="58" y="5"/>
                  <a:pt x="57" y="10"/>
                  <a:pt x="56" y="12"/>
                </a:cubicBezTo>
                <a:cubicBezTo>
                  <a:pt x="56" y="15"/>
                  <a:pt x="58" y="20"/>
                  <a:pt x="60" y="22"/>
                </a:cubicBezTo>
                <a:cubicBezTo>
                  <a:pt x="59" y="23"/>
                  <a:pt x="58" y="24"/>
                  <a:pt x="57" y="25"/>
                </a:cubicBezTo>
                <a:cubicBezTo>
                  <a:pt x="55" y="27"/>
                  <a:pt x="53" y="30"/>
                  <a:pt x="51" y="31"/>
                </a:cubicBezTo>
                <a:cubicBezTo>
                  <a:pt x="47" y="35"/>
                  <a:pt x="44" y="42"/>
                  <a:pt x="43" y="46"/>
                </a:cubicBezTo>
                <a:cubicBezTo>
                  <a:pt x="43" y="48"/>
                  <a:pt x="43" y="52"/>
                  <a:pt x="44" y="57"/>
                </a:cubicBezTo>
                <a:cubicBezTo>
                  <a:pt x="45" y="61"/>
                  <a:pt x="43" y="68"/>
                  <a:pt x="43" y="68"/>
                </a:cubicBezTo>
                <a:cubicBezTo>
                  <a:pt x="43" y="69"/>
                  <a:pt x="44" y="69"/>
                  <a:pt x="44" y="69"/>
                </a:cubicBezTo>
                <a:cubicBezTo>
                  <a:pt x="44" y="70"/>
                  <a:pt x="45" y="70"/>
                  <a:pt x="45" y="70"/>
                </a:cubicBezTo>
                <a:cubicBezTo>
                  <a:pt x="62" y="70"/>
                  <a:pt x="62" y="70"/>
                  <a:pt x="62" y="70"/>
                </a:cubicBezTo>
                <a:cubicBezTo>
                  <a:pt x="63" y="70"/>
                  <a:pt x="63" y="69"/>
                  <a:pt x="63" y="68"/>
                </a:cubicBezTo>
                <a:cubicBezTo>
                  <a:pt x="63" y="64"/>
                  <a:pt x="64" y="57"/>
                  <a:pt x="65" y="55"/>
                </a:cubicBezTo>
                <a:cubicBezTo>
                  <a:pt x="69" y="51"/>
                  <a:pt x="76" y="39"/>
                  <a:pt x="76" y="36"/>
                </a:cubicBezTo>
                <a:cubicBezTo>
                  <a:pt x="77" y="34"/>
                  <a:pt x="75" y="28"/>
                  <a:pt x="72" y="21"/>
                </a:cubicBezTo>
                <a:close/>
                <a:moveTo>
                  <a:pt x="63" y="54"/>
                </a:moveTo>
                <a:cubicBezTo>
                  <a:pt x="61" y="56"/>
                  <a:pt x="61" y="64"/>
                  <a:pt x="60" y="67"/>
                </a:cubicBezTo>
                <a:cubicBezTo>
                  <a:pt x="47" y="67"/>
                  <a:pt x="47" y="67"/>
                  <a:pt x="47" y="67"/>
                </a:cubicBezTo>
                <a:cubicBezTo>
                  <a:pt x="47" y="64"/>
                  <a:pt x="47" y="60"/>
                  <a:pt x="47" y="57"/>
                </a:cubicBezTo>
                <a:cubicBezTo>
                  <a:pt x="47" y="52"/>
                  <a:pt x="46" y="48"/>
                  <a:pt x="46" y="47"/>
                </a:cubicBezTo>
                <a:cubicBezTo>
                  <a:pt x="47" y="43"/>
                  <a:pt x="49" y="37"/>
                  <a:pt x="54" y="33"/>
                </a:cubicBezTo>
                <a:cubicBezTo>
                  <a:pt x="55" y="32"/>
                  <a:pt x="57" y="29"/>
                  <a:pt x="59" y="27"/>
                </a:cubicBezTo>
                <a:cubicBezTo>
                  <a:pt x="60" y="26"/>
                  <a:pt x="61" y="25"/>
                  <a:pt x="61" y="24"/>
                </a:cubicBezTo>
                <a:cubicBezTo>
                  <a:pt x="62" y="26"/>
                  <a:pt x="63" y="29"/>
                  <a:pt x="63" y="31"/>
                </a:cubicBezTo>
                <a:cubicBezTo>
                  <a:pt x="63" y="33"/>
                  <a:pt x="59" y="38"/>
                  <a:pt x="56" y="41"/>
                </a:cubicBezTo>
                <a:cubicBezTo>
                  <a:pt x="56" y="42"/>
                  <a:pt x="56" y="42"/>
                  <a:pt x="57" y="43"/>
                </a:cubicBezTo>
                <a:cubicBezTo>
                  <a:pt x="57" y="44"/>
                  <a:pt x="58" y="44"/>
                  <a:pt x="59" y="43"/>
                </a:cubicBezTo>
                <a:cubicBezTo>
                  <a:pt x="59" y="42"/>
                  <a:pt x="65" y="35"/>
                  <a:pt x="66" y="32"/>
                </a:cubicBezTo>
                <a:cubicBezTo>
                  <a:pt x="67" y="28"/>
                  <a:pt x="64" y="23"/>
                  <a:pt x="63" y="22"/>
                </a:cubicBezTo>
                <a:cubicBezTo>
                  <a:pt x="61" y="19"/>
                  <a:pt x="59" y="15"/>
                  <a:pt x="59" y="13"/>
                </a:cubicBezTo>
                <a:cubicBezTo>
                  <a:pt x="60" y="11"/>
                  <a:pt x="61" y="8"/>
                  <a:pt x="61" y="8"/>
                </a:cubicBezTo>
                <a:cubicBezTo>
                  <a:pt x="61" y="8"/>
                  <a:pt x="62" y="8"/>
                  <a:pt x="62" y="9"/>
                </a:cubicBezTo>
                <a:cubicBezTo>
                  <a:pt x="64" y="11"/>
                  <a:pt x="68" y="16"/>
                  <a:pt x="69" y="20"/>
                </a:cubicBezTo>
                <a:cubicBezTo>
                  <a:pt x="70" y="22"/>
                  <a:pt x="70" y="22"/>
                  <a:pt x="70" y="22"/>
                </a:cubicBezTo>
                <a:cubicBezTo>
                  <a:pt x="71" y="26"/>
                  <a:pt x="74" y="34"/>
                  <a:pt x="73" y="35"/>
                </a:cubicBezTo>
                <a:cubicBezTo>
                  <a:pt x="73" y="37"/>
                  <a:pt x="67" y="49"/>
                  <a:pt x="63" y="54"/>
                </a:cubicBezTo>
                <a:close/>
                <a:moveTo>
                  <a:pt x="33" y="46"/>
                </a:moveTo>
                <a:cubicBezTo>
                  <a:pt x="33" y="42"/>
                  <a:pt x="29" y="35"/>
                  <a:pt x="25" y="31"/>
                </a:cubicBezTo>
                <a:cubicBezTo>
                  <a:pt x="23" y="30"/>
                  <a:pt x="21" y="27"/>
                  <a:pt x="20" y="25"/>
                </a:cubicBezTo>
                <a:cubicBezTo>
                  <a:pt x="19" y="24"/>
                  <a:pt x="18" y="23"/>
                  <a:pt x="17" y="22"/>
                </a:cubicBezTo>
                <a:cubicBezTo>
                  <a:pt x="18" y="20"/>
                  <a:pt x="20" y="15"/>
                  <a:pt x="20" y="12"/>
                </a:cubicBezTo>
                <a:cubicBezTo>
                  <a:pt x="20" y="10"/>
                  <a:pt x="18" y="5"/>
                  <a:pt x="16" y="4"/>
                </a:cubicBezTo>
                <a:cubicBezTo>
                  <a:pt x="15" y="4"/>
                  <a:pt x="14" y="5"/>
                  <a:pt x="13" y="6"/>
                </a:cubicBezTo>
                <a:cubicBezTo>
                  <a:pt x="13" y="6"/>
                  <a:pt x="12" y="6"/>
                  <a:pt x="12" y="7"/>
                </a:cubicBezTo>
                <a:cubicBezTo>
                  <a:pt x="10" y="10"/>
                  <a:pt x="6" y="15"/>
                  <a:pt x="5" y="19"/>
                </a:cubicBezTo>
                <a:cubicBezTo>
                  <a:pt x="4" y="21"/>
                  <a:pt x="4" y="21"/>
                  <a:pt x="4" y="21"/>
                </a:cubicBezTo>
                <a:cubicBezTo>
                  <a:pt x="2" y="28"/>
                  <a:pt x="0" y="34"/>
                  <a:pt x="0" y="36"/>
                </a:cubicBezTo>
                <a:cubicBezTo>
                  <a:pt x="1" y="39"/>
                  <a:pt x="8" y="51"/>
                  <a:pt x="11" y="55"/>
                </a:cubicBezTo>
                <a:cubicBezTo>
                  <a:pt x="12" y="57"/>
                  <a:pt x="13" y="64"/>
                  <a:pt x="13" y="68"/>
                </a:cubicBezTo>
                <a:cubicBezTo>
                  <a:pt x="13" y="69"/>
                  <a:pt x="14" y="70"/>
                  <a:pt x="15" y="70"/>
                </a:cubicBezTo>
                <a:cubicBezTo>
                  <a:pt x="32" y="70"/>
                  <a:pt x="32" y="70"/>
                  <a:pt x="32" y="70"/>
                </a:cubicBezTo>
                <a:cubicBezTo>
                  <a:pt x="32" y="70"/>
                  <a:pt x="32" y="70"/>
                  <a:pt x="33" y="69"/>
                </a:cubicBezTo>
                <a:cubicBezTo>
                  <a:pt x="33" y="69"/>
                  <a:pt x="33" y="69"/>
                  <a:pt x="33" y="68"/>
                </a:cubicBezTo>
                <a:cubicBezTo>
                  <a:pt x="33" y="68"/>
                  <a:pt x="32" y="61"/>
                  <a:pt x="32" y="57"/>
                </a:cubicBezTo>
                <a:cubicBezTo>
                  <a:pt x="33" y="52"/>
                  <a:pt x="33" y="48"/>
                  <a:pt x="33" y="46"/>
                </a:cubicBezTo>
                <a:close/>
                <a:moveTo>
                  <a:pt x="30" y="67"/>
                </a:moveTo>
                <a:cubicBezTo>
                  <a:pt x="16" y="67"/>
                  <a:pt x="16" y="67"/>
                  <a:pt x="16" y="67"/>
                </a:cubicBezTo>
                <a:cubicBezTo>
                  <a:pt x="16" y="64"/>
                  <a:pt x="15" y="56"/>
                  <a:pt x="13" y="54"/>
                </a:cubicBezTo>
                <a:cubicBezTo>
                  <a:pt x="10" y="49"/>
                  <a:pt x="3" y="37"/>
                  <a:pt x="3" y="35"/>
                </a:cubicBezTo>
                <a:cubicBezTo>
                  <a:pt x="3" y="34"/>
                  <a:pt x="6" y="26"/>
                  <a:pt x="7" y="22"/>
                </a:cubicBezTo>
                <a:cubicBezTo>
                  <a:pt x="8" y="20"/>
                  <a:pt x="8" y="20"/>
                  <a:pt x="8" y="20"/>
                </a:cubicBezTo>
                <a:cubicBezTo>
                  <a:pt x="9" y="16"/>
                  <a:pt x="12" y="12"/>
                  <a:pt x="14" y="9"/>
                </a:cubicBezTo>
                <a:cubicBezTo>
                  <a:pt x="15" y="8"/>
                  <a:pt x="15" y="8"/>
                  <a:pt x="15" y="8"/>
                </a:cubicBezTo>
                <a:cubicBezTo>
                  <a:pt x="16" y="8"/>
                  <a:pt x="17" y="11"/>
                  <a:pt x="17" y="13"/>
                </a:cubicBezTo>
                <a:cubicBezTo>
                  <a:pt x="17" y="15"/>
                  <a:pt x="15" y="19"/>
                  <a:pt x="14" y="22"/>
                </a:cubicBezTo>
                <a:cubicBezTo>
                  <a:pt x="12" y="23"/>
                  <a:pt x="10" y="28"/>
                  <a:pt x="10" y="32"/>
                </a:cubicBezTo>
                <a:cubicBezTo>
                  <a:pt x="11" y="35"/>
                  <a:pt x="17" y="42"/>
                  <a:pt x="18" y="43"/>
                </a:cubicBezTo>
                <a:cubicBezTo>
                  <a:pt x="18" y="44"/>
                  <a:pt x="19" y="44"/>
                  <a:pt x="20" y="43"/>
                </a:cubicBezTo>
                <a:cubicBezTo>
                  <a:pt x="21" y="42"/>
                  <a:pt x="21" y="42"/>
                  <a:pt x="20" y="41"/>
                </a:cubicBezTo>
                <a:cubicBezTo>
                  <a:pt x="18" y="38"/>
                  <a:pt x="14" y="33"/>
                  <a:pt x="13" y="31"/>
                </a:cubicBezTo>
                <a:cubicBezTo>
                  <a:pt x="13" y="29"/>
                  <a:pt x="14" y="26"/>
                  <a:pt x="15" y="24"/>
                </a:cubicBezTo>
                <a:cubicBezTo>
                  <a:pt x="16" y="25"/>
                  <a:pt x="17" y="26"/>
                  <a:pt x="18" y="27"/>
                </a:cubicBezTo>
                <a:cubicBezTo>
                  <a:pt x="19" y="29"/>
                  <a:pt x="21" y="32"/>
                  <a:pt x="23" y="33"/>
                </a:cubicBezTo>
                <a:cubicBezTo>
                  <a:pt x="27" y="37"/>
                  <a:pt x="30" y="43"/>
                  <a:pt x="30" y="47"/>
                </a:cubicBezTo>
                <a:cubicBezTo>
                  <a:pt x="30" y="48"/>
                  <a:pt x="30" y="52"/>
                  <a:pt x="29" y="57"/>
                </a:cubicBezTo>
                <a:cubicBezTo>
                  <a:pt x="29" y="60"/>
                  <a:pt x="29" y="64"/>
                  <a:pt x="30" y="67"/>
                </a:cubicBezTo>
                <a:close/>
                <a:moveTo>
                  <a:pt x="54" y="15"/>
                </a:moveTo>
                <a:cubicBezTo>
                  <a:pt x="54" y="7"/>
                  <a:pt x="47" y="0"/>
                  <a:pt x="38" y="0"/>
                </a:cubicBezTo>
                <a:cubicBezTo>
                  <a:pt x="30" y="0"/>
                  <a:pt x="23" y="7"/>
                  <a:pt x="23" y="15"/>
                </a:cubicBezTo>
                <a:cubicBezTo>
                  <a:pt x="23" y="24"/>
                  <a:pt x="30" y="31"/>
                  <a:pt x="38" y="31"/>
                </a:cubicBezTo>
                <a:cubicBezTo>
                  <a:pt x="47" y="31"/>
                  <a:pt x="54" y="24"/>
                  <a:pt x="54" y="1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3"/>
          <p:cNvSpPr>
            <a:spLocks noEditPoints="1"/>
          </p:cNvSpPr>
          <p:nvPr/>
        </p:nvSpPr>
        <p:spPr bwMode="auto">
          <a:xfrm>
            <a:off x="3028263" y="1973239"/>
            <a:ext cx="360053" cy="335643"/>
          </a:xfrm>
          <a:custGeom>
            <a:avLst/>
            <a:gdLst>
              <a:gd name="T0" fmla="*/ 66 w 75"/>
              <a:gd name="T1" fmla="*/ 44 h 67"/>
              <a:gd name="T2" fmla="*/ 54 w 75"/>
              <a:gd name="T3" fmla="*/ 46 h 67"/>
              <a:gd name="T4" fmla="*/ 31 w 75"/>
              <a:gd name="T5" fmla="*/ 37 h 67"/>
              <a:gd name="T6" fmla="*/ 15 w 75"/>
              <a:gd name="T7" fmla="*/ 40 h 67"/>
              <a:gd name="T8" fmla="*/ 13 w 75"/>
              <a:gd name="T9" fmla="*/ 39 h 67"/>
              <a:gd name="T10" fmla="*/ 0 w 75"/>
              <a:gd name="T11" fmla="*/ 40 h 67"/>
              <a:gd name="T12" fmla="*/ 1 w 75"/>
              <a:gd name="T13" fmla="*/ 67 h 67"/>
              <a:gd name="T14" fmla="*/ 15 w 75"/>
              <a:gd name="T15" fmla="*/ 65 h 67"/>
              <a:gd name="T16" fmla="*/ 26 w 75"/>
              <a:gd name="T17" fmla="*/ 60 h 67"/>
              <a:gd name="T18" fmla="*/ 60 w 75"/>
              <a:gd name="T19" fmla="*/ 61 h 67"/>
              <a:gd name="T20" fmla="*/ 73 w 75"/>
              <a:gd name="T21" fmla="*/ 51 h 67"/>
              <a:gd name="T22" fmla="*/ 74 w 75"/>
              <a:gd name="T23" fmla="*/ 47 h 67"/>
              <a:gd name="T24" fmla="*/ 3 w 75"/>
              <a:gd name="T25" fmla="*/ 64 h 67"/>
              <a:gd name="T26" fmla="*/ 12 w 75"/>
              <a:gd name="T27" fmla="*/ 42 h 67"/>
              <a:gd name="T28" fmla="*/ 12 w 75"/>
              <a:gd name="T29" fmla="*/ 59 h 67"/>
              <a:gd name="T30" fmla="*/ 70 w 75"/>
              <a:gd name="T31" fmla="*/ 49 h 67"/>
              <a:gd name="T32" fmla="*/ 59 w 75"/>
              <a:gd name="T33" fmla="*/ 58 h 67"/>
              <a:gd name="T34" fmla="*/ 28 w 75"/>
              <a:gd name="T35" fmla="*/ 57 h 67"/>
              <a:gd name="T36" fmla="*/ 15 w 75"/>
              <a:gd name="T37" fmla="*/ 57 h 67"/>
              <a:gd name="T38" fmla="*/ 22 w 75"/>
              <a:gd name="T39" fmla="*/ 43 h 67"/>
              <a:gd name="T40" fmla="*/ 45 w 75"/>
              <a:gd name="T41" fmla="*/ 45 h 67"/>
              <a:gd name="T42" fmla="*/ 55 w 75"/>
              <a:gd name="T43" fmla="*/ 51 h 67"/>
              <a:gd name="T44" fmla="*/ 39 w 75"/>
              <a:gd name="T45" fmla="*/ 49 h 67"/>
              <a:gd name="T46" fmla="*/ 37 w 75"/>
              <a:gd name="T47" fmla="*/ 51 h 67"/>
              <a:gd name="T48" fmla="*/ 58 w 75"/>
              <a:gd name="T49" fmla="*/ 52 h 67"/>
              <a:gd name="T50" fmla="*/ 71 w 75"/>
              <a:gd name="T51" fmla="*/ 48 h 67"/>
              <a:gd name="T52" fmla="*/ 35 w 75"/>
              <a:gd name="T53" fmla="*/ 30 h 67"/>
              <a:gd name="T54" fmla="*/ 54 w 75"/>
              <a:gd name="T55" fmla="*/ 17 h 67"/>
              <a:gd name="T56" fmla="*/ 40 w 75"/>
              <a:gd name="T57" fmla="*/ 3 h 67"/>
              <a:gd name="T58" fmla="*/ 36 w 75"/>
              <a:gd name="T59" fmla="*/ 3 h 67"/>
              <a:gd name="T60" fmla="*/ 22 w 75"/>
              <a:gd name="T61" fmla="*/ 17 h 67"/>
              <a:gd name="T62" fmla="*/ 33 w 75"/>
              <a:gd name="T63" fmla="*/ 23 h 67"/>
              <a:gd name="T64" fmla="*/ 36 w 75"/>
              <a:gd name="T65" fmla="*/ 25 h 67"/>
              <a:gd name="T66" fmla="*/ 35 w 75"/>
              <a:gd name="T67" fmla="*/ 26 h 67"/>
              <a:gd name="T68" fmla="*/ 33 w 75"/>
              <a:gd name="T69" fmla="*/ 25 h 67"/>
              <a:gd name="T70" fmla="*/ 23 w 75"/>
              <a:gd name="T71" fmla="*/ 5 h 67"/>
              <a:gd name="T72" fmla="*/ 25 w 75"/>
              <a:gd name="T73" fmla="*/ 6 h 67"/>
              <a:gd name="T74" fmla="*/ 33 w 75"/>
              <a:gd name="T75" fmla="*/ 21 h 67"/>
              <a:gd name="T76" fmla="*/ 32 w 75"/>
              <a:gd name="T77" fmla="*/ 23 h 67"/>
              <a:gd name="T78" fmla="*/ 23 w 75"/>
              <a:gd name="T79" fmla="*/ 15 h 67"/>
              <a:gd name="T80" fmla="*/ 23 w 75"/>
              <a:gd name="T81"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67">
                <a:moveTo>
                  <a:pt x="74" y="47"/>
                </a:moveTo>
                <a:cubicBezTo>
                  <a:pt x="73" y="44"/>
                  <a:pt x="69" y="44"/>
                  <a:pt x="66" y="44"/>
                </a:cubicBezTo>
                <a:cubicBezTo>
                  <a:pt x="63" y="44"/>
                  <a:pt x="59" y="47"/>
                  <a:pt x="57" y="49"/>
                </a:cubicBezTo>
                <a:cubicBezTo>
                  <a:pt x="57" y="48"/>
                  <a:pt x="55" y="47"/>
                  <a:pt x="54" y="46"/>
                </a:cubicBezTo>
                <a:cubicBezTo>
                  <a:pt x="51" y="45"/>
                  <a:pt x="49" y="44"/>
                  <a:pt x="47" y="42"/>
                </a:cubicBezTo>
                <a:cubicBezTo>
                  <a:pt x="43" y="39"/>
                  <a:pt x="36" y="37"/>
                  <a:pt x="31" y="37"/>
                </a:cubicBezTo>
                <a:cubicBezTo>
                  <a:pt x="30" y="37"/>
                  <a:pt x="26" y="38"/>
                  <a:pt x="21" y="40"/>
                </a:cubicBezTo>
                <a:cubicBezTo>
                  <a:pt x="19" y="40"/>
                  <a:pt x="16" y="40"/>
                  <a:pt x="15" y="40"/>
                </a:cubicBezTo>
                <a:cubicBezTo>
                  <a:pt x="15" y="40"/>
                  <a:pt x="15" y="40"/>
                  <a:pt x="15" y="40"/>
                </a:cubicBezTo>
                <a:cubicBezTo>
                  <a:pt x="15" y="39"/>
                  <a:pt x="14" y="39"/>
                  <a:pt x="13" y="39"/>
                </a:cubicBezTo>
                <a:cubicBezTo>
                  <a:pt x="1" y="39"/>
                  <a:pt x="1" y="39"/>
                  <a:pt x="1" y="39"/>
                </a:cubicBezTo>
                <a:cubicBezTo>
                  <a:pt x="0" y="39"/>
                  <a:pt x="0" y="39"/>
                  <a:pt x="0" y="40"/>
                </a:cubicBezTo>
                <a:cubicBezTo>
                  <a:pt x="0" y="65"/>
                  <a:pt x="0" y="65"/>
                  <a:pt x="0" y="65"/>
                </a:cubicBezTo>
                <a:cubicBezTo>
                  <a:pt x="0" y="66"/>
                  <a:pt x="0" y="67"/>
                  <a:pt x="1" y="67"/>
                </a:cubicBezTo>
                <a:cubicBezTo>
                  <a:pt x="13" y="67"/>
                  <a:pt x="13" y="67"/>
                  <a:pt x="13" y="67"/>
                </a:cubicBezTo>
                <a:cubicBezTo>
                  <a:pt x="14" y="67"/>
                  <a:pt x="15" y="66"/>
                  <a:pt x="15" y="65"/>
                </a:cubicBezTo>
                <a:cubicBezTo>
                  <a:pt x="15" y="60"/>
                  <a:pt x="15" y="60"/>
                  <a:pt x="15" y="60"/>
                </a:cubicBezTo>
                <a:cubicBezTo>
                  <a:pt x="19" y="59"/>
                  <a:pt x="24" y="59"/>
                  <a:pt x="26" y="60"/>
                </a:cubicBezTo>
                <a:cubicBezTo>
                  <a:pt x="31" y="62"/>
                  <a:pt x="44" y="67"/>
                  <a:pt x="47" y="67"/>
                </a:cubicBezTo>
                <a:cubicBezTo>
                  <a:pt x="49" y="67"/>
                  <a:pt x="54" y="64"/>
                  <a:pt x="60" y="61"/>
                </a:cubicBezTo>
                <a:cubicBezTo>
                  <a:pt x="62" y="60"/>
                  <a:pt x="62" y="60"/>
                  <a:pt x="62" y="60"/>
                </a:cubicBezTo>
                <a:cubicBezTo>
                  <a:pt x="66" y="58"/>
                  <a:pt x="70" y="53"/>
                  <a:pt x="73" y="51"/>
                </a:cubicBezTo>
                <a:cubicBezTo>
                  <a:pt x="73" y="50"/>
                  <a:pt x="73" y="50"/>
                  <a:pt x="74" y="50"/>
                </a:cubicBezTo>
                <a:cubicBezTo>
                  <a:pt x="75" y="49"/>
                  <a:pt x="75" y="48"/>
                  <a:pt x="74" y="47"/>
                </a:cubicBezTo>
                <a:close/>
                <a:moveTo>
                  <a:pt x="12" y="64"/>
                </a:moveTo>
                <a:cubicBezTo>
                  <a:pt x="3" y="64"/>
                  <a:pt x="3" y="64"/>
                  <a:pt x="3" y="64"/>
                </a:cubicBezTo>
                <a:cubicBezTo>
                  <a:pt x="3" y="42"/>
                  <a:pt x="3" y="42"/>
                  <a:pt x="3" y="42"/>
                </a:cubicBezTo>
                <a:cubicBezTo>
                  <a:pt x="12" y="42"/>
                  <a:pt x="12" y="42"/>
                  <a:pt x="12" y="42"/>
                </a:cubicBezTo>
                <a:cubicBezTo>
                  <a:pt x="12" y="42"/>
                  <a:pt x="12" y="42"/>
                  <a:pt x="12" y="42"/>
                </a:cubicBezTo>
                <a:cubicBezTo>
                  <a:pt x="12" y="59"/>
                  <a:pt x="12" y="59"/>
                  <a:pt x="12" y="59"/>
                </a:cubicBezTo>
                <a:lnTo>
                  <a:pt x="12" y="64"/>
                </a:lnTo>
                <a:close/>
                <a:moveTo>
                  <a:pt x="70" y="49"/>
                </a:moveTo>
                <a:cubicBezTo>
                  <a:pt x="68" y="51"/>
                  <a:pt x="64" y="55"/>
                  <a:pt x="61" y="57"/>
                </a:cubicBezTo>
                <a:cubicBezTo>
                  <a:pt x="59" y="58"/>
                  <a:pt x="59" y="58"/>
                  <a:pt x="59" y="58"/>
                </a:cubicBezTo>
                <a:cubicBezTo>
                  <a:pt x="55" y="60"/>
                  <a:pt x="48" y="64"/>
                  <a:pt x="47" y="64"/>
                </a:cubicBezTo>
                <a:cubicBezTo>
                  <a:pt x="45" y="64"/>
                  <a:pt x="33" y="60"/>
                  <a:pt x="28" y="57"/>
                </a:cubicBezTo>
                <a:cubicBezTo>
                  <a:pt x="26" y="57"/>
                  <a:pt x="24" y="56"/>
                  <a:pt x="22" y="56"/>
                </a:cubicBezTo>
                <a:cubicBezTo>
                  <a:pt x="19" y="56"/>
                  <a:pt x="16" y="57"/>
                  <a:pt x="15" y="57"/>
                </a:cubicBezTo>
                <a:cubicBezTo>
                  <a:pt x="15" y="43"/>
                  <a:pt x="15" y="43"/>
                  <a:pt x="15" y="43"/>
                </a:cubicBezTo>
                <a:cubicBezTo>
                  <a:pt x="16" y="43"/>
                  <a:pt x="19" y="43"/>
                  <a:pt x="22" y="43"/>
                </a:cubicBezTo>
                <a:cubicBezTo>
                  <a:pt x="27" y="41"/>
                  <a:pt x="30" y="40"/>
                  <a:pt x="32" y="40"/>
                </a:cubicBezTo>
                <a:cubicBezTo>
                  <a:pt x="35" y="40"/>
                  <a:pt x="41" y="41"/>
                  <a:pt x="45" y="45"/>
                </a:cubicBezTo>
                <a:cubicBezTo>
                  <a:pt x="47" y="46"/>
                  <a:pt x="50" y="48"/>
                  <a:pt x="52" y="49"/>
                </a:cubicBezTo>
                <a:cubicBezTo>
                  <a:pt x="53" y="50"/>
                  <a:pt x="54" y="50"/>
                  <a:pt x="55" y="51"/>
                </a:cubicBezTo>
                <a:cubicBezTo>
                  <a:pt x="54" y="52"/>
                  <a:pt x="51" y="53"/>
                  <a:pt x="49" y="53"/>
                </a:cubicBezTo>
                <a:cubicBezTo>
                  <a:pt x="47" y="53"/>
                  <a:pt x="42" y="51"/>
                  <a:pt x="39" y="49"/>
                </a:cubicBezTo>
                <a:cubicBezTo>
                  <a:pt x="38" y="48"/>
                  <a:pt x="37" y="49"/>
                  <a:pt x="37" y="49"/>
                </a:cubicBezTo>
                <a:cubicBezTo>
                  <a:pt x="36" y="50"/>
                  <a:pt x="36" y="51"/>
                  <a:pt x="37" y="51"/>
                </a:cubicBezTo>
                <a:cubicBezTo>
                  <a:pt x="38" y="52"/>
                  <a:pt x="45" y="56"/>
                  <a:pt x="49" y="56"/>
                </a:cubicBezTo>
                <a:cubicBezTo>
                  <a:pt x="53" y="56"/>
                  <a:pt x="57" y="53"/>
                  <a:pt x="58" y="52"/>
                </a:cubicBezTo>
                <a:cubicBezTo>
                  <a:pt x="60" y="50"/>
                  <a:pt x="64" y="47"/>
                  <a:pt x="66" y="47"/>
                </a:cubicBezTo>
                <a:cubicBezTo>
                  <a:pt x="68" y="47"/>
                  <a:pt x="70" y="47"/>
                  <a:pt x="71" y="48"/>
                </a:cubicBezTo>
                <a:cubicBezTo>
                  <a:pt x="71" y="48"/>
                  <a:pt x="71" y="48"/>
                  <a:pt x="70" y="49"/>
                </a:cubicBezTo>
                <a:close/>
                <a:moveTo>
                  <a:pt x="35" y="30"/>
                </a:moveTo>
                <a:cubicBezTo>
                  <a:pt x="37" y="32"/>
                  <a:pt x="39" y="32"/>
                  <a:pt x="41" y="30"/>
                </a:cubicBezTo>
                <a:cubicBezTo>
                  <a:pt x="54" y="17"/>
                  <a:pt x="54" y="17"/>
                  <a:pt x="54" y="17"/>
                </a:cubicBezTo>
                <a:cubicBezTo>
                  <a:pt x="58" y="13"/>
                  <a:pt x="58" y="7"/>
                  <a:pt x="54" y="3"/>
                </a:cubicBezTo>
                <a:cubicBezTo>
                  <a:pt x="50" y="0"/>
                  <a:pt x="44" y="0"/>
                  <a:pt x="40" y="3"/>
                </a:cubicBezTo>
                <a:cubicBezTo>
                  <a:pt x="38" y="6"/>
                  <a:pt x="38" y="6"/>
                  <a:pt x="38" y="6"/>
                </a:cubicBezTo>
                <a:cubicBezTo>
                  <a:pt x="36" y="3"/>
                  <a:pt x="36" y="3"/>
                  <a:pt x="36" y="3"/>
                </a:cubicBezTo>
                <a:cubicBezTo>
                  <a:pt x="32" y="0"/>
                  <a:pt x="26" y="0"/>
                  <a:pt x="22" y="3"/>
                </a:cubicBezTo>
                <a:cubicBezTo>
                  <a:pt x="18" y="7"/>
                  <a:pt x="18" y="13"/>
                  <a:pt x="22" y="17"/>
                </a:cubicBezTo>
                <a:lnTo>
                  <a:pt x="35" y="30"/>
                </a:lnTo>
                <a:close/>
                <a:moveTo>
                  <a:pt x="33" y="23"/>
                </a:moveTo>
                <a:cubicBezTo>
                  <a:pt x="34" y="23"/>
                  <a:pt x="34" y="23"/>
                  <a:pt x="35" y="23"/>
                </a:cubicBezTo>
                <a:cubicBezTo>
                  <a:pt x="36" y="25"/>
                  <a:pt x="36" y="25"/>
                  <a:pt x="36" y="25"/>
                </a:cubicBezTo>
                <a:cubicBezTo>
                  <a:pt x="36" y="25"/>
                  <a:pt x="36" y="26"/>
                  <a:pt x="36" y="26"/>
                </a:cubicBezTo>
                <a:cubicBezTo>
                  <a:pt x="36" y="26"/>
                  <a:pt x="36" y="26"/>
                  <a:pt x="35" y="26"/>
                </a:cubicBezTo>
                <a:cubicBezTo>
                  <a:pt x="35" y="26"/>
                  <a:pt x="35" y="26"/>
                  <a:pt x="35" y="26"/>
                </a:cubicBezTo>
                <a:cubicBezTo>
                  <a:pt x="33" y="25"/>
                  <a:pt x="33" y="25"/>
                  <a:pt x="33" y="25"/>
                </a:cubicBezTo>
                <a:cubicBezTo>
                  <a:pt x="33" y="24"/>
                  <a:pt x="33" y="24"/>
                  <a:pt x="33" y="23"/>
                </a:cubicBezTo>
                <a:close/>
                <a:moveTo>
                  <a:pt x="23" y="5"/>
                </a:moveTo>
                <a:cubicBezTo>
                  <a:pt x="24" y="4"/>
                  <a:pt x="24" y="4"/>
                  <a:pt x="25" y="5"/>
                </a:cubicBezTo>
                <a:cubicBezTo>
                  <a:pt x="25" y="5"/>
                  <a:pt x="25" y="6"/>
                  <a:pt x="25" y="6"/>
                </a:cubicBezTo>
                <a:cubicBezTo>
                  <a:pt x="23" y="8"/>
                  <a:pt x="23" y="11"/>
                  <a:pt x="25" y="13"/>
                </a:cubicBezTo>
                <a:cubicBezTo>
                  <a:pt x="33" y="21"/>
                  <a:pt x="33" y="21"/>
                  <a:pt x="33" y="21"/>
                </a:cubicBezTo>
                <a:cubicBezTo>
                  <a:pt x="33" y="22"/>
                  <a:pt x="33" y="22"/>
                  <a:pt x="33" y="23"/>
                </a:cubicBezTo>
                <a:cubicBezTo>
                  <a:pt x="33" y="23"/>
                  <a:pt x="32" y="23"/>
                  <a:pt x="32" y="23"/>
                </a:cubicBezTo>
                <a:cubicBezTo>
                  <a:pt x="32" y="23"/>
                  <a:pt x="32" y="23"/>
                  <a:pt x="31" y="23"/>
                </a:cubicBezTo>
                <a:cubicBezTo>
                  <a:pt x="23" y="15"/>
                  <a:pt x="23" y="15"/>
                  <a:pt x="23" y="15"/>
                </a:cubicBezTo>
                <a:cubicBezTo>
                  <a:pt x="22" y="13"/>
                  <a:pt x="21" y="12"/>
                  <a:pt x="21" y="10"/>
                </a:cubicBezTo>
                <a:cubicBezTo>
                  <a:pt x="21" y="8"/>
                  <a:pt x="22" y="6"/>
                  <a:pt x="23" y="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89"/>
          <p:cNvSpPr>
            <a:spLocks noEditPoints="1"/>
          </p:cNvSpPr>
          <p:nvPr/>
        </p:nvSpPr>
        <p:spPr bwMode="auto">
          <a:xfrm>
            <a:off x="10392936" y="1995615"/>
            <a:ext cx="351917" cy="290890"/>
          </a:xfrm>
          <a:custGeom>
            <a:avLst/>
            <a:gdLst>
              <a:gd name="T0" fmla="*/ 70 w 73"/>
              <a:gd name="T1" fmla="*/ 29 h 58"/>
              <a:gd name="T2" fmla="*/ 65 w 73"/>
              <a:gd name="T3" fmla="*/ 20 h 58"/>
              <a:gd name="T4" fmla="*/ 57 w 73"/>
              <a:gd name="T5" fmla="*/ 20 h 58"/>
              <a:gd name="T6" fmla="*/ 53 w 73"/>
              <a:gd name="T7" fmla="*/ 20 h 58"/>
              <a:gd name="T8" fmla="*/ 52 w 73"/>
              <a:gd name="T9" fmla="*/ 13 h 58"/>
              <a:gd name="T10" fmla="*/ 45 w 73"/>
              <a:gd name="T11" fmla="*/ 0 h 58"/>
              <a:gd name="T12" fmla="*/ 35 w 73"/>
              <a:gd name="T13" fmla="*/ 12 h 58"/>
              <a:gd name="T14" fmla="*/ 26 w 73"/>
              <a:gd name="T15" fmla="*/ 23 h 58"/>
              <a:gd name="T16" fmla="*/ 22 w 73"/>
              <a:gd name="T17" fmla="*/ 22 h 58"/>
              <a:gd name="T18" fmla="*/ 22 w 73"/>
              <a:gd name="T19" fmla="*/ 22 h 58"/>
              <a:gd name="T20" fmla="*/ 21 w 73"/>
              <a:gd name="T21" fmla="*/ 21 h 58"/>
              <a:gd name="T22" fmla="*/ 6 w 73"/>
              <a:gd name="T23" fmla="*/ 22 h 58"/>
              <a:gd name="T24" fmla="*/ 7 w 73"/>
              <a:gd name="T25" fmla="*/ 57 h 58"/>
              <a:gd name="T26" fmla="*/ 21 w 73"/>
              <a:gd name="T27" fmla="*/ 58 h 58"/>
              <a:gd name="T28" fmla="*/ 22 w 73"/>
              <a:gd name="T29" fmla="*/ 57 h 58"/>
              <a:gd name="T30" fmla="*/ 22 w 73"/>
              <a:gd name="T31" fmla="*/ 57 h 58"/>
              <a:gd name="T32" fmla="*/ 32 w 73"/>
              <a:gd name="T33" fmla="*/ 54 h 58"/>
              <a:gd name="T34" fmla="*/ 41 w 73"/>
              <a:gd name="T35" fmla="*/ 56 h 58"/>
              <a:gd name="T36" fmla="*/ 64 w 73"/>
              <a:gd name="T37" fmla="*/ 56 h 58"/>
              <a:gd name="T38" fmla="*/ 66 w 73"/>
              <a:gd name="T39" fmla="*/ 56 h 58"/>
              <a:gd name="T40" fmla="*/ 69 w 73"/>
              <a:gd name="T41" fmla="*/ 47 h 58"/>
              <a:gd name="T42" fmla="*/ 71 w 73"/>
              <a:gd name="T43" fmla="*/ 39 h 58"/>
              <a:gd name="T44" fmla="*/ 70 w 73"/>
              <a:gd name="T45" fmla="*/ 34 h 58"/>
              <a:gd name="T46" fmla="*/ 53 w 73"/>
              <a:gd name="T47" fmla="*/ 37 h 58"/>
              <a:gd name="T48" fmla="*/ 53 w 73"/>
              <a:gd name="T49" fmla="*/ 31 h 58"/>
              <a:gd name="T50" fmla="*/ 65 w 73"/>
              <a:gd name="T51" fmla="*/ 31 h 58"/>
              <a:gd name="T52" fmla="*/ 66 w 73"/>
              <a:gd name="T53" fmla="*/ 31 h 58"/>
              <a:gd name="T54" fmla="*/ 70 w 73"/>
              <a:gd name="T55" fmla="*/ 34 h 58"/>
              <a:gd name="T56" fmla="*/ 57 w 73"/>
              <a:gd name="T57" fmla="*/ 23 h 58"/>
              <a:gd name="T58" fmla="*/ 65 w 73"/>
              <a:gd name="T59" fmla="*/ 23 h 58"/>
              <a:gd name="T60" fmla="*/ 65 w 73"/>
              <a:gd name="T61" fmla="*/ 28 h 58"/>
              <a:gd name="T62" fmla="*/ 53 w 73"/>
              <a:gd name="T63" fmla="*/ 28 h 58"/>
              <a:gd name="T64" fmla="*/ 53 w 73"/>
              <a:gd name="T65" fmla="*/ 23 h 58"/>
              <a:gd name="T66" fmla="*/ 8 w 73"/>
              <a:gd name="T67" fmla="*/ 55 h 58"/>
              <a:gd name="T68" fmla="*/ 8 w 73"/>
              <a:gd name="T69" fmla="*/ 24 h 58"/>
              <a:gd name="T70" fmla="*/ 14 w 73"/>
              <a:gd name="T71" fmla="*/ 40 h 58"/>
              <a:gd name="T72" fmla="*/ 8 w 73"/>
              <a:gd name="T73" fmla="*/ 55 h 58"/>
              <a:gd name="T74" fmla="*/ 21 w 73"/>
              <a:gd name="T75" fmla="*/ 54 h 58"/>
              <a:gd name="T76" fmla="*/ 21 w 73"/>
              <a:gd name="T77" fmla="*/ 54 h 58"/>
              <a:gd name="T78" fmla="*/ 39 w 73"/>
              <a:gd name="T79" fmla="*/ 53 h 58"/>
              <a:gd name="T80" fmla="*/ 19 w 73"/>
              <a:gd name="T81" fmla="*/ 51 h 58"/>
              <a:gd name="T82" fmla="*/ 17 w 73"/>
              <a:gd name="T83" fmla="*/ 40 h 58"/>
              <a:gd name="T84" fmla="*/ 19 w 73"/>
              <a:gd name="T85" fmla="*/ 28 h 58"/>
              <a:gd name="T86" fmla="*/ 31 w 73"/>
              <a:gd name="T87" fmla="*/ 21 h 58"/>
              <a:gd name="T88" fmla="*/ 44 w 73"/>
              <a:gd name="T89" fmla="*/ 4 h 58"/>
              <a:gd name="T90" fmla="*/ 48 w 73"/>
              <a:gd name="T91" fmla="*/ 5 h 58"/>
              <a:gd name="T92" fmla="*/ 46 w 73"/>
              <a:gd name="T93" fmla="*/ 21 h 58"/>
              <a:gd name="T94" fmla="*/ 42 w 73"/>
              <a:gd name="T95" fmla="*/ 33 h 58"/>
              <a:gd name="T96" fmla="*/ 32 w 73"/>
              <a:gd name="T97" fmla="*/ 39 h 58"/>
              <a:gd name="T98" fmla="*/ 45 w 73"/>
              <a:gd name="T99" fmla="*/ 33 h 58"/>
              <a:gd name="T100" fmla="*/ 48 w 73"/>
              <a:gd name="T101" fmla="*/ 23 h 58"/>
              <a:gd name="T102" fmla="*/ 50 w 73"/>
              <a:gd name="T103" fmla="*/ 30 h 58"/>
              <a:gd name="T104" fmla="*/ 50 w 73"/>
              <a:gd name="T105" fmla="*/ 39 h 58"/>
              <a:gd name="T106" fmla="*/ 51 w 73"/>
              <a:gd name="T107" fmla="*/ 46 h 58"/>
              <a:gd name="T108" fmla="*/ 50 w 73"/>
              <a:gd name="T109" fmla="*/ 54 h 58"/>
              <a:gd name="T110" fmla="*/ 64 w 73"/>
              <a:gd name="T111" fmla="*/ 53 h 58"/>
              <a:gd name="T112" fmla="*/ 52 w 73"/>
              <a:gd name="T113" fmla="*/ 50 h 58"/>
              <a:gd name="T114" fmla="*/ 64 w 73"/>
              <a:gd name="T115" fmla="*/ 48 h 58"/>
              <a:gd name="T116" fmla="*/ 64 w 73"/>
              <a:gd name="T117" fmla="*/ 53 h 58"/>
              <a:gd name="T118" fmla="*/ 54 w 73"/>
              <a:gd name="T119" fmla="*/ 45 h 58"/>
              <a:gd name="T120" fmla="*/ 54 w 73"/>
              <a:gd name="T121" fmla="*/ 40 h 58"/>
              <a:gd name="T122" fmla="*/ 69 w 73"/>
              <a:gd name="T123"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 h="58">
                <a:moveTo>
                  <a:pt x="73" y="34"/>
                </a:moveTo>
                <a:cubicBezTo>
                  <a:pt x="73" y="32"/>
                  <a:pt x="72" y="29"/>
                  <a:pt x="70" y="29"/>
                </a:cubicBezTo>
                <a:cubicBezTo>
                  <a:pt x="70" y="28"/>
                  <a:pt x="70" y="27"/>
                  <a:pt x="70" y="26"/>
                </a:cubicBezTo>
                <a:cubicBezTo>
                  <a:pt x="70" y="23"/>
                  <a:pt x="68" y="20"/>
                  <a:pt x="65" y="20"/>
                </a:cubicBezTo>
                <a:cubicBezTo>
                  <a:pt x="62" y="20"/>
                  <a:pt x="62" y="20"/>
                  <a:pt x="62" y="20"/>
                </a:cubicBezTo>
                <a:cubicBezTo>
                  <a:pt x="57" y="20"/>
                  <a:pt x="57" y="20"/>
                  <a:pt x="57" y="20"/>
                </a:cubicBezTo>
                <a:cubicBezTo>
                  <a:pt x="56" y="20"/>
                  <a:pt x="56" y="20"/>
                  <a:pt x="56" y="20"/>
                </a:cubicBezTo>
                <a:cubicBezTo>
                  <a:pt x="53" y="20"/>
                  <a:pt x="53" y="20"/>
                  <a:pt x="53" y="20"/>
                </a:cubicBezTo>
                <a:cubicBezTo>
                  <a:pt x="49" y="20"/>
                  <a:pt x="49" y="20"/>
                  <a:pt x="49" y="20"/>
                </a:cubicBezTo>
                <a:cubicBezTo>
                  <a:pt x="50" y="18"/>
                  <a:pt x="51" y="15"/>
                  <a:pt x="52" y="13"/>
                </a:cubicBezTo>
                <a:cubicBezTo>
                  <a:pt x="53" y="9"/>
                  <a:pt x="52" y="6"/>
                  <a:pt x="51" y="3"/>
                </a:cubicBezTo>
                <a:cubicBezTo>
                  <a:pt x="50" y="1"/>
                  <a:pt x="48" y="0"/>
                  <a:pt x="45" y="0"/>
                </a:cubicBezTo>
                <a:cubicBezTo>
                  <a:pt x="43" y="0"/>
                  <a:pt x="42" y="1"/>
                  <a:pt x="41" y="4"/>
                </a:cubicBezTo>
                <a:cubicBezTo>
                  <a:pt x="40" y="8"/>
                  <a:pt x="38" y="10"/>
                  <a:pt x="35" y="12"/>
                </a:cubicBezTo>
                <a:cubicBezTo>
                  <a:pt x="33" y="14"/>
                  <a:pt x="31" y="17"/>
                  <a:pt x="29" y="19"/>
                </a:cubicBezTo>
                <a:cubicBezTo>
                  <a:pt x="28" y="21"/>
                  <a:pt x="27" y="22"/>
                  <a:pt x="26" y="23"/>
                </a:cubicBezTo>
                <a:cubicBezTo>
                  <a:pt x="25" y="23"/>
                  <a:pt x="25" y="24"/>
                  <a:pt x="24" y="24"/>
                </a:cubicBezTo>
                <a:cubicBezTo>
                  <a:pt x="23" y="23"/>
                  <a:pt x="22" y="22"/>
                  <a:pt x="22" y="22"/>
                </a:cubicBezTo>
                <a:cubicBezTo>
                  <a:pt x="22" y="22"/>
                  <a:pt x="22" y="22"/>
                  <a:pt x="22" y="22"/>
                </a:cubicBezTo>
                <a:cubicBezTo>
                  <a:pt x="22" y="22"/>
                  <a:pt x="22" y="22"/>
                  <a:pt x="22" y="22"/>
                </a:cubicBezTo>
                <a:cubicBezTo>
                  <a:pt x="22" y="21"/>
                  <a:pt x="22" y="21"/>
                  <a:pt x="21" y="21"/>
                </a:cubicBezTo>
                <a:cubicBezTo>
                  <a:pt x="21" y="21"/>
                  <a:pt x="21" y="21"/>
                  <a:pt x="21" y="21"/>
                </a:cubicBezTo>
                <a:cubicBezTo>
                  <a:pt x="7" y="21"/>
                  <a:pt x="7" y="21"/>
                  <a:pt x="7" y="21"/>
                </a:cubicBezTo>
                <a:cubicBezTo>
                  <a:pt x="7" y="21"/>
                  <a:pt x="7" y="21"/>
                  <a:pt x="6" y="22"/>
                </a:cubicBezTo>
                <a:cubicBezTo>
                  <a:pt x="6" y="22"/>
                  <a:pt x="0" y="26"/>
                  <a:pt x="0" y="40"/>
                </a:cubicBezTo>
                <a:cubicBezTo>
                  <a:pt x="0" y="54"/>
                  <a:pt x="6" y="57"/>
                  <a:pt x="7" y="57"/>
                </a:cubicBezTo>
                <a:cubicBezTo>
                  <a:pt x="7" y="57"/>
                  <a:pt x="7" y="58"/>
                  <a:pt x="7" y="58"/>
                </a:cubicBezTo>
                <a:cubicBezTo>
                  <a:pt x="21" y="58"/>
                  <a:pt x="21" y="58"/>
                  <a:pt x="21" y="58"/>
                </a:cubicBezTo>
                <a:cubicBezTo>
                  <a:pt x="21" y="57"/>
                  <a:pt x="21" y="57"/>
                  <a:pt x="21" y="58"/>
                </a:cubicBezTo>
                <a:cubicBezTo>
                  <a:pt x="22" y="58"/>
                  <a:pt x="22" y="57"/>
                  <a:pt x="22" y="57"/>
                </a:cubicBezTo>
                <a:cubicBezTo>
                  <a:pt x="22" y="57"/>
                  <a:pt x="22" y="57"/>
                  <a:pt x="22" y="57"/>
                </a:cubicBezTo>
                <a:cubicBezTo>
                  <a:pt x="22" y="57"/>
                  <a:pt x="22" y="57"/>
                  <a:pt x="22" y="57"/>
                </a:cubicBezTo>
                <a:cubicBezTo>
                  <a:pt x="23" y="57"/>
                  <a:pt x="24" y="56"/>
                  <a:pt x="25" y="54"/>
                </a:cubicBezTo>
                <a:cubicBezTo>
                  <a:pt x="32" y="54"/>
                  <a:pt x="32" y="54"/>
                  <a:pt x="32" y="54"/>
                </a:cubicBezTo>
                <a:cubicBezTo>
                  <a:pt x="33" y="54"/>
                  <a:pt x="35" y="55"/>
                  <a:pt x="38" y="55"/>
                </a:cubicBezTo>
                <a:cubicBezTo>
                  <a:pt x="39" y="56"/>
                  <a:pt x="40" y="56"/>
                  <a:pt x="41" y="56"/>
                </a:cubicBezTo>
                <a:cubicBezTo>
                  <a:pt x="43" y="57"/>
                  <a:pt x="45" y="57"/>
                  <a:pt x="48" y="57"/>
                </a:cubicBezTo>
                <a:cubicBezTo>
                  <a:pt x="55" y="57"/>
                  <a:pt x="64" y="56"/>
                  <a:pt x="64" y="56"/>
                </a:cubicBezTo>
                <a:cubicBezTo>
                  <a:pt x="65" y="56"/>
                  <a:pt x="65" y="56"/>
                  <a:pt x="65" y="56"/>
                </a:cubicBezTo>
                <a:cubicBezTo>
                  <a:pt x="65" y="56"/>
                  <a:pt x="66" y="56"/>
                  <a:pt x="66" y="56"/>
                </a:cubicBezTo>
                <a:cubicBezTo>
                  <a:pt x="68" y="55"/>
                  <a:pt x="70" y="53"/>
                  <a:pt x="70" y="50"/>
                </a:cubicBezTo>
                <a:cubicBezTo>
                  <a:pt x="70" y="49"/>
                  <a:pt x="69" y="48"/>
                  <a:pt x="69" y="47"/>
                </a:cubicBezTo>
                <a:cubicBezTo>
                  <a:pt x="71" y="46"/>
                  <a:pt x="72" y="44"/>
                  <a:pt x="72" y="42"/>
                </a:cubicBezTo>
                <a:cubicBezTo>
                  <a:pt x="72" y="41"/>
                  <a:pt x="72" y="40"/>
                  <a:pt x="71" y="39"/>
                </a:cubicBezTo>
                <a:cubicBezTo>
                  <a:pt x="72" y="38"/>
                  <a:pt x="73" y="36"/>
                  <a:pt x="73" y="34"/>
                </a:cubicBezTo>
                <a:close/>
                <a:moveTo>
                  <a:pt x="70" y="34"/>
                </a:moveTo>
                <a:cubicBezTo>
                  <a:pt x="70" y="35"/>
                  <a:pt x="69" y="37"/>
                  <a:pt x="68" y="37"/>
                </a:cubicBezTo>
                <a:cubicBezTo>
                  <a:pt x="53" y="37"/>
                  <a:pt x="53" y="37"/>
                  <a:pt x="53" y="37"/>
                </a:cubicBezTo>
                <a:cubicBezTo>
                  <a:pt x="52" y="37"/>
                  <a:pt x="51" y="35"/>
                  <a:pt x="51" y="34"/>
                </a:cubicBezTo>
                <a:cubicBezTo>
                  <a:pt x="51" y="33"/>
                  <a:pt x="52" y="31"/>
                  <a:pt x="53" y="31"/>
                </a:cubicBezTo>
                <a:cubicBezTo>
                  <a:pt x="55" y="31"/>
                  <a:pt x="55" y="31"/>
                  <a:pt x="55" y="31"/>
                </a:cubicBezTo>
                <a:cubicBezTo>
                  <a:pt x="65" y="31"/>
                  <a:pt x="65" y="31"/>
                  <a:pt x="65" y="31"/>
                </a:cubicBezTo>
                <a:cubicBezTo>
                  <a:pt x="65" y="31"/>
                  <a:pt x="66" y="31"/>
                  <a:pt x="66" y="31"/>
                </a:cubicBezTo>
                <a:cubicBezTo>
                  <a:pt x="66" y="31"/>
                  <a:pt x="66" y="31"/>
                  <a:pt x="66" y="31"/>
                </a:cubicBezTo>
                <a:cubicBezTo>
                  <a:pt x="68" y="31"/>
                  <a:pt x="68" y="31"/>
                  <a:pt x="68" y="31"/>
                </a:cubicBezTo>
                <a:cubicBezTo>
                  <a:pt x="69" y="31"/>
                  <a:pt x="70" y="33"/>
                  <a:pt x="70" y="34"/>
                </a:cubicBezTo>
                <a:close/>
                <a:moveTo>
                  <a:pt x="56" y="23"/>
                </a:moveTo>
                <a:cubicBezTo>
                  <a:pt x="57" y="23"/>
                  <a:pt x="57" y="23"/>
                  <a:pt x="57" y="23"/>
                </a:cubicBezTo>
                <a:cubicBezTo>
                  <a:pt x="62" y="23"/>
                  <a:pt x="62" y="23"/>
                  <a:pt x="62" y="23"/>
                </a:cubicBezTo>
                <a:cubicBezTo>
                  <a:pt x="65" y="23"/>
                  <a:pt x="65" y="23"/>
                  <a:pt x="65" y="23"/>
                </a:cubicBezTo>
                <a:cubicBezTo>
                  <a:pt x="66" y="23"/>
                  <a:pt x="67" y="24"/>
                  <a:pt x="67" y="26"/>
                </a:cubicBezTo>
                <a:cubicBezTo>
                  <a:pt x="67" y="27"/>
                  <a:pt x="66" y="28"/>
                  <a:pt x="65" y="28"/>
                </a:cubicBezTo>
                <a:cubicBezTo>
                  <a:pt x="55" y="28"/>
                  <a:pt x="55" y="28"/>
                  <a:pt x="55" y="28"/>
                </a:cubicBezTo>
                <a:cubicBezTo>
                  <a:pt x="53" y="28"/>
                  <a:pt x="53" y="28"/>
                  <a:pt x="53" y="28"/>
                </a:cubicBezTo>
                <a:cubicBezTo>
                  <a:pt x="52" y="28"/>
                  <a:pt x="51" y="27"/>
                  <a:pt x="51" y="26"/>
                </a:cubicBezTo>
                <a:cubicBezTo>
                  <a:pt x="51" y="24"/>
                  <a:pt x="52" y="23"/>
                  <a:pt x="53" y="23"/>
                </a:cubicBezTo>
                <a:lnTo>
                  <a:pt x="56" y="23"/>
                </a:lnTo>
                <a:close/>
                <a:moveTo>
                  <a:pt x="8" y="55"/>
                </a:moveTo>
                <a:cubicBezTo>
                  <a:pt x="7" y="54"/>
                  <a:pt x="3" y="50"/>
                  <a:pt x="3" y="40"/>
                </a:cubicBezTo>
                <a:cubicBezTo>
                  <a:pt x="3" y="29"/>
                  <a:pt x="7" y="25"/>
                  <a:pt x="8" y="24"/>
                </a:cubicBezTo>
                <a:cubicBezTo>
                  <a:pt x="18" y="24"/>
                  <a:pt x="18" y="24"/>
                  <a:pt x="18" y="24"/>
                </a:cubicBezTo>
                <a:cubicBezTo>
                  <a:pt x="16" y="27"/>
                  <a:pt x="14" y="32"/>
                  <a:pt x="14" y="40"/>
                </a:cubicBezTo>
                <a:cubicBezTo>
                  <a:pt x="14" y="47"/>
                  <a:pt x="16" y="52"/>
                  <a:pt x="18" y="55"/>
                </a:cubicBezTo>
                <a:lnTo>
                  <a:pt x="8" y="55"/>
                </a:lnTo>
                <a:close/>
                <a:moveTo>
                  <a:pt x="21" y="54"/>
                </a:moveTo>
                <a:cubicBezTo>
                  <a:pt x="21" y="54"/>
                  <a:pt x="21" y="54"/>
                  <a:pt x="21" y="54"/>
                </a:cubicBezTo>
                <a:cubicBezTo>
                  <a:pt x="21" y="54"/>
                  <a:pt x="21" y="54"/>
                  <a:pt x="21" y="54"/>
                </a:cubicBezTo>
                <a:cubicBezTo>
                  <a:pt x="21" y="54"/>
                  <a:pt x="21" y="54"/>
                  <a:pt x="21" y="54"/>
                </a:cubicBezTo>
                <a:close/>
                <a:moveTo>
                  <a:pt x="42" y="54"/>
                </a:moveTo>
                <a:cubicBezTo>
                  <a:pt x="41" y="53"/>
                  <a:pt x="40" y="53"/>
                  <a:pt x="39" y="53"/>
                </a:cubicBezTo>
                <a:cubicBezTo>
                  <a:pt x="36" y="52"/>
                  <a:pt x="34" y="51"/>
                  <a:pt x="32" y="51"/>
                </a:cubicBezTo>
                <a:cubicBezTo>
                  <a:pt x="19" y="51"/>
                  <a:pt x="19" y="51"/>
                  <a:pt x="19" y="51"/>
                </a:cubicBezTo>
                <a:cubicBezTo>
                  <a:pt x="19" y="51"/>
                  <a:pt x="19" y="51"/>
                  <a:pt x="19" y="51"/>
                </a:cubicBezTo>
                <a:cubicBezTo>
                  <a:pt x="18" y="49"/>
                  <a:pt x="17" y="45"/>
                  <a:pt x="17" y="40"/>
                </a:cubicBezTo>
                <a:cubicBezTo>
                  <a:pt x="17" y="34"/>
                  <a:pt x="18" y="30"/>
                  <a:pt x="19" y="28"/>
                </a:cubicBezTo>
                <a:cubicBezTo>
                  <a:pt x="19" y="28"/>
                  <a:pt x="19" y="28"/>
                  <a:pt x="19" y="28"/>
                </a:cubicBezTo>
                <a:cubicBezTo>
                  <a:pt x="20" y="28"/>
                  <a:pt x="25" y="28"/>
                  <a:pt x="28" y="25"/>
                </a:cubicBezTo>
                <a:cubicBezTo>
                  <a:pt x="29" y="24"/>
                  <a:pt x="30" y="23"/>
                  <a:pt x="31" y="21"/>
                </a:cubicBezTo>
                <a:cubicBezTo>
                  <a:pt x="33" y="19"/>
                  <a:pt x="35" y="16"/>
                  <a:pt x="37" y="15"/>
                </a:cubicBezTo>
                <a:cubicBezTo>
                  <a:pt x="41" y="12"/>
                  <a:pt x="43" y="9"/>
                  <a:pt x="44" y="4"/>
                </a:cubicBezTo>
                <a:cubicBezTo>
                  <a:pt x="44" y="3"/>
                  <a:pt x="45" y="3"/>
                  <a:pt x="45" y="3"/>
                </a:cubicBezTo>
                <a:cubicBezTo>
                  <a:pt x="47" y="3"/>
                  <a:pt x="48" y="4"/>
                  <a:pt x="48" y="5"/>
                </a:cubicBezTo>
                <a:cubicBezTo>
                  <a:pt x="49" y="7"/>
                  <a:pt x="49" y="9"/>
                  <a:pt x="49" y="12"/>
                </a:cubicBezTo>
                <a:cubicBezTo>
                  <a:pt x="48" y="15"/>
                  <a:pt x="46" y="21"/>
                  <a:pt x="46" y="21"/>
                </a:cubicBezTo>
                <a:cubicBezTo>
                  <a:pt x="46" y="21"/>
                  <a:pt x="46" y="21"/>
                  <a:pt x="46" y="21"/>
                </a:cubicBezTo>
                <a:cubicBezTo>
                  <a:pt x="45" y="22"/>
                  <a:pt x="43" y="28"/>
                  <a:pt x="42" y="33"/>
                </a:cubicBezTo>
                <a:cubicBezTo>
                  <a:pt x="42" y="38"/>
                  <a:pt x="34" y="38"/>
                  <a:pt x="34" y="38"/>
                </a:cubicBezTo>
                <a:cubicBezTo>
                  <a:pt x="33" y="38"/>
                  <a:pt x="32" y="39"/>
                  <a:pt x="32" y="39"/>
                </a:cubicBezTo>
                <a:cubicBezTo>
                  <a:pt x="32" y="40"/>
                  <a:pt x="33" y="41"/>
                  <a:pt x="34" y="41"/>
                </a:cubicBezTo>
                <a:cubicBezTo>
                  <a:pt x="34" y="41"/>
                  <a:pt x="44" y="41"/>
                  <a:pt x="45" y="33"/>
                </a:cubicBezTo>
                <a:cubicBezTo>
                  <a:pt x="46" y="29"/>
                  <a:pt x="47" y="25"/>
                  <a:pt x="48" y="23"/>
                </a:cubicBezTo>
                <a:cubicBezTo>
                  <a:pt x="48" y="23"/>
                  <a:pt x="48" y="23"/>
                  <a:pt x="48" y="23"/>
                </a:cubicBezTo>
                <a:cubicBezTo>
                  <a:pt x="48" y="24"/>
                  <a:pt x="48" y="25"/>
                  <a:pt x="48" y="26"/>
                </a:cubicBezTo>
                <a:cubicBezTo>
                  <a:pt x="48" y="27"/>
                  <a:pt x="48" y="29"/>
                  <a:pt x="50" y="30"/>
                </a:cubicBezTo>
                <a:cubicBezTo>
                  <a:pt x="48" y="31"/>
                  <a:pt x="48" y="32"/>
                  <a:pt x="48" y="34"/>
                </a:cubicBezTo>
                <a:cubicBezTo>
                  <a:pt x="48" y="36"/>
                  <a:pt x="49" y="38"/>
                  <a:pt x="50" y="39"/>
                </a:cubicBezTo>
                <a:cubicBezTo>
                  <a:pt x="49" y="40"/>
                  <a:pt x="49" y="41"/>
                  <a:pt x="49" y="42"/>
                </a:cubicBezTo>
                <a:cubicBezTo>
                  <a:pt x="49" y="44"/>
                  <a:pt x="50" y="45"/>
                  <a:pt x="51" y="46"/>
                </a:cubicBezTo>
                <a:cubicBezTo>
                  <a:pt x="50" y="47"/>
                  <a:pt x="49" y="49"/>
                  <a:pt x="49" y="50"/>
                </a:cubicBezTo>
                <a:cubicBezTo>
                  <a:pt x="49" y="52"/>
                  <a:pt x="49" y="53"/>
                  <a:pt x="50" y="54"/>
                </a:cubicBezTo>
                <a:cubicBezTo>
                  <a:pt x="47" y="54"/>
                  <a:pt x="44" y="54"/>
                  <a:pt x="42" y="54"/>
                </a:cubicBezTo>
                <a:close/>
                <a:moveTo>
                  <a:pt x="64" y="53"/>
                </a:moveTo>
                <a:cubicBezTo>
                  <a:pt x="54" y="53"/>
                  <a:pt x="54" y="53"/>
                  <a:pt x="54" y="53"/>
                </a:cubicBezTo>
                <a:cubicBezTo>
                  <a:pt x="53" y="53"/>
                  <a:pt x="52" y="52"/>
                  <a:pt x="52" y="50"/>
                </a:cubicBezTo>
                <a:cubicBezTo>
                  <a:pt x="52" y="49"/>
                  <a:pt x="53" y="48"/>
                  <a:pt x="54" y="48"/>
                </a:cubicBezTo>
                <a:cubicBezTo>
                  <a:pt x="64" y="48"/>
                  <a:pt x="64" y="48"/>
                  <a:pt x="64" y="48"/>
                </a:cubicBezTo>
                <a:cubicBezTo>
                  <a:pt x="65" y="48"/>
                  <a:pt x="67" y="49"/>
                  <a:pt x="67" y="50"/>
                </a:cubicBezTo>
                <a:cubicBezTo>
                  <a:pt x="67" y="52"/>
                  <a:pt x="65" y="53"/>
                  <a:pt x="64" y="53"/>
                </a:cubicBezTo>
                <a:close/>
                <a:moveTo>
                  <a:pt x="66" y="45"/>
                </a:moveTo>
                <a:cubicBezTo>
                  <a:pt x="54" y="45"/>
                  <a:pt x="54" y="45"/>
                  <a:pt x="54" y="45"/>
                </a:cubicBezTo>
                <a:cubicBezTo>
                  <a:pt x="53" y="45"/>
                  <a:pt x="52" y="44"/>
                  <a:pt x="52" y="42"/>
                </a:cubicBezTo>
                <a:cubicBezTo>
                  <a:pt x="52" y="41"/>
                  <a:pt x="53" y="40"/>
                  <a:pt x="54" y="40"/>
                </a:cubicBezTo>
                <a:cubicBezTo>
                  <a:pt x="66" y="40"/>
                  <a:pt x="66" y="40"/>
                  <a:pt x="66" y="40"/>
                </a:cubicBezTo>
                <a:cubicBezTo>
                  <a:pt x="68" y="40"/>
                  <a:pt x="69" y="41"/>
                  <a:pt x="69" y="42"/>
                </a:cubicBezTo>
                <a:cubicBezTo>
                  <a:pt x="69" y="44"/>
                  <a:pt x="68" y="45"/>
                  <a:pt x="66" y="4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5"/>
          <p:cNvSpPr>
            <a:spLocks noEditPoints="1"/>
          </p:cNvSpPr>
          <p:nvPr/>
        </p:nvSpPr>
        <p:spPr bwMode="auto">
          <a:xfrm>
            <a:off x="1107379" y="2700889"/>
            <a:ext cx="339712" cy="355986"/>
          </a:xfrm>
          <a:custGeom>
            <a:avLst/>
            <a:gdLst>
              <a:gd name="T0" fmla="*/ 59 w 71"/>
              <a:gd name="T1" fmla="*/ 54 h 71"/>
              <a:gd name="T2" fmla="*/ 53 w 71"/>
              <a:gd name="T3" fmla="*/ 62 h 71"/>
              <a:gd name="T4" fmla="*/ 52 w 71"/>
              <a:gd name="T5" fmla="*/ 69 h 71"/>
              <a:gd name="T6" fmla="*/ 28 w 71"/>
              <a:gd name="T7" fmla="*/ 61 h 71"/>
              <a:gd name="T8" fmla="*/ 67 w 71"/>
              <a:gd name="T9" fmla="*/ 18 h 71"/>
              <a:gd name="T10" fmla="*/ 69 w 71"/>
              <a:gd name="T11" fmla="*/ 11 h 71"/>
              <a:gd name="T12" fmla="*/ 69 w 71"/>
              <a:gd name="T13" fmla="*/ 3 h 71"/>
              <a:gd name="T14" fmla="*/ 64 w 71"/>
              <a:gd name="T15" fmla="*/ 0 h 71"/>
              <a:gd name="T16" fmla="*/ 57 w 71"/>
              <a:gd name="T17" fmla="*/ 5 h 71"/>
              <a:gd name="T18" fmla="*/ 46 w 71"/>
              <a:gd name="T19" fmla="*/ 7 h 71"/>
              <a:gd name="T20" fmla="*/ 39 w 71"/>
              <a:gd name="T21" fmla="*/ 6 h 71"/>
              <a:gd name="T22" fmla="*/ 14 w 71"/>
              <a:gd name="T23" fmla="*/ 31 h 71"/>
              <a:gd name="T24" fmla="*/ 14 w 71"/>
              <a:gd name="T25" fmla="*/ 32 h 71"/>
              <a:gd name="T26" fmla="*/ 18 w 71"/>
              <a:gd name="T27" fmla="*/ 31 h 71"/>
              <a:gd name="T28" fmla="*/ 39 w 71"/>
              <a:gd name="T29" fmla="*/ 8 h 71"/>
              <a:gd name="T30" fmla="*/ 10 w 71"/>
              <a:gd name="T31" fmla="*/ 43 h 71"/>
              <a:gd name="T32" fmla="*/ 0 w 71"/>
              <a:gd name="T33" fmla="*/ 71 h 71"/>
              <a:gd name="T34" fmla="*/ 2 w 71"/>
              <a:gd name="T35" fmla="*/ 71 h 71"/>
              <a:gd name="T36" fmla="*/ 52 w 71"/>
              <a:gd name="T37" fmla="*/ 71 h 71"/>
              <a:gd name="T38" fmla="*/ 54 w 71"/>
              <a:gd name="T39" fmla="*/ 61 h 71"/>
              <a:gd name="T40" fmla="*/ 59 w 71"/>
              <a:gd name="T41" fmla="*/ 56 h 71"/>
              <a:gd name="T42" fmla="*/ 70 w 71"/>
              <a:gd name="T43" fmla="*/ 55 h 71"/>
              <a:gd name="T44" fmla="*/ 48 w 71"/>
              <a:gd name="T45" fmla="*/ 9 h 71"/>
              <a:gd name="T46" fmla="*/ 56 w 71"/>
              <a:gd name="T47" fmla="*/ 8 h 71"/>
              <a:gd name="T48" fmla="*/ 62 w 71"/>
              <a:gd name="T49" fmla="*/ 15 h 71"/>
              <a:gd name="T50" fmla="*/ 64 w 71"/>
              <a:gd name="T51" fmla="*/ 18 h 71"/>
              <a:gd name="T52" fmla="*/ 49 w 71"/>
              <a:gd name="T53" fmla="*/ 35 h 71"/>
              <a:gd name="T54" fmla="*/ 60 w 71"/>
              <a:gd name="T55" fmla="*/ 22 h 71"/>
              <a:gd name="T56" fmla="*/ 59 w 71"/>
              <a:gd name="T57" fmla="*/ 13 h 71"/>
              <a:gd name="T58" fmla="*/ 59 w 71"/>
              <a:gd name="T59" fmla="*/ 21 h 71"/>
              <a:gd name="T60" fmla="*/ 36 w 71"/>
              <a:gd name="T61" fmla="*/ 22 h 71"/>
              <a:gd name="T62" fmla="*/ 64 w 71"/>
              <a:gd name="T63" fmla="*/ 11 h 71"/>
              <a:gd name="T64" fmla="*/ 60 w 71"/>
              <a:gd name="T65" fmla="*/ 7 h 71"/>
              <a:gd name="T66" fmla="*/ 66 w 71"/>
              <a:gd name="T67" fmla="*/ 4 h 71"/>
              <a:gd name="T68" fmla="*/ 67 w 71"/>
              <a:gd name="T69" fmla="*/ 9 h 71"/>
              <a:gd name="T70" fmla="*/ 64 w 71"/>
              <a:gd name="T71" fmla="*/ 11 h 71"/>
              <a:gd name="T72" fmla="*/ 48 w 71"/>
              <a:gd name="T73" fmla="*/ 37 h 71"/>
              <a:gd name="T74" fmla="*/ 44 w 71"/>
              <a:gd name="T75" fmla="*/ 38 h 71"/>
              <a:gd name="T76" fmla="*/ 43 w 71"/>
              <a:gd name="T77" fmla="*/ 36 h 71"/>
              <a:gd name="T78" fmla="*/ 34 w 71"/>
              <a:gd name="T79" fmla="*/ 23 h 71"/>
              <a:gd name="T80" fmla="*/ 43 w 71"/>
              <a:gd name="T81" fmla="*/ 36 h 71"/>
              <a:gd name="T82" fmla="*/ 28 w 71"/>
              <a:gd name="T83" fmla="*/ 51 h 71"/>
              <a:gd name="T84" fmla="*/ 29 w 71"/>
              <a:gd name="T85" fmla="*/ 53 h 71"/>
              <a:gd name="T86" fmla="*/ 43 w 71"/>
              <a:gd name="T87" fmla="*/ 39 h 71"/>
              <a:gd name="T88" fmla="*/ 27 w 71"/>
              <a:gd name="T89" fmla="*/ 58 h 71"/>
              <a:gd name="T90" fmla="*/ 31 w 71"/>
              <a:gd name="T91" fmla="*/ 27 h 71"/>
              <a:gd name="T92" fmla="*/ 25 w 71"/>
              <a:gd name="T93" fmla="*/ 60 h 71"/>
              <a:gd name="T94" fmla="*/ 4 w 71"/>
              <a:gd name="T95" fmla="*/ 62 h 71"/>
              <a:gd name="T96" fmla="*/ 25 w 71"/>
              <a:gd name="T97" fmla="*/ 60 h 71"/>
              <a:gd name="T98" fmla="*/ 7 w 71"/>
              <a:gd name="T99" fmla="*/ 67 h 71"/>
              <a:gd name="T100" fmla="*/ 4 w 71"/>
              <a:gd name="T101" fmla="*/ 6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 h="71">
                <a:moveTo>
                  <a:pt x="69" y="54"/>
                </a:moveTo>
                <a:cubicBezTo>
                  <a:pt x="59" y="54"/>
                  <a:pt x="59" y="54"/>
                  <a:pt x="59" y="54"/>
                </a:cubicBezTo>
                <a:cubicBezTo>
                  <a:pt x="55" y="54"/>
                  <a:pt x="52" y="54"/>
                  <a:pt x="51" y="56"/>
                </a:cubicBezTo>
                <a:cubicBezTo>
                  <a:pt x="50" y="58"/>
                  <a:pt x="51" y="60"/>
                  <a:pt x="53" y="62"/>
                </a:cubicBezTo>
                <a:cubicBezTo>
                  <a:pt x="56" y="66"/>
                  <a:pt x="56" y="68"/>
                  <a:pt x="56" y="68"/>
                </a:cubicBezTo>
                <a:cubicBezTo>
                  <a:pt x="56" y="69"/>
                  <a:pt x="54" y="69"/>
                  <a:pt x="52" y="69"/>
                </a:cubicBezTo>
                <a:cubicBezTo>
                  <a:pt x="13" y="69"/>
                  <a:pt x="13" y="69"/>
                  <a:pt x="13" y="69"/>
                </a:cubicBezTo>
                <a:cubicBezTo>
                  <a:pt x="18" y="68"/>
                  <a:pt x="24" y="65"/>
                  <a:pt x="28" y="61"/>
                </a:cubicBezTo>
                <a:cubicBezTo>
                  <a:pt x="64" y="25"/>
                  <a:pt x="64" y="25"/>
                  <a:pt x="64" y="25"/>
                </a:cubicBezTo>
                <a:cubicBezTo>
                  <a:pt x="66" y="23"/>
                  <a:pt x="67" y="21"/>
                  <a:pt x="67" y="18"/>
                </a:cubicBezTo>
                <a:cubicBezTo>
                  <a:pt x="67" y="17"/>
                  <a:pt x="67" y="15"/>
                  <a:pt x="66" y="14"/>
                </a:cubicBezTo>
                <a:cubicBezTo>
                  <a:pt x="69" y="11"/>
                  <a:pt x="69" y="11"/>
                  <a:pt x="69" y="11"/>
                </a:cubicBezTo>
                <a:cubicBezTo>
                  <a:pt x="70" y="10"/>
                  <a:pt x="71" y="8"/>
                  <a:pt x="71" y="7"/>
                </a:cubicBezTo>
                <a:cubicBezTo>
                  <a:pt x="71" y="6"/>
                  <a:pt x="70" y="4"/>
                  <a:pt x="69" y="3"/>
                </a:cubicBezTo>
                <a:cubicBezTo>
                  <a:pt x="68" y="2"/>
                  <a:pt x="68" y="2"/>
                  <a:pt x="68" y="2"/>
                </a:cubicBezTo>
                <a:cubicBezTo>
                  <a:pt x="67" y="1"/>
                  <a:pt x="65" y="0"/>
                  <a:pt x="64" y="0"/>
                </a:cubicBezTo>
                <a:cubicBezTo>
                  <a:pt x="63" y="0"/>
                  <a:pt x="61" y="1"/>
                  <a:pt x="60" y="2"/>
                </a:cubicBezTo>
                <a:cubicBezTo>
                  <a:pt x="57" y="5"/>
                  <a:pt x="57" y="5"/>
                  <a:pt x="57" y="5"/>
                </a:cubicBezTo>
                <a:cubicBezTo>
                  <a:pt x="56" y="4"/>
                  <a:pt x="55" y="4"/>
                  <a:pt x="53" y="4"/>
                </a:cubicBezTo>
                <a:cubicBezTo>
                  <a:pt x="50" y="4"/>
                  <a:pt x="48" y="5"/>
                  <a:pt x="46" y="7"/>
                </a:cubicBezTo>
                <a:cubicBezTo>
                  <a:pt x="45" y="8"/>
                  <a:pt x="45" y="8"/>
                  <a:pt x="45" y="8"/>
                </a:cubicBezTo>
                <a:cubicBezTo>
                  <a:pt x="39" y="6"/>
                  <a:pt x="39" y="6"/>
                  <a:pt x="39" y="6"/>
                </a:cubicBezTo>
                <a:cubicBezTo>
                  <a:pt x="39" y="6"/>
                  <a:pt x="38" y="6"/>
                  <a:pt x="38" y="6"/>
                </a:cubicBezTo>
                <a:cubicBezTo>
                  <a:pt x="14" y="31"/>
                  <a:pt x="14" y="31"/>
                  <a:pt x="14" y="31"/>
                </a:cubicBezTo>
                <a:cubicBezTo>
                  <a:pt x="14" y="31"/>
                  <a:pt x="13" y="31"/>
                  <a:pt x="14" y="32"/>
                </a:cubicBezTo>
                <a:cubicBezTo>
                  <a:pt x="14" y="32"/>
                  <a:pt x="14" y="32"/>
                  <a:pt x="14" y="32"/>
                </a:cubicBezTo>
                <a:cubicBezTo>
                  <a:pt x="14" y="32"/>
                  <a:pt x="15" y="32"/>
                  <a:pt x="15" y="32"/>
                </a:cubicBezTo>
                <a:cubicBezTo>
                  <a:pt x="16" y="32"/>
                  <a:pt x="17" y="32"/>
                  <a:pt x="18" y="31"/>
                </a:cubicBezTo>
                <a:cubicBezTo>
                  <a:pt x="19" y="30"/>
                  <a:pt x="19" y="29"/>
                  <a:pt x="19" y="28"/>
                </a:cubicBezTo>
                <a:cubicBezTo>
                  <a:pt x="39" y="8"/>
                  <a:pt x="39" y="8"/>
                  <a:pt x="39" y="8"/>
                </a:cubicBezTo>
                <a:cubicBezTo>
                  <a:pt x="44" y="9"/>
                  <a:pt x="44" y="9"/>
                  <a:pt x="44" y="9"/>
                </a:cubicBezTo>
                <a:cubicBezTo>
                  <a:pt x="10" y="43"/>
                  <a:pt x="10" y="43"/>
                  <a:pt x="10" y="43"/>
                </a:cubicBezTo>
                <a:cubicBezTo>
                  <a:pt x="1" y="52"/>
                  <a:pt x="0" y="68"/>
                  <a:pt x="0" y="69"/>
                </a:cubicBezTo>
                <a:cubicBezTo>
                  <a:pt x="0" y="70"/>
                  <a:pt x="0" y="70"/>
                  <a:pt x="0" y="71"/>
                </a:cubicBezTo>
                <a:cubicBezTo>
                  <a:pt x="1" y="71"/>
                  <a:pt x="1" y="71"/>
                  <a:pt x="2" y="71"/>
                </a:cubicBezTo>
                <a:cubicBezTo>
                  <a:pt x="2" y="71"/>
                  <a:pt x="2" y="71"/>
                  <a:pt x="2" y="71"/>
                </a:cubicBezTo>
                <a:cubicBezTo>
                  <a:pt x="2" y="71"/>
                  <a:pt x="3" y="71"/>
                  <a:pt x="4" y="71"/>
                </a:cubicBezTo>
                <a:cubicBezTo>
                  <a:pt x="52" y="71"/>
                  <a:pt x="52" y="71"/>
                  <a:pt x="52" y="71"/>
                </a:cubicBezTo>
                <a:cubicBezTo>
                  <a:pt x="54" y="71"/>
                  <a:pt x="57" y="71"/>
                  <a:pt x="58" y="69"/>
                </a:cubicBezTo>
                <a:cubicBezTo>
                  <a:pt x="59" y="67"/>
                  <a:pt x="58" y="65"/>
                  <a:pt x="54" y="61"/>
                </a:cubicBezTo>
                <a:cubicBezTo>
                  <a:pt x="53" y="58"/>
                  <a:pt x="53" y="58"/>
                  <a:pt x="53" y="57"/>
                </a:cubicBezTo>
                <a:cubicBezTo>
                  <a:pt x="53" y="56"/>
                  <a:pt x="55" y="56"/>
                  <a:pt x="59" y="56"/>
                </a:cubicBezTo>
                <a:cubicBezTo>
                  <a:pt x="69" y="56"/>
                  <a:pt x="69" y="56"/>
                  <a:pt x="69" y="56"/>
                </a:cubicBezTo>
                <a:cubicBezTo>
                  <a:pt x="69" y="56"/>
                  <a:pt x="70" y="56"/>
                  <a:pt x="70" y="55"/>
                </a:cubicBezTo>
                <a:cubicBezTo>
                  <a:pt x="70" y="54"/>
                  <a:pt x="69" y="54"/>
                  <a:pt x="69" y="54"/>
                </a:cubicBezTo>
                <a:close/>
                <a:moveTo>
                  <a:pt x="48" y="9"/>
                </a:moveTo>
                <a:cubicBezTo>
                  <a:pt x="49" y="8"/>
                  <a:pt x="51" y="7"/>
                  <a:pt x="53" y="7"/>
                </a:cubicBezTo>
                <a:cubicBezTo>
                  <a:pt x="54" y="7"/>
                  <a:pt x="55" y="7"/>
                  <a:pt x="56" y="8"/>
                </a:cubicBezTo>
                <a:cubicBezTo>
                  <a:pt x="56" y="8"/>
                  <a:pt x="56" y="8"/>
                  <a:pt x="56" y="9"/>
                </a:cubicBezTo>
                <a:cubicBezTo>
                  <a:pt x="62" y="15"/>
                  <a:pt x="62" y="15"/>
                  <a:pt x="62" y="15"/>
                </a:cubicBezTo>
                <a:cubicBezTo>
                  <a:pt x="63" y="15"/>
                  <a:pt x="63" y="15"/>
                  <a:pt x="63" y="15"/>
                </a:cubicBezTo>
                <a:cubicBezTo>
                  <a:pt x="64" y="16"/>
                  <a:pt x="64" y="17"/>
                  <a:pt x="64" y="18"/>
                </a:cubicBezTo>
                <a:cubicBezTo>
                  <a:pt x="64" y="20"/>
                  <a:pt x="63" y="22"/>
                  <a:pt x="62" y="23"/>
                </a:cubicBezTo>
                <a:cubicBezTo>
                  <a:pt x="49" y="35"/>
                  <a:pt x="49" y="35"/>
                  <a:pt x="49" y="35"/>
                </a:cubicBezTo>
                <a:cubicBezTo>
                  <a:pt x="48" y="34"/>
                  <a:pt x="48" y="34"/>
                  <a:pt x="48" y="34"/>
                </a:cubicBezTo>
                <a:cubicBezTo>
                  <a:pt x="60" y="22"/>
                  <a:pt x="60" y="22"/>
                  <a:pt x="60" y="22"/>
                </a:cubicBezTo>
                <a:cubicBezTo>
                  <a:pt x="63" y="20"/>
                  <a:pt x="63" y="16"/>
                  <a:pt x="60" y="13"/>
                </a:cubicBezTo>
                <a:cubicBezTo>
                  <a:pt x="60" y="13"/>
                  <a:pt x="59" y="13"/>
                  <a:pt x="59" y="13"/>
                </a:cubicBezTo>
                <a:cubicBezTo>
                  <a:pt x="58" y="14"/>
                  <a:pt x="58" y="14"/>
                  <a:pt x="59" y="15"/>
                </a:cubicBezTo>
                <a:cubicBezTo>
                  <a:pt x="60" y="16"/>
                  <a:pt x="60" y="19"/>
                  <a:pt x="59" y="21"/>
                </a:cubicBezTo>
                <a:cubicBezTo>
                  <a:pt x="47" y="33"/>
                  <a:pt x="47" y="33"/>
                  <a:pt x="47" y="33"/>
                </a:cubicBezTo>
                <a:cubicBezTo>
                  <a:pt x="36" y="22"/>
                  <a:pt x="36" y="22"/>
                  <a:pt x="36" y="22"/>
                </a:cubicBezTo>
                <a:lnTo>
                  <a:pt x="48" y="9"/>
                </a:lnTo>
                <a:close/>
                <a:moveTo>
                  <a:pt x="64" y="11"/>
                </a:moveTo>
                <a:cubicBezTo>
                  <a:pt x="60" y="7"/>
                  <a:pt x="60" y="7"/>
                  <a:pt x="60" y="7"/>
                </a:cubicBezTo>
                <a:cubicBezTo>
                  <a:pt x="60" y="7"/>
                  <a:pt x="60" y="7"/>
                  <a:pt x="60" y="7"/>
                </a:cubicBezTo>
                <a:cubicBezTo>
                  <a:pt x="62" y="4"/>
                  <a:pt x="62" y="4"/>
                  <a:pt x="62" y="4"/>
                </a:cubicBezTo>
                <a:cubicBezTo>
                  <a:pt x="63" y="3"/>
                  <a:pt x="65" y="3"/>
                  <a:pt x="66" y="4"/>
                </a:cubicBezTo>
                <a:cubicBezTo>
                  <a:pt x="67" y="5"/>
                  <a:pt x="67" y="5"/>
                  <a:pt x="67" y="5"/>
                </a:cubicBezTo>
                <a:cubicBezTo>
                  <a:pt x="68" y="6"/>
                  <a:pt x="68" y="8"/>
                  <a:pt x="67" y="9"/>
                </a:cubicBezTo>
                <a:cubicBezTo>
                  <a:pt x="64" y="11"/>
                  <a:pt x="64" y="11"/>
                  <a:pt x="64" y="11"/>
                </a:cubicBezTo>
                <a:cubicBezTo>
                  <a:pt x="64" y="11"/>
                  <a:pt x="64" y="11"/>
                  <a:pt x="64" y="11"/>
                </a:cubicBezTo>
                <a:close/>
                <a:moveTo>
                  <a:pt x="47" y="36"/>
                </a:moveTo>
                <a:cubicBezTo>
                  <a:pt x="48" y="37"/>
                  <a:pt x="48" y="37"/>
                  <a:pt x="48" y="37"/>
                </a:cubicBezTo>
                <a:cubicBezTo>
                  <a:pt x="46" y="39"/>
                  <a:pt x="46" y="39"/>
                  <a:pt x="46" y="39"/>
                </a:cubicBezTo>
                <a:cubicBezTo>
                  <a:pt x="44" y="38"/>
                  <a:pt x="44" y="38"/>
                  <a:pt x="44" y="38"/>
                </a:cubicBezTo>
                <a:lnTo>
                  <a:pt x="47" y="36"/>
                </a:lnTo>
                <a:close/>
                <a:moveTo>
                  <a:pt x="43" y="36"/>
                </a:moveTo>
                <a:cubicBezTo>
                  <a:pt x="32" y="25"/>
                  <a:pt x="32" y="25"/>
                  <a:pt x="32" y="25"/>
                </a:cubicBezTo>
                <a:cubicBezTo>
                  <a:pt x="34" y="23"/>
                  <a:pt x="34" y="23"/>
                  <a:pt x="34" y="23"/>
                </a:cubicBezTo>
                <a:cubicBezTo>
                  <a:pt x="45" y="34"/>
                  <a:pt x="45" y="34"/>
                  <a:pt x="45" y="34"/>
                </a:cubicBezTo>
                <a:lnTo>
                  <a:pt x="43" y="36"/>
                </a:lnTo>
                <a:close/>
                <a:moveTo>
                  <a:pt x="42" y="38"/>
                </a:moveTo>
                <a:cubicBezTo>
                  <a:pt x="28" y="51"/>
                  <a:pt x="28" y="51"/>
                  <a:pt x="28" y="51"/>
                </a:cubicBezTo>
                <a:cubicBezTo>
                  <a:pt x="28" y="51"/>
                  <a:pt x="28" y="52"/>
                  <a:pt x="28" y="52"/>
                </a:cubicBezTo>
                <a:cubicBezTo>
                  <a:pt x="29" y="53"/>
                  <a:pt x="29" y="53"/>
                  <a:pt x="29" y="53"/>
                </a:cubicBezTo>
                <a:cubicBezTo>
                  <a:pt x="29" y="53"/>
                  <a:pt x="30" y="53"/>
                  <a:pt x="30" y="52"/>
                </a:cubicBezTo>
                <a:cubicBezTo>
                  <a:pt x="43" y="39"/>
                  <a:pt x="43" y="39"/>
                  <a:pt x="43" y="39"/>
                </a:cubicBezTo>
                <a:cubicBezTo>
                  <a:pt x="44" y="41"/>
                  <a:pt x="44" y="41"/>
                  <a:pt x="44" y="41"/>
                </a:cubicBezTo>
                <a:cubicBezTo>
                  <a:pt x="27" y="58"/>
                  <a:pt x="27" y="58"/>
                  <a:pt x="27" y="58"/>
                </a:cubicBezTo>
                <a:cubicBezTo>
                  <a:pt x="13" y="45"/>
                  <a:pt x="13" y="45"/>
                  <a:pt x="13" y="45"/>
                </a:cubicBezTo>
                <a:cubicBezTo>
                  <a:pt x="31" y="27"/>
                  <a:pt x="31" y="27"/>
                  <a:pt x="31" y="27"/>
                </a:cubicBezTo>
                <a:lnTo>
                  <a:pt x="42" y="38"/>
                </a:lnTo>
                <a:close/>
                <a:moveTo>
                  <a:pt x="25" y="60"/>
                </a:moveTo>
                <a:cubicBezTo>
                  <a:pt x="21" y="64"/>
                  <a:pt x="14" y="66"/>
                  <a:pt x="9" y="67"/>
                </a:cubicBezTo>
                <a:cubicBezTo>
                  <a:pt x="4" y="62"/>
                  <a:pt x="4" y="62"/>
                  <a:pt x="4" y="62"/>
                </a:cubicBezTo>
                <a:cubicBezTo>
                  <a:pt x="5" y="57"/>
                  <a:pt x="7" y="50"/>
                  <a:pt x="11" y="46"/>
                </a:cubicBezTo>
                <a:lnTo>
                  <a:pt x="25" y="60"/>
                </a:lnTo>
                <a:close/>
                <a:moveTo>
                  <a:pt x="4" y="64"/>
                </a:moveTo>
                <a:cubicBezTo>
                  <a:pt x="7" y="67"/>
                  <a:pt x="7" y="67"/>
                  <a:pt x="7" y="67"/>
                </a:cubicBezTo>
                <a:cubicBezTo>
                  <a:pt x="5" y="68"/>
                  <a:pt x="4" y="68"/>
                  <a:pt x="3" y="68"/>
                </a:cubicBezTo>
                <a:cubicBezTo>
                  <a:pt x="3" y="67"/>
                  <a:pt x="3" y="66"/>
                  <a:pt x="4" y="6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p:cNvSpPr>
            <a:spLocks noEditPoints="1"/>
          </p:cNvSpPr>
          <p:nvPr/>
        </p:nvSpPr>
        <p:spPr bwMode="auto">
          <a:xfrm>
            <a:off x="6307322" y="2700180"/>
            <a:ext cx="365527" cy="357405"/>
          </a:xfrm>
          <a:custGeom>
            <a:avLst/>
            <a:gdLst>
              <a:gd name="T0" fmla="*/ 58 w 76"/>
              <a:gd name="T1" fmla="*/ 8 h 72"/>
              <a:gd name="T2" fmla="*/ 67 w 76"/>
              <a:gd name="T3" fmla="*/ 2 h 72"/>
              <a:gd name="T4" fmla="*/ 67 w 76"/>
              <a:gd name="T5" fmla="*/ 13 h 72"/>
              <a:gd name="T6" fmla="*/ 48 w 76"/>
              <a:gd name="T7" fmla="*/ 30 h 72"/>
              <a:gd name="T8" fmla="*/ 63 w 76"/>
              <a:gd name="T9" fmla="*/ 13 h 72"/>
              <a:gd name="T10" fmla="*/ 66 w 76"/>
              <a:gd name="T11" fmla="*/ 4 h 72"/>
              <a:gd name="T12" fmla="*/ 56 w 76"/>
              <a:gd name="T13" fmla="*/ 14 h 72"/>
              <a:gd name="T14" fmla="*/ 76 w 76"/>
              <a:gd name="T15" fmla="*/ 65 h 72"/>
              <a:gd name="T16" fmla="*/ 62 w 76"/>
              <a:gd name="T17" fmla="*/ 68 h 72"/>
              <a:gd name="T18" fmla="*/ 19 w 76"/>
              <a:gd name="T19" fmla="*/ 28 h 72"/>
              <a:gd name="T20" fmla="*/ 16 w 76"/>
              <a:gd name="T21" fmla="*/ 33 h 72"/>
              <a:gd name="T22" fmla="*/ 2 w 76"/>
              <a:gd name="T23" fmla="*/ 19 h 72"/>
              <a:gd name="T24" fmla="*/ 7 w 76"/>
              <a:gd name="T25" fmla="*/ 16 h 72"/>
              <a:gd name="T26" fmla="*/ 8 w 76"/>
              <a:gd name="T27" fmla="*/ 13 h 72"/>
              <a:gd name="T28" fmla="*/ 15 w 76"/>
              <a:gd name="T29" fmla="*/ 4 h 72"/>
              <a:gd name="T30" fmla="*/ 17 w 76"/>
              <a:gd name="T31" fmla="*/ 4 h 72"/>
              <a:gd name="T32" fmla="*/ 36 w 76"/>
              <a:gd name="T33" fmla="*/ 1 h 72"/>
              <a:gd name="T34" fmla="*/ 42 w 76"/>
              <a:gd name="T35" fmla="*/ 6 h 72"/>
              <a:gd name="T36" fmla="*/ 32 w 76"/>
              <a:gd name="T37" fmla="*/ 10 h 72"/>
              <a:gd name="T38" fmla="*/ 73 w 76"/>
              <a:gd name="T39" fmla="*/ 58 h 72"/>
              <a:gd name="T40" fmla="*/ 15 w 76"/>
              <a:gd name="T41" fmla="*/ 7 h 72"/>
              <a:gd name="T42" fmla="*/ 28 w 76"/>
              <a:gd name="T43" fmla="*/ 16 h 72"/>
              <a:gd name="T44" fmla="*/ 37 w 76"/>
              <a:gd name="T45" fmla="*/ 6 h 72"/>
              <a:gd name="T46" fmla="*/ 39 w 76"/>
              <a:gd name="T47" fmla="*/ 5 h 72"/>
              <a:gd name="T48" fmla="*/ 29 w 76"/>
              <a:gd name="T49" fmla="*/ 3 h 72"/>
              <a:gd name="T50" fmla="*/ 22 w 76"/>
              <a:gd name="T51" fmla="*/ 8 h 72"/>
              <a:gd name="T52" fmla="*/ 21 w 76"/>
              <a:gd name="T53" fmla="*/ 10 h 72"/>
              <a:gd name="T54" fmla="*/ 16 w 76"/>
              <a:gd name="T55" fmla="*/ 10 h 72"/>
              <a:gd name="T56" fmla="*/ 11 w 76"/>
              <a:gd name="T57" fmla="*/ 15 h 72"/>
              <a:gd name="T58" fmla="*/ 13 w 76"/>
              <a:gd name="T59" fmla="*/ 19 h 72"/>
              <a:gd name="T60" fmla="*/ 10 w 76"/>
              <a:gd name="T61" fmla="*/ 17 h 72"/>
              <a:gd name="T62" fmla="*/ 6 w 76"/>
              <a:gd name="T63" fmla="*/ 19 h 72"/>
              <a:gd name="T64" fmla="*/ 13 w 76"/>
              <a:gd name="T65" fmla="*/ 31 h 72"/>
              <a:gd name="T66" fmla="*/ 14 w 76"/>
              <a:gd name="T67" fmla="*/ 30 h 72"/>
              <a:gd name="T68" fmla="*/ 20 w 76"/>
              <a:gd name="T69" fmla="*/ 25 h 72"/>
              <a:gd name="T70" fmla="*/ 71 w 76"/>
              <a:gd name="T71" fmla="*/ 60 h 72"/>
              <a:gd name="T72" fmla="*/ 64 w 76"/>
              <a:gd name="T73" fmla="*/ 66 h 72"/>
              <a:gd name="T74" fmla="*/ 38 w 76"/>
              <a:gd name="T75" fmla="*/ 47 h 72"/>
              <a:gd name="T76" fmla="*/ 19 w 76"/>
              <a:gd name="T77" fmla="*/ 70 h 72"/>
              <a:gd name="T78" fmla="*/ 7 w 76"/>
              <a:gd name="T79" fmla="*/ 65 h 72"/>
              <a:gd name="T80" fmla="*/ 2 w 76"/>
              <a:gd name="T81" fmla="*/ 53 h 72"/>
              <a:gd name="T82" fmla="*/ 23 w 76"/>
              <a:gd name="T83" fmla="*/ 34 h 72"/>
              <a:gd name="T84" fmla="*/ 28 w 76"/>
              <a:gd name="T85" fmla="*/ 37 h 72"/>
              <a:gd name="T86" fmla="*/ 23 w 76"/>
              <a:gd name="T87" fmla="*/ 37 h 72"/>
              <a:gd name="T88" fmla="*/ 6 w 76"/>
              <a:gd name="T89" fmla="*/ 60 h 72"/>
              <a:gd name="T90" fmla="*/ 29 w 76"/>
              <a:gd name="T91" fmla="*/ 40 h 72"/>
              <a:gd name="T92" fmla="*/ 11 w 76"/>
              <a:gd name="T93" fmla="*/ 65 h 72"/>
              <a:gd name="T94" fmla="*/ 17 w 76"/>
              <a:gd name="T95" fmla="*/ 68 h 72"/>
              <a:gd name="T96" fmla="*/ 35 w 76"/>
              <a:gd name="T97" fmla="*/ 45 h 72"/>
              <a:gd name="T98" fmla="*/ 38 w 76"/>
              <a:gd name="T99" fmla="*/ 47 h 72"/>
              <a:gd name="T100" fmla="*/ 28 w 76"/>
              <a:gd name="T101"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2">
                <a:moveTo>
                  <a:pt x="42" y="25"/>
                </a:moveTo>
                <a:cubicBezTo>
                  <a:pt x="54" y="12"/>
                  <a:pt x="54" y="12"/>
                  <a:pt x="54" y="12"/>
                </a:cubicBezTo>
                <a:cubicBezTo>
                  <a:pt x="56" y="11"/>
                  <a:pt x="57" y="9"/>
                  <a:pt x="58" y="8"/>
                </a:cubicBezTo>
                <a:cubicBezTo>
                  <a:pt x="58" y="7"/>
                  <a:pt x="59" y="6"/>
                  <a:pt x="59" y="5"/>
                </a:cubicBezTo>
                <a:cubicBezTo>
                  <a:pt x="60" y="4"/>
                  <a:pt x="65" y="2"/>
                  <a:pt x="66" y="2"/>
                </a:cubicBezTo>
                <a:cubicBezTo>
                  <a:pt x="66" y="2"/>
                  <a:pt x="66" y="2"/>
                  <a:pt x="67" y="2"/>
                </a:cubicBezTo>
                <a:cubicBezTo>
                  <a:pt x="70" y="5"/>
                  <a:pt x="70" y="5"/>
                  <a:pt x="70" y="5"/>
                </a:cubicBezTo>
                <a:cubicBezTo>
                  <a:pt x="71" y="6"/>
                  <a:pt x="71" y="6"/>
                  <a:pt x="71" y="7"/>
                </a:cubicBezTo>
                <a:cubicBezTo>
                  <a:pt x="70" y="7"/>
                  <a:pt x="68" y="12"/>
                  <a:pt x="67" y="13"/>
                </a:cubicBezTo>
                <a:cubicBezTo>
                  <a:pt x="66" y="14"/>
                  <a:pt x="65" y="14"/>
                  <a:pt x="64" y="15"/>
                </a:cubicBezTo>
                <a:cubicBezTo>
                  <a:pt x="63" y="16"/>
                  <a:pt x="61" y="17"/>
                  <a:pt x="60" y="18"/>
                </a:cubicBezTo>
                <a:cubicBezTo>
                  <a:pt x="48" y="30"/>
                  <a:pt x="48" y="30"/>
                  <a:pt x="48" y="30"/>
                </a:cubicBezTo>
                <a:cubicBezTo>
                  <a:pt x="46" y="29"/>
                  <a:pt x="46" y="29"/>
                  <a:pt x="46" y="29"/>
                </a:cubicBezTo>
                <a:cubicBezTo>
                  <a:pt x="59" y="16"/>
                  <a:pt x="59" y="16"/>
                  <a:pt x="59" y="16"/>
                </a:cubicBezTo>
                <a:cubicBezTo>
                  <a:pt x="60" y="15"/>
                  <a:pt x="62" y="14"/>
                  <a:pt x="63" y="13"/>
                </a:cubicBezTo>
                <a:cubicBezTo>
                  <a:pt x="64" y="12"/>
                  <a:pt x="65" y="12"/>
                  <a:pt x="66" y="12"/>
                </a:cubicBezTo>
                <a:cubicBezTo>
                  <a:pt x="66" y="11"/>
                  <a:pt x="68" y="8"/>
                  <a:pt x="68" y="6"/>
                </a:cubicBezTo>
                <a:cubicBezTo>
                  <a:pt x="66" y="4"/>
                  <a:pt x="66" y="4"/>
                  <a:pt x="66" y="4"/>
                </a:cubicBezTo>
                <a:cubicBezTo>
                  <a:pt x="64" y="5"/>
                  <a:pt x="61" y="6"/>
                  <a:pt x="61" y="7"/>
                </a:cubicBezTo>
                <a:cubicBezTo>
                  <a:pt x="60" y="7"/>
                  <a:pt x="60" y="8"/>
                  <a:pt x="59" y="9"/>
                </a:cubicBezTo>
                <a:cubicBezTo>
                  <a:pt x="58" y="10"/>
                  <a:pt x="57" y="12"/>
                  <a:pt x="56" y="14"/>
                </a:cubicBezTo>
                <a:cubicBezTo>
                  <a:pt x="43" y="26"/>
                  <a:pt x="43" y="26"/>
                  <a:pt x="43" y="26"/>
                </a:cubicBezTo>
                <a:lnTo>
                  <a:pt x="42" y="25"/>
                </a:lnTo>
                <a:close/>
                <a:moveTo>
                  <a:pt x="76" y="65"/>
                </a:moveTo>
                <a:cubicBezTo>
                  <a:pt x="76" y="67"/>
                  <a:pt x="76" y="69"/>
                  <a:pt x="74" y="70"/>
                </a:cubicBezTo>
                <a:cubicBezTo>
                  <a:pt x="73" y="71"/>
                  <a:pt x="71" y="72"/>
                  <a:pt x="69" y="72"/>
                </a:cubicBezTo>
                <a:cubicBezTo>
                  <a:pt x="67" y="72"/>
                  <a:pt x="64" y="71"/>
                  <a:pt x="62" y="68"/>
                </a:cubicBezTo>
                <a:cubicBezTo>
                  <a:pt x="22" y="27"/>
                  <a:pt x="22" y="27"/>
                  <a:pt x="22" y="27"/>
                </a:cubicBezTo>
                <a:cubicBezTo>
                  <a:pt x="21" y="27"/>
                  <a:pt x="21" y="28"/>
                  <a:pt x="20" y="28"/>
                </a:cubicBezTo>
                <a:cubicBezTo>
                  <a:pt x="20" y="28"/>
                  <a:pt x="19" y="28"/>
                  <a:pt x="19" y="28"/>
                </a:cubicBezTo>
                <a:cubicBezTo>
                  <a:pt x="19" y="28"/>
                  <a:pt x="19" y="29"/>
                  <a:pt x="19" y="29"/>
                </a:cubicBezTo>
                <a:cubicBezTo>
                  <a:pt x="19" y="30"/>
                  <a:pt x="18" y="30"/>
                  <a:pt x="18" y="31"/>
                </a:cubicBezTo>
                <a:cubicBezTo>
                  <a:pt x="16" y="33"/>
                  <a:pt x="16" y="33"/>
                  <a:pt x="16" y="33"/>
                </a:cubicBezTo>
                <a:cubicBezTo>
                  <a:pt x="16" y="33"/>
                  <a:pt x="15" y="34"/>
                  <a:pt x="13" y="34"/>
                </a:cubicBezTo>
                <a:cubicBezTo>
                  <a:pt x="11" y="34"/>
                  <a:pt x="9" y="32"/>
                  <a:pt x="6" y="29"/>
                </a:cubicBezTo>
                <a:cubicBezTo>
                  <a:pt x="0" y="24"/>
                  <a:pt x="1" y="20"/>
                  <a:pt x="2" y="19"/>
                </a:cubicBezTo>
                <a:cubicBezTo>
                  <a:pt x="4" y="17"/>
                  <a:pt x="4" y="17"/>
                  <a:pt x="4" y="17"/>
                </a:cubicBezTo>
                <a:cubicBezTo>
                  <a:pt x="5" y="16"/>
                  <a:pt x="5" y="16"/>
                  <a:pt x="6" y="16"/>
                </a:cubicBezTo>
                <a:cubicBezTo>
                  <a:pt x="6" y="16"/>
                  <a:pt x="7" y="16"/>
                  <a:pt x="7" y="16"/>
                </a:cubicBezTo>
                <a:cubicBezTo>
                  <a:pt x="7" y="15"/>
                  <a:pt x="7" y="15"/>
                  <a:pt x="7" y="14"/>
                </a:cubicBezTo>
                <a:cubicBezTo>
                  <a:pt x="7" y="14"/>
                  <a:pt x="8" y="13"/>
                  <a:pt x="8" y="13"/>
                </a:cubicBezTo>
                <a:cubicBezTo>
                  <a:pt x="8" y="13"/>
                  <a:pt x="8" y="13"/>
                  <a:pt x="8" y="13"/>
                </a:cubicBezTo>
                <a:cubicBezTo>
                  <a:pt x="9" y="12"/>
                  <a:pt x="9" y="12"/>
                  <a:pt x="9" y="12"/>
                </a:cubicBezTo>
                <a:cubicBezTo>
                  <a:pt x="9" y="10"/>
                  <a:pt x="9" y="8"/>
                  <a:pt x="11" y="6"/>
                </a:cubicBezTo>
                <a:cubicBezTo>
                  <a:pt x="12" y="5"/>
                  <a:pt x="13" y="4"/>
                  <a:pt x="15" y="4"/>
                </a:cubicBezTo>
                <a:cubicBezTo>
                  <a:pt x="16" y="4"/>
                  <a:pt x="16" y="4"/>
                  <a:pt x="17" y="4"/>
                </a:cubicBezTo>
                <a:cubicBezTo>
                  <a:pt x="17" y="4"/>
                  <a:pt x="17" y="4"/>
                  <a:pt x="17" y="4"/>
                </a:cubicBezTo>
                <a:cubicBezTo>
                  <a:pt x="17" y="4"/>
                  <a:pt x="17" y="4"/>
                  <a:pt x="17" y="4"/>
                </a:cubicBezTo>
                <a:cubicBezTo>
                  <a:pt x="17" y="4"/>
                  <a:pt x="18" y="3"/>
                  <a:pt x="18" y="3"/>
                </a:cubicBezTo>
                <a:cubicBezTo>
                  <a:pt x="21" y="1"/>
                  <a:pt x="25" y="0"/>
                  <a:pt x="29" y="0"/>
                </a:cubicBezTo>
                <a:cubicBezTo>
                  <a:pt x="32" y="0"/>
                  <a:pt x="35" y="1"/>
                  <a:pt x="36" y="1"/>
                </a:cubicBezTo>
                <a:cubicBezTo>
                  <a:pt x="37" y="1"/>
                  <a:pt x="37" y="1"/>
                  <a:pt x="37" y="1"/>
                </a:cubicBezTo>
                <a:cubicBezTo>
                  <a:pt x="39" y="1"/>
                  <a:pt x="40" y="2"/>
                  <a:pt x="41" y="3"/>
                </a:cubicBezTo>
                <a:cubicBezTo>
                  <a:pt x="42" y="4"/>
                  <a:pt x="43" y="5"/>
                  <a:pt x="42" y="6"/>
                </a:cubicBezTo>
                <a:cubicBezTo>
                  <a:pt x="42" y="7"/>
                  <a:pt x="41" y="9"/>
                  <a:pt x="38" y="9"/>
                </a:cubicBezTo>
                <a:cubicBezTo>
                  <a:pt x="38" y="9"/>
                  <a:pt x="38" y="9"/>
                  <a:pt x="38" y="9"/>
                </a:cubicBezTo>
                <a:cubicBezTo>
                  <a:pt x="36" y="9"/>
                  <a:pt x="34" y="10"/>
                  <a:pt x="32" y="10"/>
                </a:cubicBezTo>
                <a:cubicBezTo>
                  <a:pt x="32" y="11"/>
                  <a:pt x="32" y="11"/>
                  <a:pt x="32" y="11"/>
                </a:cubicBezTo>
                <a:cubicBezTo>
                  <a:pt x="32" y="13"/>
                  <a:pt x="33" y="15"/>
                  <a:pt x="31" y="17"/>
                </a:cubicBezTo>
                <a:cubicBezTo>
                  <a:pt x="73" y="58"/>
                  <a:pt x="73" y="58"/>
                  <a:pt x="73" y="58"/>
                </a:cubicBezTo>
                <a:cubicBezTo>
                  <a:pt x="75" y="60"/>
                  <a:pt x="76" y="62"/>
                  <a:pt x="76" y="65"/>
                </a:cubicBezTo>
                <a:close/>
                <a:moveTo>
                  <a:pt x="12" y="11"/>
                </a:moveTo>
                <a:cubicBezTo>
                  <a:pt x="15" y="7"/>
                  <a:pt x="15" y="7"/>
                  <a:pt x="15" y="7"/>
                </a:cubicBezTo>
                <a:cubicBezTo>
                  <a:pt x="14" y="7"/>
                  <a:pt x="13" y="8"/>
                  <a:pt x="13" y="8"/>
                </a:cubicBezTo>
                <a:cubicBezTo>
                  <a:pt x="12" y="9"/>
                  <a:pt x="12" y="10"/>
                  <a:pt x="12" y="11"/>
                </a:cubicBezTo>
                <a:close/>
                <a:moveTo>
                  <a:pt x="28" y="16"/>
                </a:moveTo>
                <a:cubicBezTo>
                  <a:pt x="29" y="15"/>
                  <a:pt x="29" y="13"/>
                  <a:pt x="29" y="12"/>
                </a:cubicBezTo>
                <a:cubicBezTo>
                  <a:pt x="29" y="10"/>
                  <a:pt x="29" y="9"/>
                  <a:pt x="31" y="8"/>
                </a:cubicBezTo>
                <a:cubicBezTo>
                  <a:pt x="33" y="7"/>
                  <a:pt x="35" y="6"/>
                  <a:pt x="37" y="6"/>
                </a:cubicBezTo>
                <a:cubicBezTo>
                  <a:pt x="38" y="6"/>
                  <a:pt x="38" y="6"/>
                  <a:pt x="38" y="6"/>
                </a:cubicBezTo>
                <a:cubicBezTo>
                  <a:pt x="39" y="6"/>
                  <a:pt x="39" y="6"/>
                  <a:pt x="39" y="5"/>
                </a:cubicBezTo>
                <a:cubicBezTo>
                  <a:pt x="39" y="5"/>
                  <a:pt x="39" y="5"/>
                  <a:pt x="39" y="5"/>
                </a:cubicBezTo>
                <a:cubicBezTo>
                  <a:pt x="39" y="4"/>
                  <a:pt x="38" y="4"/>
                  <a:pt x="37" y="4"/>
                </a:cubicBezTo>
                <a:cubicBezTo>
                  <a:pt x="36" y="4"/>
                  <a:pt x="36" y="4"/>
                  <a:pt x="36" y="4"/>
                </a:cubicBezTo>
                <a:cubicBezTo>
                  <a:pt x="34" y="3"/>
                  <a:pt x="32" y="3"/>
                  <a:pt x="29" y="3"/>
                </a:cubicBezTo>
                <a:cubicBezTo>
                  <a:pt x="25" y="3"/>
                  <a:pt x="22" y="4"/>
                  <a:pt x="20" y="6"/>
                </a:cubicBezTo>
                <a:cubicBezTo>
                  <a:pt x="20" y="6"/>
                  <a:pt x="20" y="6"/>
                  <a:pt x="21" y="7"/>
                </a:cubicBezTo>
                <a:cubicBezTo>
                  <a:pt x="21" y="8"/>
                  <a:pt x="22" y="8"/>
                  <a:pt x="22" y="8"/>
                </a:cubicBezTo>
                <a:cubicBezTo>
                  <a:pt x="23" y="9"/>
                  <a:pt x="23" y="9"/>
                  <a:pt x="23" y="10"/>
                </a:cubicBezTo>
                <a:cubicBezTo>
                  <a:pt x="22" y="10"/>
                  <a:pt x="22" y="10"/>
                  <a:pt x="22" y="10"/>
                </a:cubicBezTo>
                <a:cubicBezTo>
                  <a:pt x="21" y="10"/>
                  <a:pt x="21" y="10"/>
                  <a:pt x="21" y="10"/>
                </a:cubicBezTo>
                <a:cubicBezTo>
                  <a:pt x="21" y="10"/>
                  <a:pt x="20" y="9"/>
                  <a:pt x="19" y="8"/>
                </a:cubicBezTo>
                <a:cubicBezTo>
                  <a:pt x="19" y="7"/>
                  <a:pt x="19" y="7"/>
                  <a:pt x="18" y="7"/>
                </a:cubicBezTo>
                <a:cubicBezTo>
                  <a:pt x="16" y="10"/>
                  <a:pt x="16" y="10"/>
                  <a:pt x="16" y="10"/>
                </a:cubicBezTo>
                <a:cubicBezTo>
                  <a:pt x="12" y="13"/>
                  <a:pt x="12" y="13"/>
                  <a:pt x="12" y="13"/>
                </a:cubicBezTo>
                <a:cubicBezTo>
                  <a:pt x="12" y="13"/>
                  <a:pt x="12" y="13"/>
                  <a:pt x="12" y="13"/>
                </a:cubicBezTo>
                <a:cubicBezTo>
                  <a:pt x="11" y="15"/>
                  <a:pt x="11" y="15"/>
                  <a:pt x="11" y="15"/>
                </a:cubicBezTo>
                <a:cubicBezTo>
                  <a:pt x="11" y="15"/>
                  <a:pt x="11" y="15"/>
                  <a:pt x="11" y="16"/>
                </a:cubicBezTo>
                <a:cubicBezTo>
                  <a:pt x="12" y="17"/>
                  <a:pt x="13" y="18"/>
                  <a:pt x="13" y="18"/>
                </a:cubicBezTo>
                <a:cubicBezTo>
                  <a:pt x="13" y="18"/>
                  <a:pt x="13" y="18"/>
                  <a:pt x="13" y="19"/>
                </a:cubicBezTo>
                <a:cubicBezTo>
                  <a:pt x="13" y="19"/>
                  <a:pt x="13" y="19"/>
                  <a:pt x="12" y="19"/>
                </a:cubicBezTo>
                <a:cubicBezTo>
                  <a:pt x="12" y="19"/>
                  <a:pt x="12" y="19"/>
                  <a:pt x="12" y="19"/>
                </a:cubicBezTo>
                <a:cubicBezTo>
                  <a:pt x="12" y="19"/>
                  <a:pt x="11" y="19"/>
                  <a:pt x="10" y="17"/>
                </a:cubicBezTo>
                <a:cubicBezTo>
                  <a:pt x="10" y="17"/>
                  <a:pt x="10" y="17"/>
                  <a:pt x="10" y="17"/>
                </a:cubicBezTo>
                <a:cubicBezTo>
                  <a:pt x="9" y="17"/>
                  <a:pt x="9" y="18"/>
                  <a:pt x="9" y="18"/>
                </a:cubicBezTo>
                <a:cubicBezTo>
                  <a:pt x="8" y="19"/>
                  <a:pt x="7" y="19"/>
                  <a:pt x="6" y="19"/>
                </a:cubicBezTo>
                <a:cubicBezTo>
                  <a:pt x="4" y="21"/>
                  <a:pt x="4" y="21"/>
                  <a:pt x="4" y="21"/>
                </a:cubicBezTo>
                <a:cubicBezTo>
                  <a:pt x="4" y="22"/>
                  <a:pt x="4" y="24"/>
                  <a:pt x="8" y="27"/>
                </a:cubicBezTo>
                <a:cubicBezTo>
                  <a:pt x="10" y="30"/>
                  <a:pt x="12" y="31"/>
                  <a:pt x="13" y="31"/>
                </a:cubicBezTo>
                <a:cubicBezTo>
                  <a:pt x="13" y="32"/>
                  <a:pt x="13" y="32"/>
                  <a:pt x="13" y="32"/>
                </a:cubicBezTo>
                <a:cubicBezTo>
                  <a:pt x="13" y="31"/>
                  <a:pt x="13" y="31"/>
                  <a:pt x="13" y="31"/>
                </a:cubicBezTo>
                <a:cubicBezTo>
                  <a:pt x="14" y="31"/>
                  <a:pt x="14" y="30"/>
                  <a:pt x="14" y="30"/>
                </a:cubicBezTo>
                <a:cubicBezTo>
                  <a:pt x="16" y="29"/>
                  <a:pt x="16" y="29"/>
                  <a:pt x="16" y="29"/>
                </a:cubicBezTo>
                <a:cubicBezTo>
                  <a:pt x="16" y="28"/>
                  <a:pt x="16" y="27"/>
                  <a:pt x="17" y="26"/>
                </a:cubicBezTo>
                <a:cubicBezTo>
                  <a:pt x="18" y="25"/>
                  <a:pt x="19" y="25"/>
                  <a:pt x="20" y="25"/>
                </a:cubicBezTo>
                <a:lnTo>
                  <a:pt x="28" y="16"/>
                </a:lnTo>
                <a:close/>
                <a:moveTo>
                  <a:pt x="73" y="65"/>
                </a:moveTo>
                <a:cubicBezTo>
                  <a:pt x="73" y="63"/>
                  <a:pt x="72" y="61"/>
                  <a:pt x="71" y="60"/>
                </a:cubicBezTo>
                <a:cubicBezTo>
                  <a:pt x="29" y="19"/>
                  <a:pt x="29" y="19"/>
                  <a:pt x="29" y="19"/>
                </a:cubicBezTo>
                <a:cubicBezTo>
                  <a:pt x="23" y="24"/>
                  <a:pt x="23" y="24"/>
                  <a:pt x="23" y="24"/>
                </a:cubicBezTo>
                <a:cubicBezTo>
                  <a:pt x="64" y="66"/>
                  <a:pt x="64" y="66"/>
                  <a:pt x="64" y="66"/>
                </a:cubicBezTo>
                <a:cubicBezTo>
                  <a:pt x="67" y="69"/>
                  <a:pt x="70" y="70"/>
                  <a:pt x="72" y="68"/>
                </a:cubicBezTo>
                <a:cubicBezTo>
                  <a:pt x="73" y="67"/>
                  <a:pt x="73" y="66"/>
                  <a:pt x="73" y="65"/>
                </a:cubicBezTo>
                <a:close/>
                <a:moveTo>
                  <a:pt x="38" y="47"/>
                </a:moveTo>
                <a:cubicBezTo>
                  <a:pt x="38" y="48"/>
                  <a:pt x="39" y="50"/>
                  <a:pt x="38" y="51"/>
                </a:cubicBezTo>
                <a:cubicBezTo>
                  <a:pt x="28" y="60"/>
                  <a:pt x="28" y="60"/>
                  <a:pt x="28" y="60"/>
                </a:cubicBezTo>
                <a:cubicBezTo>
                  <a:pt x="19" y="70"/>
                  <a:pt x="19" y="70"/>
                  <a:pt x="19" y="70"/>
                </a:cubicBezTo>
                <a:cubicBezTo>
                  <a:pt x="18" y="71"/>
                  <a:pt x="17" y="71"/>
                  <a:pt x="16" y="71"/>
                </a:cubicBezTo>
                <a:cubicBezTo>
                  <a:pt x="14" y="71"/>
                  <a:pt x="12" y="70"/>
                  <a:pt x="10" y="68"/>
                </a:cubicBezTo>
                <a:cubicBezTo>
                  <a:pt x="7" y="65"/>
                  <a:pt x="7" y="65"/>
                  <a:pt x="7" y="65"/>
                </a:cubicBezTo>
                <a:cubicBezTo>
                  <a:pt x="4" y="62"/>
                  <a:pt x="4" y="62"/>
                  <a:pt x="4" y="62"/>
                </a:cubicBezTo>
                <a:cubicBezTo>
                  <a:pt x="2" y="61"/>
                  <a:pt x="2" y="59"/>
                  <a:pt x="1" y="58"/>
                </a:cubicBezTo>
                <a:cubicBezTo>
                  <a:pt x="1" y="56"/>
                  <a:pt x="1" y="54"/>
                  <a:pt x="2" y="53"/>
                </a:cubicBezTo>
                <a:cubicBezTo>
                  <a:pt x="12" y="44"/>
                  <a:pt x="12" y="44"/>
                  <a:pt x="12" y="44"/>
                </a:cubicBezTo>
                <a:cubicBezTo>
                  <a:pt x="21" y="35"/>
                  <a:pt x="21" y="35"/>
                  <a:pt x="21" y="35"/>
                </a:cubicBezTo>
                <a:cubicBezTo>
                  <a:pt x="22" y="34"/>
                  <a:pt x="22" y="34"/>
                  <a:pt x="23" y="34"/>
                </a:cubicBezTo>
                <a:cubicBezTo>
                  <a:pt x="24" y="34"/>
                  <a:pt x="25" y="34"/>
                  <a:pt x="25" y="34"/>
                </a:cubicBezTo>
                <a:cubicBezTo>
                  <a:pt x="25" y="34"/>
                  <a:pt x="26" y="34"/>
                  <a:pt x="26" y="34"/>
                </a:cubicBezTo>
                <a:cubicBezTo>
                  <a:pt x="28" y="37"/>
                  <a:pt x="28" y="37"/>
                  <a:pt x="28" y="37"/>
                </a:cubicBezTo>
                <a:cubicBezTo>
                  <a:pt x="28" y="37"/>
                  <a:pt x="28" y="37"/>
                  <a:pt x="28" y="37"/>
                </a:cubicBezTo>
                <a:cubicBezTo>
                  <a:pt x="27" y="38"/>
                  <a:pt x="26" y="37"/>
                  <a:pt x="25" y="37"/>
                </a:cubicBezTo>
                <a:cubicBezTo>
                  <a:pt x="24" y="37"/>
                  <a:pt x="24" y="37"/>
                  <a:pt x="23" y="37"/>
                </a:cubicBezTo>
                <a:cubicBezTo>
                  <a:pt x="4" y="56"/>
                  <a:pt x="4" y="56"/>
                  <a:pt x="4" y="56"/>
                </a:cubicBezTo>
                <a:cubicBezTo>
                  <a:pt x="4" y="56"/>
                  <a:pt x="4" y="56"/>
                  <a:pt x="4" y="57"/>
                </a:cubicBezTo>
                <a:cubicBezTo>
                  <a:pt x="5" y="58"/>
                  <a:pt x="5" y="59"/>
                  <a:pt x="6" y="60"/>
                </a:cubicBezTo>
                <a:cubicBezTo>
                  <a:pt x="6" y="60"/>
                  <a:pt x="7" y="61"/>
                  <a:pt x="7" y="61"/>
                </a:cubicBezTo>
                <a:cubicBezTo>
                  <a:pt x="28" y="40"/>
                  <a:pt x="28" y="40"/>
                  <a:pt x="28" y="40"/>
                </a:cubicBezTo>
                <a:cubicBezTo>
                  <a:pt x="28" y="40"/>
                  <a:pt x="29" y="40"/>
                  <a:pt x="29" y="40"/>
                </a:cubicBezTo>
                <a:cubicBezTo>
                  <a:pt x="32" y="43"/>
                  <a:pt x="32" y="43"/>
                  <a:pt x="32" y="43"/>
                </a:cubicBezTo>
                <a:cubicBezTo>
                  <a:pt x="32" y="44"/>
                  <a:pt x="32" y="44"/>
                  <a:pt x="32" y="45"/>
                </a:cubicBezTo>
                <a:cubicBezTo>
                  <a:pt x="11" y="65"/>
                  <a:pt x="11" y="65"/>
                  <a:pt x="11" y="65"/>
                </a:cubicBezTo>
                <a:cubicBezTo>
                  <a:pt x="12" y="66"/>
                  <a:pt x="12" y="66"/>
                  <a:pt x="12" y="66"/>
                </a:cubicBezTo>
                <a:cubicBezTo>
                  <a:pt x="13" y="67"/>
                  <a:pt x="15" y="68"/>
                  <a:pt x="16" y="68"/>
                </a:cubicBezTo>
                <a:cubicBezTo>
                  <a:pt x="16" y="68"/>
                  <a:pt x="17" y="68"/>
                  <a:pt x="17" y="68"/>
                </a:cubicBezTo>
                <a:cubicBezTo>
                  <a:pt x="35" y="49"/>
                  <a:pt x="35" y="49"/>
                  <a:pt x="35" y="49"/>
                </a:cubicBezTo>
                <a:cubicBezTo>
                  <a:pt x="35" y="49"/>
                  <a:pt x="35" y="48"/>
                  <a:pt x="35" y="48"/>
                </a:cubicBezTo>
                <a:cubicBezTo>
                  <a:pt x="35" y="47"/>
                  <a:pt x="35" y="46"/>
                  <a:pt x="35" y="45"/>
                </a:cubicBezTo>
                <a:cubicBezTo>
                  <a:pt x="35" y="44"/>
                  <a:pt x="35" y="44"/>
                  <a:pt x="35" y="44"/>
                </a:cubicBezTo>
                <a:cubicBezTo>
                  <a:pt x="38" y="47"/>
                  <a:pt x="38" y="47"/>
                  <a:pt x="38" y="47"/>
                </a:cubicBezTo>
                <a:cubicBezTo>
                  <a:pt x="38" y="47"/>
                  <a:pt x="38" y="47"/>
                  <a:pt x="38" y="47"/>
                </a:cubicBezTo>
                <a:close/>
                <a:moveTo>
                  <a:pt x="10" y="64"/>
                </a:moveTo>
                <a:cubicBezTo>
                  <a:pt x="30" y="44"/>
                  <a:pt x="30" y="44"/>
                  <a:pt x="30" y="44"/>
                </a:cubicBezTo>
                <a:cubicBezTo>
                  <a:pt x="28" y="42"/>
                  <a:pt x="28" y="42"/>
                  <a:pt x="28" y="42"/>
                </a:cubicBezTo>
                <a:cubicBezTo>
                  <a:pt x="8" y="62"/>
                  <a:pt x="8" y="62"/>
                  <a:pt x="8" y="62"/>
                </a:cubicBezTo>
                <a:cubicBezTo>
                  <a:pt x="9" y="63"/>
                  <a:pt x="9" y="63"/>
                  <a:pt x="10" y="6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p:cNvSpPr>
            <a:spLocks noEditPoints="1"/>
          </p:cNvSpPr>
          <p:nvPr/>
        </p:nvSpPr>
        <p:spPr bwMode="auto">
          <a:xfrm>
            <a:off x="6942859" y="2714395"/>
            <a:ext cx="379743" cy="328974"/>
          </a:xfrm>
          <a:custGeom>
            <a:avLst/>
            <a:gdLst>
              <a:gd name="T0" fmla="*/ 5 w 79"/>
              <a:gd name="T1" fmla="*/ 39 h 66"/>
              <a:gd name="T2" fmla="*/ 13 w 79"/>
              <a:gd name="T3" fmla="*/ 60 h 66"/>
              <a:gd name="T4" fmla="*/ 66 w 79"/>
              <a:gd name="T5" fmla="*/ 60 h 66"/>
              <a:gd name="T6" fmla="*/ 39 w 79"/>
              <a:gd name="T7" fmla="*/ 5 h 66"/>
              <a:gd name="T8" fmla="*/ 13 w 79"/>
              <a:gd name="T9" fmla="*/ 58 h 66"/>
              <a:gd name="T10" fmla="*/ 39 w 79"/>
              <a:gd name="T11" fmla="*/ 7 h 66"/>
              <a:gd name="T12" fmla="*/ 65 w 79"/>
              <a:gd name="T13" fmla="*/ 58 h 66"/>
              <a:gd name="T14" fmla="*/ 0 w 79"/>
              <a:gd name="T15" fmla="*/ 40 h 66"/>
              <a:gd name="T16" fmla="*/ 12 w 79"/>
              <a:gd name="T17" fmla="*/ 66 h 66"/>
              <a:gd name="T18" fmla="*/ 71 w 79"/>
              <a:gd name="T19" fmla="*/ 63 h 66"/>
              <a:gd name="T20" fmla="*/ 39 w 79"/>
              <a:gd name="T21" fmla="*/ 0 h 66"/>
              <a:gd name="T22" fmla="*/ 66 w 79"/>
              <a:gd name="T23" fmla="*/ 63 h 66"/>
              <a:gd name="T24" fmla="*/ 10 w 79"/>
              <a:gd name="T25" fmla="*/ 62 h 66"/>
              <a:gd name="T26" fmla="*/ 39 w 79"/>
              <a:gd name="T27" fmla="*/ 3 h 66"/>
              <a:gd name="T28" fmla="*/ 68 w 79"/>
              <a:gd name="T29" fmla="*/ 62 h 66"/>
              <a:gd name="T30" fmla="*/ 36 w 79"/>
              <a:gd name="T31" fmla="*/ 35 h 66"/>
              <a:gd name="T32" fmla="*/ 40 w 79"/>
              <a:gd name="T33" fmla="*/ 23 h 66"/>
              <a:gd name="T34" fmla="*/ 45 w 79"/>
              <a:gd name="T35" fmla="*/ 39 h 66"/>
              <a:gd name="T36" fmla="*/ 33 w 79"/>
              <a:gd name="T37" fmla="*/ 39 h 66"/>
              <a:gd name="T38" fmla="*/ 38 w 79"/>
              <a:gd name="T39" fmla="*/ 12 h 66"/>
              <a:gd name="T40" fmla="*/ 41 w 79"/>
              <a:gd name="T41" fmla="*/ 12 h 66"/>
              <a:gd name="T42" fmla="*/ 39 w 79"/>
              <a:gd name="T43" fmla="*/ 16 h 66"/>
              <a:gd name="T44" fmla="*/ 69 w 79"/>
              <a:gd name="T45" fmla="*/ 39 h 66"/>
              <a:gd name="T46" fmla="*/ 64 w 79"/>
              <a:gd name="T47" fmla="*/ 41 h 66"/>
              <a:gd name="T48" fmla="*/ 64 w 79"/>
              <a:gd name="T49" fmla="*/ 38 h 66"/>
              <a:gd name="T50" fmla="*/ 69 w 79"/>
              <a:gd name="T51" fmla="*/ 39 h 66"/>
              <a:gd name="T52" fmla="*/ 14 w 79"/>
              <a:gd name="T53" fmla="*/ 41 h 66"/>
              <a:gd name="T54" fmla="*/ 10 w 79"/>
              <a:gd name="T55" fmla="*/ 39 h 66"/>
              <a:gd name="T56" fmla="*/ 14 w 79"/>
              <a:gd name="T57" fmla="*/ 38 h 66"/>
              <a:gd name="T58" fmla="*/ 22 w 79"/>
              <a:gd name="T59" fmla="*/ 21 h 66"/>
              <a:gd name="T60" fmla="*/ 21 w 79"/>
              <a:gd name="T61" fmla="*/ 23 h 66"/>
              <a:gd name="T62" fmla="*/ 18 w 79"/>
              <a:gd name="T63" fmla="*/ 21 h 66"/>
              <a:gd name="T64" fmla="*/ 20 w 79"/>
              <a:gd name="T65" fmla="*/ 19 h 66"/>
              <a:gd name="T66" fmla="*/ 60 w 79"/>
              <a:gd name="T67" fmla="*/ 19 h 66"/>
              <a:gd name="T68" fmla="*/ 58 w 79"/>
              <a:gd name="T69" fmla="*/ 23 h 66"/>
              <a:gd name="T70" fmla="*/ 56 w 79"/>
              <a:gd name="T71" fmla="*/ 23 h 66"/>
              <a:gd name="T72" fmla="*/ 58 w 79"/>
              <a:gd name="T73" fmla="*/ 19 h 66"/>
              <a:gd name="T74" fmla="*/ 45 w 79"/>
              <a:gd name="T75" fmla="*/ 48 h 66"/>
              <a:gd name="T76" fmla="*/ 29 w 79"/>
              <a:gd name="T77" fmla="*/ 52 h 66"/>
              <a:gd name="T78" fmla="*/ 45 w 79"/>
              <a:gd name="T79" fmla="*/ 56 h 66"/>
              <a:gd name="T80" fmla="*/ 45 w 79"/>
              <a:gd name="T81" fmla="*/ 48 h 66"/>
              <a:gd name="T82" fmla="*/ 34 w 79"/>
              <a:gd name="T83" fmla="*/ 54 h 66"/>
              <a:gd name="T84" fmla="*/ 34 w 79"/>
              <a:gd name="T85" fmla="*/ 50 h 66"/>
              <a:gd name="T86" fmla="*/ 48 w 79"/>
              <a:gd name="T87" fmla="*/ 5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9" h="66">
                <a:moveTo>
                  <a:pt x="39" y="5"/>
                </a:moveTo>
                <a:cubicBezTo>
                  <a:pt x="20" y="5"/>
                  <a:pt x="5" y="21"/>
                  <a:pt x="5" y="39"/>
                </a:cubicBezTo>
                <a:cubicBezTo>
                  <a:pt x="5" y="47"/>
                  <a:pt x="7" y="54"/>
                  <a:pt x="12" y="60"/>
                </a:cubicBezTo>
                <a:cubicBezTo>
                  <a:pt x="12" y="60"/>
                  <a:pt x="12" y="60"/>
                  <a:pt x="13" y="60"/>
                </a:cubicBezTo>
                <a:cubicBezTo>
                  <a:pt x="66" y="60"/>
                  <a:pt x="66" y="60"/>
                  <a:pt x="66" y="60"/>
                </a:cubicBezTo>
                <a:cubicBezTo>
                  <a:pt x="66" y="60"/>
                  <a:pt x="66" y="60"/>
                  <a:pt x="66" y="60"/>
                </a:cubicBezTo>
                <a:cubicBezTo>
                  <a:pt x="71" y="54"/>
                  <a:pt x="73" y="47"/>
                  <a:pt x="73" y="39"/>
                </a:cubicBezTo>
                <a:cubicBezTo>
                  <a:pt x="73" y="21"/>
                  <a:pt x="58" y="5"/>
                  <a:pt x="39" y="5"/>
                </a:cubicBezTo>
                <a:close/>
                <a:moveTo>
                  <a:pt x="65" y="58"/>
                </a:moveTo>
                <a:cubicBezTo>
                  <a:pt x="13" y="58"/>
                  <a:pt x="13" y="58"/>
                  <a:pt x="13" y="58"/>
                </a:cubicBezTo>
                <a:cubicBezTo>
                  <a:pt x="9" y="53"/>
                  <a:pt x="7" y="46"/>
                  <a:pt x="7" y="39"/>
                </a:cubicBezTo>
                <a:cubicBezTo>
                  <a:pt x="7" y="22"/>
                  <a:pt x="21" y="7"/>
                  <a:pt x="39" y="7"/>
                </a:cubicBezTo>
                <a:cubicBezTo>
                  <a:pt x="57" y="7"/>
                  <a:pt x="71" y="22"/>
                  <a:pt x="71" y="39"/>
                </a:cubicBezTo>
                <a:cubicBezTo>
                  <a:pt x="71" y="46"/>
                  <a:pt x="69" y="53"/>
                  <a:pt x="65" y="58"/>
                </a:cubicBezTo>
                <a:close/>
                <a:moveTo>
                  <a:pt x="39" y="0"/>
                </a:moveTo>
                <a:cubicBezTo>
                  <a:pt x="17" y="0"/>
                  <a:pt x="0" y="18"/>
                  <a:pt x="0" y="40"/>
                </a:cubicBezTo>
                <a:cubicBezTo>
                  <a:pt x="0" y="48"/>
                  <a:pt x="2" y="56"/>
                  <a:pt x="8" y="63"/>
                </a:cubicBezTo>
                <a:cubicBezTo>
                  <a:pt x="9" y="65"/>
                  <a:pt x="10" y="66"/>
                  <a:pt x="12" y="66"/>
                </a:cubicBezTo>
                <a:cubicBezTo>
                  <a:pt x="66" y="66"/>
                  <a:pt x="66" y="66"/>
                  <a:pt x="66" y="66"/>
                </a:cubicBezTo>
                <a:cubicBezTo>
                  <a:pt x="68" y="66"/>
                  <a:pt x="70" y="65"/>
                  <a:pt x="71" y="63"/>
                </a:cubicBezTo>
                <a:cubicBezTo>
                  <a:pt x="76" y="56"/>
                  <a:pt x="79" y="48"/>
                  <a:pt x="79" y="40"/>
                </a:cubicBezTo>
                <a:cubicBezTo>
                  <a:pt x="79" y="18"/>
                  <a:pt x="61" y="0"/>
                  <a:pt x="39" y="0"/>
                </a:cubicBezTo>
                <a:close/>
                <a:moveTo>
                  <a:pt x="68" y="62"/>
                </a:moveTo>
                <a:cubicBezTo>
                  <a:pt x="68" y="62"/>
                  <a:pt x="67" y="63"/>
                  <a:pt x="66" y="63"/>
                </a:cubicBezTo>
                <a:cubicBezTo>
                  <a:pt x="12" y="63"/>
                  <a:pt x="12" y="63"/>
                  <a:pt x="12" y="63"/>
                </a:cubicBezTo>
                <a:cubicBezTo>
                  <a:pt x="11" y="63"/>
                  <a:pt x="10" y="62"/>
                  <a:pt x="10" y="62"/>
                </a:cubicBezTo>
                <a:cubicBezTo>
                  <a:pt x="5" y="55"/>
                  <a:pt x="3" y="48"/>
                  <a:pt x="3" y="40"/>
                </a:cubicBezTo>
                <a:cubicBezTo>
                  <a:pt x="3" y="20"/>
                  <a:pt x="19" y="3"/>
                  <a:pt x="39" y="3"/>
                </a:cubicBezTo>
                <a:cubicBezTo>
                  <a:pt x="59" y="3"/>
                  <a:pt x="76" y="20"/>
                  <a:pt x="76" y="40"/>
                </a:cubicBezTo>
                <a:cubicBezTo>
                  <a:pt x="76" y="48"/>
                  <a:pt x="73" y="55"/>
                  <a:pt x="68" y="62"/>
                </a:cubicBezTo>
                <a:close/>
                <a:moveTo>
                  <a:pt x="33" y="39"/>
                </a:moveTo>
                <a:cubicBezTo>
                  <a:pt x="33" y="37"/>
                  <a:pt x="34" y="36"/>
                  <a:pt x="36" y="35"/>
                </a:cubicBezTo>
                <a:cubicBezTo>
                  <a:pt x="37" y="30"/>
                  <a:pt x="38" y="23"/>
                  <a:pt x="38" y="23"/>
                </a:cubicBezTo>
                <a:cubicBezTo>
                  <a:pt x="39" y="20"/>
                  <a:pt x="39" y="20"/>
                  <a:pt x="40" y="23"/>
                </a:cubicBezTo>
                <a:cubicBezTo>
                  <a:pt x="40" y="23"/>
                  <a:pt x="41" y="30"/>
                  <a:pt x="42" y="35"/>
                </a:cubicBezTo>
                <a:cubicBezTo>
                  <a:pt x="44" y="36"/>
                  <a:pt x="45" y="37"/>
                  <a:pt x="45" y="39"/>
                </a:cubicBezTo>
                <a:cubicBezTo>
                  <a:pt x="45" y="43"/>
                  <a:pt x="42" y="45"/>
                  <a:pt x="39" y="45"/>
                </a:cubicBezTo>
                <a:cubicBezTo>
                  <a:pt x="36" y="45"/>
                  <a:pt x="33" y="43"/>
                  <a:pt x="33" y="39"/>
                </a:cubicBezTo>
                <a:close/>
                <a:moveTo>
                  <a:pt x="38" y="14"/>
                </a:moveTo>
                <a:cubicBezTo>
                  <a:pt x="38" y="12"/>
                  <a:pt x="38" y="12"/>
                  <a:pt x="38" y="12"/>
                </a:cubicBezTo>
                <a:cubicBezTo>
                  <a:pt x="38" y="11"/>
                  <a:pt x="38" y="10"/>
                  <a:pt x="39" y="10"/>
                </a:cubicBezTo>
                <a:cubicBezTo>
                  <a:pt x="40" y="10"/>
                  <a:pt x="41" y="11"/>
                  <a:pt x="41" y="12"/>
                </a:cubicBezTo>
                <a:cubicBezTo>
                  <a:pt x="41" y="14"/>
                  <a:pt x="41" y="14"/>
                  <a:pt x="41" y="14"/>
                </a:cubicBezTo>
                <a:cubicBezTo>
                  <a:pt x="41" y="15"/>
                  <a:pt x="40" y="16"/>
                  <a:pt x="39" y="16"/>
                </a:cubicBezTo>
                <a:cubicBezTo>
                  <a:pt x="38" y="16"/>
                  <a:pt x="38" y="15"/>
                  <a:pt x="38" y="14"/>
                </a:cubicBezTo>
                <a:close/>
                <a:moveTo>
                  <a:pt x="69" y="39"/>
                </a:moveTo>
                <a:cubicBezTo>
                  <a:pt x="69" y="40"/>
                  <a:pt x="68" y="41"/>
                  <a:pt x="67" y="41"/>
                </a:cubicBezTo>
                <a:cubicBezTo>
                  <a:pt x="64" y="41"/>
                  <a:pt x="64" y="41"/>
                  <a:pt x="64" y="41"/>
                </a:cubicBezTo>
                <a:cubicBezTo>
                  <a:pt x="64" y="41"/>
                  <a:pt x="63" y="40"/>
                  <a:pt x="63" y="39"/>
                </a:cubicBezTo>
                <a:cubicBezTo>
                  <a:pt x="63" y="39"/>
                  <a:pt x="64" y="38"/>
                  <a:pt x="64" y="38"/>
                </a:cubicBezTo>
                <a:cubicBezTo>
                  <a:pt x="67" y="38"/>
                  <a:pt x="67" y="38"/>
                  <a:pt x="67" y="38"/>
                </a:cubicBezTo>
                <a:cubicBezTo>
                  <a:pt x="68" y="38"/>
                  <a:pt x="69" y="39"/>
                  <a:pt x="69" y="39"/>
                </a:cubicBezTo>
                <a:close/>
                <a:moveTo>
                  <a:pt x="15" y="39"/>
                </a:moveTo>
                <a:cubicBezTo>
                  <a:pt x="15" y="40"/>
                  <a:pt x="15" y="41"/>
                  <a:pt x="14" y="41"/>
                </a:cubicBezTo>
                <a:cubicBezTo>
                  <a:pt x="11" y="41"/>
                  <a:pt x="11" y="41"/>
                  <a:pt x="11" y="41"/>
                </a:cubicBezTo>
                <a:cubicBezTo>
                  <a:pt x="10" y="41"/>
                  <a:pt x="10" y="40"/>
                  <a:pt x="10" y="39"/>
                </a:cubicBezTo>
                <a:cubicBezTo>
                  <a:pt x="10" y="39"/>
                  <a:pt x="10" y="38"/>
                  <a:pt x="11" y="38"/>
                </a:cubicBezTo>
                <a:cubicBezTo>
                  <a:pt x="14" y="38"/>
                  <a:pt x="14" y="38"/>
                  <a:pt x="14" y="38"/>
                </a:cubicBezTo>
                <a:cubicBezTo>
                  <a:pt x="15" y="38"/>
                  <a:pt x="15" y="39"/>
                  <a:pt x="15" y="39"/>
                </a:cubicBezTo>
                <a:close/>
                <a:moveTo>
                  <a:pt x="22" y="21"/>
                </a:moveTo>
                <a:cubicBezTo>
                  <a:pt x="23" y="21"/>
                  <a:pt x="23" y="22"/>
                  <a:pt x="22" y="23"/>
                </a:cubicBezTo>
                <a:cubicBezTo>
                  <a:pt x="22" y="23"/>
                  <a:pt x="22" y="23"/>
                  <a:pt x="21" y="23"/>
                </a:cubicBezTo>
                <a:cubicBezTo>
                  <a:pt x="21" y="23"/>
                  <a:pt x="20" y="23"/>
                  <a:pt x="20" y="23"/>
                </a:cubicBezTo>
                <a:cubicBezTo>
                  <a:pt x="18" y="21"/>
                  <a:pt x="18" y="21"/>
                  <a:pt x="18" y="21"/>
                </a:cubicBezTo>
                <a:cubicBezTo>
                  <a:pt x="18" y="20"/>
                  <a:pt x="18" y="19"/>
                  <a:pt x="18" y="19"/>
                </a:cubicBezTo>
                <a:cubicBezTo>
                  <a:pt x="19" y="18"/>
                  <a:pt x="20" y="18"/>
                  <a:pt x="20" y="19"/>
                </a:cubicBezTo>
                <a:lnTo>
                  <a:pt x="22" y="21"/>
                </a:lnTo>
                <a:close/>
                <a:moveTo>
                  <a:pt x="60" y="19"/>
                </a:moveTo>
                <a:cubicBezTo>
                  <a:pt x="61" y="19"/>
                  <a:pt x="61" y="20"/>
                  <a:pt x="60" y="21"/>
                </a:cubicBezTo>
                <a:cubicBezTo>
                  <a:pt x="58" y="23"/>
                  <a:pt x="58" y="23"/>
                  <a:pt x="58" y="23"/>
                </a:cubicBezTo>
                <a:cubicBezTo>
                  <a:pt x="58" y="23"/>
                  <a:pt x="57" y="23"/>
                  <a:pt x="57" y="23"/>
                </a:cubicBezTo>
                <a:cubicBezTo>
                  <a:pt x="57" y="23"/>
                  <a:pt x="56" y="23"/>
                  <a:pt x="56" y="23"/>
                </a:cubicBezTo>
                <a:cubicBezTo>
                  <a:pt x="55" y="22"/>
                  <a:pt x="55" y="21"/>
                  <a:pt x="56" y="21"/>
                </a:cubicBezTo>
                <a:cubicBezTo>
                  <a:pt x="58" y="19"/>
                  <a:pt x="58" y="19"/>
                  <a:pt x="58" y="19"/>
                </a:cubicBezTo>
                <a:cubicBezTo>
                  <a:pt x="58" y="18"/>
                  <a:pt x="59" y="18"/>
                  <a:pt x="60" y="19"/>
                </a:cubicBezTo>
                <a:close/>
                <a:moveTo>
                  <a:pt x="45" y="48"/>
                </a:moveTo>
                <a:cubicBezTo>
                  <a:pt x="34" y="48"/>
                  <a:pt x="34" y="48"/>
                  <a:pt x="34" y="48"/>
                </a:cubicBezTo>
                <a:cubicBezTo>
                  <a:pt x="31" y="48"/>
                  <a:pt x="29" y="50"/>
                  <a:pt x="29" y="52"/>
                </a:cubicBezTo>
                <a:cubicBezTo>
                  <a:pt x="29" y="55"/>
                  <a:pt x="31" y="56"/>
                  <a:pt x="34" y="56"/>
                </a:cubicBezTo>
                <a:cubicBezTo>
                  <a:pt x="45" y="56"/>
                  <a:pt x="45" y="56"/>
                  <a:pt x="45" y="56"/>
                </a:cubicBezTo>
                <a:cubicBezTo>
                  <a:pt x="47" y="56"/>
                  <a:pt x="50" y="55"/>
                  <a:pt x="50" y="52"/>
                </a:cubicBezTo>
                <a:cubicBezTo>
                  <a:pt x="50" y="50"/>
                  <a:pt x="47" y="48"/>
                  <a:pt x="45" y="48"/>
                </a:cubicBezTo>
                <a:close/>
                <a:moveTo>
                  <a:pt x="45" y="54"/>
                </a:moveTo>
                <a:cubicBezTo>
                  <a:pt x="34" y="54"/>
                  <a:pt x="34" y="54"/>
                  <a:pt x="34" y="54"/>
                </a:cubicBezTo>
                <a:cubicBezTo>
                  <a:pt x="32" y="54"/>
                  <a:pt x="31" y="53"/>
                  <a:pt x="31" y="52"/>
                </a:cubicBezTo>
                <a:cubicBezTo>
                  <a:pt x="31" y="51"/>
                  <a:pt x="32" y="50"/>
                  <a:pt x="34" y="50"/>
                </a:cubicBezTo>
                <a:cubicBezTo>
                  <a:pt x="45" y="50"/>
                  <a:pt x="45" y="50"/>
                  <a:pt x="45" y="50"/>
                </a:cubicBezTo>
                <a:cubicBezTo>
                  <a:pt x="46" y="50"/>
                  <a:pt x="48" y="51"/>
                  <a:pt x="48" y="52"/>
                </a:cubicBezTo>
                <a:cubicBezTo>
                  <a:pt x="48" y="53"/>
                  <a:pt x="46" y="54"/>
                  <a:pt x="45" y="5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49"/>
          <p:cNvSpPr>
            <a:spLocks noEditPoints="1"/>
          </p:cNvSpPr>
          <p:nvPr/>
        </p:nvSpPr>
        <p:spPr bwMode="auto">
          <a:xfrm>
            <a:off x="7622256" y="1955930"/>
            <a:ext cx="261843" cy="370261"/>
          </a:xfrm>
          <a:custGeom>
            <a:avLst/>
            <a:gdLst>
              <a:gd name="T0" fmla="*/ 20 w 54"/>
              <a:gd name="T1" fmla="*/ 20 h 74"/>
              <a:gd name="T2" fmla="*/ 26 w 54"/>
              <a:gd name="T3" fmla="*/ 11 h 74"/>
              <a:gd name="T4" fmla="*/ 33 w 54"/>
              <a:gd name="T5" fmla="*/ 20 h 74"/>
              <a:gd name="T6" fmla="*/ 26 w 54"/>
              <a:gd name="T7" fmla="*/ 16 h 74"/>
              <a:gd name="T8" fmla="*/ 33 w 54"/>
              <a:gd name="T9" fmla="*/ 31 h 74"/>
              <a:gd name="T10" fmla="*/ 26 w 54"/>
              <a:gd name="T11" fmla="*/ 40 h 74"/>
              <a:gd name="T12" fmla="*/ 20 w 54"/>
              <a:gd name="T13" fmla="*/ 31 h 74"/>
              <a:gd name="T14" fmla="*/ 26 w 54"/>
              <a:gd name="T15" fmla="*/ 35 h 74"/>
              <a:gd name="T16" fmla="*/ 52 w 54"/>
              <a:gd name="T17" fmla="*/ 70 h 74"/>
              <a:gd name="T18" fmla="*/ 39 w 54"/>
              <a:gd name="T19" fmla="*/ 74 h 74"/>
              <a:gd name="T20" fmla="*/ 36 w 54"/>
              <a:gd name="T21" fmla="*/ 73 h 74"/>
              <a:gd name="T22" fmla="*/ 18 w 54"/>
              <a:gd name="T23" fmla="*/ 73 h 74"/>
              <a:gd name="T24" fmla="*/ 15 w 54"/>
              <a:gd name="T25" fmla="*/ 74 h 74"/>
              <a:gd name="T26" fmla="*/ 2 w 54"/>
              <a:gd name="T27" fmla="*/ 70 h 74"/>
              <a:gd name="T28" fmla="*/ 9 w 54"/>
              <a:gd name="T29" fmla="*/ 43 h 74"/>
              <a:gd name="T30" fmla="*/ 5 w 54"/>
              <a:gd name="T31" fmla="*/ 33 h 74"/>
              <a:gd name="T32" fmla="*/ 3 w 54"/>
              <a:gd name="T33" fmla="*/ 21 h 74"/>
              <a:gd name="T34" fmla="*/ 5 w 54"/>
              <a:gd name="T35" fmla="*/ 10 h 74"/>
              <a:gd name="T36" fmla="*/ 14 w 54"/>
              <a:gd name="T37" fmla="*/ 5 h 74"/>
              <a:gd name="T38" fmla="*/ 19 w 54"/>
              <a:gd name="T39" fmla="*/ 0 h 74"/>
              <a:gd name="T40" fmla="*/ 29 w 54"/>
              <a:gd name="T41" fmla="*/ 2 h 74"/>
              <a:gd name="T42" fmla="*/ 38 w 54"/>
              <a:gd name="T43" fmla="*/ 5 h 74"/>
              <a:gd name="T44" fmla="*/ 48 w 54"/>
              <a:gd name="T45" fmla="*/ 10 h 74"/>
              <a:gd name="T46" fmla="*/ 49 w 54"/>
              <a:gd name="T47" fmla="*/ 21 h 74"/>
              <a:gd name="T48" fmla="*/ 48 w 54"/>
              <a:gd name="T49" fmla="*/ 33 h 74"/>
              <a:gd name="T50" fmla="*/ 45 w 54"/>
              <a:gd name="T51" fmla="*/ 43 h 74"/>
              <a:gd name="T52" fmla="*/ 8 w 54"/>
              <a:gd name="T53" fmla="*/ 18 h 74"/>
              <a:gd name="T54" fmla="*/ 8 w 54"/>
              <a:gd name="T55" fmla="*/ 12 h 74"/>
              <a:gd name="T56" fmla="*/ 46 w 54"/>
              <a:gd name="T57" fmla="*/ 21 h 74"/>
              <a:gd name="T58" fmla="*/ 47 w 54"/>
              <a:gd name="T59" fmla="*/ 28 h 74"/>
              <a:gd name="T60" fmla="*/ 46 w 54"/>
              <a:gd name="T61" fmla="*/ 21 h 74"/>
              <a:gd name="T62" fmla="*/ 42 w 54"/>
              <a:gd name="T63" fmla="*/ 40 h 74"/>
              <a:gd name="T64" fmla="*/ 45 w 54"/>
              <a:gd name="T65" fmla="*/ 39 h 74"/>
              <a:gd name="T66" fmla="*/ 35 w 54"/>
              <a:gd name="T67" fmla="*/ 45 h 74"/>
              <a:gd name="T68" fmla="*/ 30 w 54"/>
              <a:gd name="T69" fmla="*/ 47 h 74"/>
              <a:gd name="T70" fmla="*/ 22 w 54"/>
              <a:gd name="T71" fmla="*/ 47 h 74"/>
              <a:gd name="T72" fmla="*/ 17 w 54"/>
              <a:gd name="T73" fmla="*/ 45 h 74"/>
              <a:gd name="T74" fmla="*/ 8 w 54"/>
              <a:gd name="T75" fmla="*/ 39 h 74"/>
              <a:gd name="T76" fmla="*/ 8 w 54"/>
              <a:gd name="T77" fmla="*/ 34 h 74"/>
              <a:gd name="T78" fmla="*/ 8 w 54"/>
              <a:gd name="T79" fmla="*/ 26 h 74"/>
              <a:gd name="T80" fmla="*/ 26 w 54"/>
              <a:gd name="T81" fmla="*/ 8 h 74"/>
              <a:gd name="T82" fmla="*/ 42 w 54"/>
              <a:gd name="T83" fmla="*/ 11 h 74"/>
              <a:gd name="T84" fmla="*/ 45 w 54"/>
              <a:gd name="T85" fmla="*/ 15 h 74"/>
              <a:gd name="T86" fmla="*/ 35 w 54"/>
              <a:gd name="T87" fmla="*/ 6 h 74"/>
              <a:gd name="T88" fmla="*/ 28 w 54"/>
              <a:gd name="T89" fmla="*/ 6 h 74"/>
              <a:gd name="T90" fmla="*/ 22 w 54"/>
              <a:gd name="T91" fmla="*/ 5 h 74"/>
              <a:gd name="T92" fmla="*/ 16 w 54"/>
              <a:gd name="T93" fmla="*/ 9 h 74"/>
              <a:gd name="T94" fmla="*/ 3 w 54"/>
              <a:gd name="T95" fmla="*/ 26 h 74"/>
              <a:gd name="T96" fmla="*/ 6 w 54"/>
              <a:gd name="T97" fmla="*/ 26 h 74"/>
              <a:gd name="T98" fmla="*/ 4 w 54"/>
              <a:gd name="T99" fmla="*/ 66 h 74"/>
              <a:gd name="T100" fmla="*/ 12 w 54"/>
              <a:gd name="T101" fmla="*/ 65 h 74"/>
              <a:gd name="T102" fmla="*/ 23 w 54"/>
              <a:gd name="T103" fmla="*/ 48 h 74"/>
              <a:gd name="T104" fmla="*/ 14 w 54"/>
              <a:gd name="T105" fmla="*/ 43 h 74"/>
              <a:gd name="T106" fmla="*/ 4 w 54"/>
              <a:gd name="T107" fmla="*/ 66 h 74"/>
              <a:gd name="T108" fmla="*/ 43 w 54"/>
              <a:gd name="T109" fmla="*/ 65 h 74"/>
              <a:gd name="T110" fmla="*/ 42 w 54"/>
              <a:gd name="T111" fmla="*/ 42 h 74"/>
              <a:gd name="T112" fmla="*/ 37 w 54"/>
              <a:gd name="T113" fmla="*/ 46 h 74"/>
              <a:gd name="T114" fmla="*/ 33 w 54"/>
              <a:gd name="T115" fmla="*/ 50 h 74"/>
              <a:gd name="T116" fmla="*/ 32 w 54"/>
              <a:gd name="T117" fmla="*/ 49 h 74"/>
              <a:gd name="T118" fmla="*/ 31 w 54"/>
              <a:gd name="T119" fmla="*/ 4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 h="74">
                <a:moveTo>
                  <a:pt x="31" y="31"/>
                </a:moveTo>
                <a:cubicBezTo>
                  <a:pt x="31" y="28"/>
                  <a:pt x="29" y="27"/>
                  <a:pt x="26" y="27"/>
                </a:cubicBezTo>
                <a:cubicBezTo>
                  <a:pt x="23" y="27"/>
                  <a:pt x="20" y="24"/>
                  <a:pt x="20" y="20"/>
                </a:cubicBezTo>
                <a:cubicBezTo>
                  <a:pt x="20" y="17"/>
                  <a:pt x="22" y="15"/>
                  <a:pt x="25" y="14"/>
                </a:cubicBezTo>
                <a:cubicBezTo>
                  <a:pt x="25" y="12"/>
                  <a:pt x="25" y="12"/>
                  <a:pt x="25" y="12"/>
                </a:cubicBezTo>
                <a:cubicBezTo>
                  <a:pt x="25" y="11"/>
                  <a:pt x="26" y="11"/>
                  <a:pt x="26" y="11"/>
                </a:cubicBezTo>
                <a:cubicBezTo>
                  <a:pt x="27" y="11"/>
                  <a:pt x="27" y="11"/>
                  <a:pt x="27" y="12"/>
                </a:cubicBezTo>
                <a:cubicBezTo>
                  <a:pt x="27" y="14"/>
                  <a:pt x="27" y="14"/>
                  <a:pt x="27" y="14"/>
                </a:cubicBezTo>
                <a:cubicBezTo>
                  <a:pt x="30" y="15"/>
                  <a:pt x="33" y="17"/>
                  <a:pt x="33" y="20"/>
                </a:cubicBezTo>
                <a:cubicBezTo>
                  <a:pt x="33" y="21"/>
                  <a:pt x="32" y="21"/>
                  <a:pt x="32" y="21"/>
                </a:cubicBezTo>
                <a:cubicBezTo>
                  <a:pt x="31" y="21"/>
                  <a:pt x="31" y="21"/>
                  <a:pt x="31" y="20"/>
                </a:cubicBezTo>
                <a:cubicBezTo>
                  <a:pt x="31" y="18"/>
                  <a:pt x="29" y="16"/>
                  <a:pt x="26" y="16"/>
                </a:cubicBezTo>
                <a:cubicBezTo>
                  <a:pt x="24" y="16"/>
                  <a:pt x="22" y="18"/>
                  <a:pt x="22" y="20"/>
                </a:cubicBezTo>
                <a:cubicBezTo>
                  <a:pt x="22" y="23"/>
                  <a:pt x="24" y="25"/>
                  <a:pt x="26" y="25"/>
                </a:cubicBezTo>
                <a:cubicBezTo>
                  <a:pt x="30" y="25"/>
                  <a:pt x="33" y="27"/>
                  <a:pt x="33" y="31"/>
                </a:cubicBezTo>
                <a:cubicBezTo>
                  <a:pt x="33" y="34"/>
                  <a:pt x="30" y="36"/>
                  <a:pt x="27" y="37"/>
                </a:cubicBezTo>
                <a:cubicBezTo>
                  <a:pt x="27" y="39"/>
                  <a:pt x="27" y="39"/>
                  <a:pt x="27" y="39"/>
                </a:cubicBezTo>
                <a:cubicBezTo>
                  <a:pt x="27" y="40"/>
                  <a:pt x="27" y="40"/>
                  <a:pt x="26" y="40"/>
                </a:cubicBezTo>
                <a:cubicBezTo>
                  <a:pt x="26" y="40"/>
                  <a:pt x="25" y="40"/>
                  <a:pt x="25" y="39"/>
                </a:cubicBezTo>
                <a:cubicBezTo>
                  <a:pt x="25" y="37"/>
                  <a:pt x="25" y="37"/>
                  <a:pt x="25" y="37"/>
                </a:cubicBezTo>
                <a:cubicBezTo>
                  <a:pt x="22" y="36"/>
                  <a:pt x="20" y="34"/>
                  <a:pt x="20" y="31"/>
                </a:cubicBezTo>
                <a:cubicBezTo>
                  <a:pt x="20" y="30"/>
                  <a:pt x="21" y="30"/>
                  <a:pt x="21" y="30"/>
                </a:cubicBezTo>
                <a:cubicBezTo>
                  <a:pt x="22" y="30"/>
                  <a:pt x="22" y="30"/>
                  <a:pt x="22" y="31"/>
                </a:cubicBezTo>
                <a:cubicBezTo>
                  <a:pt x="22" y="33"/>
                  <a:pt x="24" y="35"/>
                  <a:pt x="26" y="35"/>
                </a:cubicBezTo>
                <a:cubicBezTo>
                  <a:pt x="29" y="35"/>
                  <a:pt x="31" y="33"/>
                  <a:pt x="31" y="31"/>
                </a:cubicBezTo>
                <a:close/>
                <a:moveTo>
                  <a:pt x="53" y="69"/>
                </a:moveTo>
                <a:cubicBezTo>
                  <a:pt x="53" y="69"/>
                  <a:pt x="52" y="70"/>
                  <a:pt x="52" y="70"/>
                </a:cubicBezTo>
                <a:cubicBezTo>
                  <a:pt x="52" y="70"/>
                  <a:pt x="51" y="70"/>
                  <a:pt x="51" y="69"/>
                </a:cubicBezTo>
                <a:cubicBezTo>
                  <a:pt x="44" y="68"/>
                  <a:pt x="44" y="68"/>
                  <a:pt x="44" y="68"/>
                </a:cubicBezTo>
                <a:cubicBezTo>
                  <a:pt x="39" y="74"/>
                  <a:pt x="39" y="74"/>
                  <a:pt x="39" y="74"/>
                </a:cubicBezTo>
                <a:cubicBezTo>
                  <a:pt x="39" y="74"/>
                  <a:pt x="38" y="74"/>
                  <a:pt x="38" y="74"/>
                </a:cubicBezTo>
                <a:cubicBezTo>
                  <a:pt x="38" y="74"/>
                  <a:pt x="37" y="74"/>
                  <a:pt x="37" y="74"/>
                </a:cubicBezTo>
                <a:cubicBezTo>
                  <a:pt x="37" y="74"/>
                  <a:pt x="36" y="74"/>
                  <a:pt x="36" y="73"/>
                </a:cubicBezTo>
                <a:cubicBezTo>
                  <a:pt x="27" y="48"/>
                  <a:pt x="27" y="48"/>
                  <a:pt x="27" y="48"/>
                </a:cubicBezTo>
                <a:cubicBezTo>
                  <a:pt x="27" y="48"/>
                  <a:pt x="27" y="48"/>
                  <a:pt x="27" y="48"/>
                </a:cubicBezTo>
                <a:cubicBezTo>
                  <a:pt x="18" y="73"/>
                  <a:pt x="18" y="73"/>
                  <a:pt x="18" y="73"/>
                </a:cubicBezTo>
                <a:cubicBezTo>
                  <a:pt x="18" y="74"/>
                  <a:pt x="18" y="74"/>
                  <a:pt x="17" y="74"/>
                </a:cubicBezTo>
                <a:cubicBezTo>
                  <a:pt x="17" y="74"/>
                  <a:pt x="17" y="74"/>
                  <a:pt x="17" y="74"/>
                </a:cubicBezTo>
                <a:cubicBezTo>
                  <a:pt x="16" y="74"/>
                  <a:pt x="15" y="74"/>
                  <a:pt x="15" y="74"/>
                </a:cubicBezTo>
                <a:cubicBezTo>
                  <a:pt x="10" y="68"/>
                  <a:pt x="10" y="68"/>
                  <a:pt x="10" y="68"/>
                </a:cubicBezTo>
                <a:cubicBezTo>
                  <a:pt x="3" y="69"/>
                  <a:pt x="3" y="69"/>
                  <a:pt x="3" y="69"/>
                </a:cubicBezTo>
                <a:cubicBezTo>
                  <a:pt x="3" y="70"/>
                  <a:pt x="3" y="70"/>
                  <a:pt x="2" y="70"/>
                </a:cubicBezTo>
                <a:cubicBezTo>
                  <a:pt x="2" y="70"/>
                  <a:pt x="1" y="69"/>
                  <a:pt x="1" y="69"/>
                </a:cubicBezTo>
                <a:cubicBezTo>
                  <a:pt x="1" y="68"/>
                  <a:pt x="0" y="68"/>
                  <a:pt x="1" y="67"/>
                </a:cubicBezTo>
                <a:cubicBezTo>
                  <a:pt x="9" y="43"/>
                  <a:pt x="9" y="43"/>
                  <a:pt x="9" y="43"/>
                </a:cubicBezTo>
                <a:cubicBezTo>
                  <a:pt x="7" y="43"/>
                  <a:pt x="6" y="42"/>
                  <a:pt x="5" y="41"/>
                </a:cubicBezTo>
                <a:cubicBezTo>
                  <a:pt x="4" y="39"/>
                  <a:pt x="4" y="37"/>
                  <a:pt x="5" y="35"/>
                </a:cubicBezTo>
                <a:cubicBezTo>
                  <a:pt x="5" y="34"/>
                  <a:pt x="5" y="33"/>
                  <a:pt x="5" y="33"/>
                </a:cubicBezTo>
                <a:cubicBezTo>
                  <a:pt x="5" y="32"/>
                  <a:pt x="4" y="31"/>
                  <a:pt x="3" y="31"/>
                </a:cubicBezTo>
                <a:cubicBezTo>
                  <a:pt x="2" y="29"/>
                  <a:pt x="0" y="28"/>
                  <a:pt x="0" y="26"/>
                </a:cubicBezTo>
                <a:cubicBezTo>
                  <a:pt x="0" y="23"/>
                  <a:pt x="2" y="22"/>
                  <a:pt x="3" y="21"/>
                </a:cubicBezTo>
                <a:cubicBezTo>
                  <a:pt x="4" y="20"/>
                  <a:pt x="5" y="19"/>
                  <a:pt x="5" y="19"/>
                </a:cubicBezTo>
                <a:cubicBezTo>
                  <a:pt x="5" y="18"/>
                  <a:pt x="5" y="17"/>
                  <a:pt x="5" y="16"/>
                </a:cubicBezTo>
                <a:cubicBezTo>
                  <a:pt x="4" y="14"/>
                  <a:pt x="4" y="12"/>
                  <a:pt x="5" y="10"/>
                </a:cubicBezTo>
                <a:cubicBezTo>
                  <a:pt x="6" y="8"/>
                  <a:pt x="9" y="8"/>
                  <a:pt x="11" y="8"/>
                </a:cubicBezTo>
                <a:cubicBezTo>
                  <a:pt x="12" y="8"/>
                  <a:pt x="13" y="8"/>
                  <a:pt x="13" y="7"/>
                </a:cubicBezTo>
                <a:cubicBezTo>
                  <a:pt x="14" y="7"/>
                  <a:pt x="14" y="6"/>
                  <a:pt x="14" y="5"/>
                </a:cubicBezTo>
                <a:cubicBezTo>
                  <a:pt x="15" y="3"/>
                  <a:pt x="16" y="1"/>
                  <a:pt x="18" y="1"/>
                </a:cubicBezTo>
                <a:cubicBezTo>
                  <a:pt x="19" y="1"/>
                  <a:pt x="19" y="0"/>
                  <a:pt x="19" y="0"/>
                </a:cubicBezTo>
                <a:cubicBezTo>
                  <a:pt x="19" y="0"/>
                  <a:pt x="19" y="0"/>
                  <a:pt x="19" y="0"/>
                </a:cubicBezTo>
                <a:cubicBezTo>
                  <a:pt x="21" y="0"/>
                  <a:pt x="22" y="1"/>
                  <a:pt x="24" y="2"/>
                </a:cubicBezTo>
                <a:cubicBezTo>
                  <a:pt x="25" y="3"/>
                  <a:pt x="26" y="3"/>
                  <a:pt x="26" y="3"/>
                </a:cubicBezTo>
                <a:cubicBezTo>
                  <a:pt x="27" y="3"/>
                  <a:pt x="28" y="3"/>
                  <a:pt x="29" y="2"/>
                </a:cubicBezTo>
                <a:cubicBezTo>
                  <a:pt x="30" y="1"/>
                  <a:pt x="32" y="0"/>
                  <a:pt x="33" y="0"/>
                </a:cubicBezTo>
                <a:cubicBezTo>
                  <a:pt x="34" y="0"/>
                  <a:pt x="34" y="1"/>
                  <a:pt x="34" y="1"/>
                </a:cubicBezTo>
                <a:cubicBezTo>
                  <a:pt x="37" y="1"/>
                  <a:pt x="37" y="3"/>
                  <a:pt x="38" y="5"/>
                </a:cubicBezTo>
                <a:cubicBezTo>
                  <a:pt x="39" y="6"/>
                  <a:pt x="39" y="7"/>
                  <a:pt x="40" y="7"/>
                </a:cubicBezTo>
                <a:cubicBezTo>
                  <a:pt x="40" y="8"/>
                  <a:pt x="41" y="8"/>
                  <a:pt x="42" y="8"/>
                </a:cubicBezTo>
                <a:cubicBezTo>
                  <a:pt x="44" y="8"/>
                  <a:pt x="46" y="8"/>
                  <a:pt x="48" y="10"/>
                </a:cubicBezTo>
                <a:cubicBezTo>
                  <a:pt x="49" y="12"/>
                  <a:pt x="48" y="14"/>
                  <a:pt x="48" y="16"/>
                </a:cubicBezTo>
                <a:cubicBezTo>
                  <a:pt x="48" y="17"/>
                  <a:pt x="47" y="18"/>
                  <a:pt x="48" y="19"/>
                </a:cubicBezTo>
                <a:cubicBezTo>
                  <a:pt x="48" y="19"/>
                  <a:pt x="49" y="20"/>
                  <a:pt x="49" y="21"/>
                </a:cubicBezTo>
                <a:cubicBezTo>
                  <a:pt x="51" y="22"/>
                  <a:pt x="53" y="23"/>
                  <a:pt x="53" y="26"/>
                </a:cubicBezTo>
                <a:cubicBezTo>
                  <a:pt x="53" y="28"/>
                  <a:pt x="51" y="29"/>
                  <a:pt x="49" y="31"/>
                </a:cubicBezTo>
                <a:cubicBezTo>
                  <a:pt x="49" y="31"/>
                  <a:pt x="48" y="32"/>
                  <a:pt x="48" y="33"/>
                </a:cubicBezTo>
                <a:cubicBezTo>
                  <a:pt x="47" y="33"/>
                  <a:pt x="48" y="34"/>
                  <a:pt x="48" y="35"/>
                </a:cubicBezTo>
                <a:cubicBezTo>
                  <a:pt x="48" y="37"/>
                  <a:pt x="49" y="39"/>
                  <a:pt x="48" y="41"/>
                </a:cubicBezTo>
                <a:cubicBezTo>
                  <a:pt x="47" y="42"/>
                  <a:pt x="46" y="42"/>
                  <a:pt x="45" y="43"/>
                </a:cubicBezTo>
                <a:cubicBezTo>
                  <a:pt x="54" y="67"/>
                  <a:pt x="54" y="67"/>
                  <a:pt x="54" y="67"/>
                </a:cubicBezTo>
                <a:cubicBezTo>
                  <a:pt x="54" y="68"/>
                  <a:pt x="54" y="68"/>
                  <a:pt x="53" y="69"/>
                </a:cubicBezTo>
                <a:close/>
                <a:moveTo>
                  <a:pt x="8" y="18"/>
                </a:moveTo>
                <a:cubicBezTo>
                  <a:pt x="9" y="15"/>
                  <a:pt x="11" y="13"/>
                  <a:pt x="13" y="11"/>
                </a:cubicBezTo>
                <a:cubicBezTo>
                  <a:pt x="13" y="11"/>
                  <a:pt x="12" y="11"/>
                  <a:pt x="11" y="11"/>
                </a:cubicBezTo>
                <a:cubicBezTo>
                  <a:pt x="10" y="11"/>
                  <a:pt x="8" y="11"/>
                  <a:pt x="8" y="12"/>
                </a:cubicBezTo>
                <a:cubicBezTo>
                  <a:pt x="7" y="13"/>
                  <a:pt x="7" y="14"/>
                  <a:pt x="8" y="15"/>
                </a:cubicBezTo>
                <a:cubicBezTo>
                  <a:pt x="8" y="16"/>
                  <a:pt x="8" y="17"/>
                  <a:pt x="8" y="18"/>
                </a:cubicBezTo>
                <a:close/>
                <a:moveTo>
                  <a:pt x="46" y="21"/>
                </a:moveTo>
                <a:cubicBezTo>
                  <a:pt x="46" y="23"/>
                  <a:pt x="46" y="24"/>
                  <a:pt x="46" y="26"/>
                </a:cubicBezTo>
                <a:cubicBezTo>
                  <a:pt x="46" y="27"/>
                  <a:pt x="46" y="29"/>
                  <a:pt x="46" y="30"/>
                </a:cubicBezTo>
                <a:cubicBezTo>
                  <a:pt x="46" y="29"/>
                  <a:pt x="47" y="29"/>
                  <a:pt x="47" y="28"/>
                </a:cubicBezTo>
                <a:cubicBezTo>
                  <a:pt x="48" y="27"/>
                  <a:pt x="50" y="26"/>
                  <a:pt x="50" y="26"/>
                </a:cubicBezTo>
                <a:cubicBezTo>
                  <a:pt x="50" y="25"/>
                  <a:pt x="48" y="24"/>
                  <a:pt x="47" y="23"/>
                </a:cubicBezTo>
                <a:cubicBezTo>
                  <a:pt x="47" y="22"/>
                  <a:pt x="46" y="22"/>
                  <a:pt x="46" y="21"/>
                </a:cubicBezTo>
                <a:close/>
                <a:moveTo>
                  <a:pt x="45" y="34"/>
                </a:moveTo>
                <a:cubicBezTo>
                  <a:pt x="43" y="36"/>
                  <a:pt x="42" y="39"/>
                  <a:pt x="39" y="41"/>
                </a:cubicBezTo>
                <a:cubicBezTo>
                  <a:pt x="40" y="40"/>
                  <a:pt x="41" y="40"/>
                  <a:pt x="42" y="40"/>
                </a:cubicBezTo>
                <a:cubicBezTo>
                  <a:pt x="43" y="40"/>
                  <a:pt x="43" y="40"/>
                  <a:pt x="43" y="40"/>
                </a:cubicBezTo>
                <a:cubicBezTo>
                  <a:pt x="43" y="40"/>
                  <a:pt x="43" y="40"/>
                  <a:pt x="43" y="40"/>
                </a:cubicBezTo>
                <a:cubicBezTo>
                  <a:pt x="44" y="40"/>
                  <a:pt x="45" y="40"/>
                  <a:pt x="45" y="39"/>
                </a:cubicBezTo>
                <a:cubicBezTo>
                  <a:pt x="46" y="39"/>
                  <a:pt x="45" y="37"/>
                  <a:pt x="45" y="36"/>
                </a:cubicBezTo>
                <a:cubicBezTo>
                  <a:pt x="45" y="35"/>
                  <a:pt x="45" y="34"/>
                  <a:pt x="45" y="34"/>
                </a:cubicBezTo>
                <a:close/>
                <a:moveTo>
                  <a:pt x="35" y="45"/>
                </a:moveTo>
                <a:cubicBezTo>
                  <a:pt x="36" y="44"/>
                  <a:pt x="36" y="43"/>
                  <a:pt x="37" y="43"/>
                </a:cubicBezTo>
                <a:cubicBezTo>
                  <a:pt x="34" y="44"/>
                  <a:pt x="31" y="45"/>
                  <a:pt x="28" y="45"/>
                </a:cubicBezTo>
                <a:cubicBezTo>
                  <a:pt x="29" y="46"/>
                  <a:pt x="30" y="46"/>
                  <a:pt x="30" y="47"/>
                </a:cubicBezTo>
                <a:cubicBezTo>
                  <a:pt x="32" y="47"/>
                  <a:pt x="33" y="48"/>
                  <a:pt x="33" y="48"/>
                </a:cubicBezTo>
                <a:cubicBezTo>
                  <a:pt x="34" y="47"/>
                  <a:pt x="35" y="46"/>
                  <a:pt x="35" y="45"/>
                </a:cubicBezTo>
                <a:close/>
                <a:moveTo>
                  <a:pt x="22" y="47"/>
                </a:moveTo>
                <a:cubicBezTo>
                  <a:pt x="23" y="46"/>
                  <a:pt x="24" y="46"/>
                  <a:pt x="25" y="45"/>
                </a:cubicBezTo>
                <a:cubicBezTo>
                  <a:pt x="21" y="45"/>
                  <a:pt x="19" y="44"/>
                  <a:pt x="16" y="43"/>
                </a:cubicBezTo>
                <a:cubicBezTo>
                  <a:pt x="16" y="43"/>
                  <a:pt x="17" y="44"/>
                  <a:pt x="17" y="45"/>
                </a:cubicBezTo>
                <a:cubicBezTo>
                  <a:pt x="18" y="46"/>
                  <a:pt x="18" y="47"/>
                  <a:pt x="19" y="48"/>
                </a:cubicBezTo>
                <a:cubicBezTo>
                  <a:pt x="20" y="48"/>
                  <a:pt x="21" y="47"/>
                  <a:pt x="22" y="47"/>
                </a:cubicBezTo>
                <a:close/>
                <a:moveTo>
                  <a:pt x="8" y="39"/>
                </a:moveTo>
                <a:cubicBezTo>
                  <a:pt x="8" y="40"/>
                  <a:pt x="10" y="40"/>
                  <a:pt x="11" y="40"/>
                </a:cubicBezTo>
                <a:cubicBezTo>
                  <a:pt x="12" y="40"/>
                  <a:pt x="13" y="40"/>
                  <a:pt x="13" y="41"/>
                </a:cubicBezTo>
                <a:cubicBezTo>
                  <a:pt x="11" y="39"/>
                  <a:pt x="9" y="36"/>
                  <a:pt x="8" y="34"/>
                </a:cubicBezTo>
                <a:cubicBezTo>
                  <a:pt x="8" y="34"/>
                  <a:pt x="8" y="35"/>
                  <a:pt x="8" y="36"/>
                </a:cubicBezTo>
                <a:cubicBezTo>
                  <a:pt x="7" y="37"/>
                  <a:pt x="7" y="39"/>
                  <a:pt x="8" y="39"/>
                </a:cubicBezTo>
                <a:close/>
                <a:moveTo>
                  <a:pt x="8" y="26"/>
                </a:moveTo>
                <a:cubicBezTo>
                  <a:pt x="8" y="36"/>
                  <a:pt x="16" y="44"/>
                  <a:pt x="26" y="44"/>
                </a:cubicBezTo>
                <a:cubicBezTo>
                  <a:pt x="36" y="44"/>
                  <a:pt x="44" y="36"/>
                  <a:pt x="44" y="26"/>
                </a:cubicBezTo>
                <a:cubicBezTo>
                  <a:pt x="44" y="16"/>
                  <a:pt x="36" y="8"/>
                  <a:pt x="26" y="8"/>
                </a:cubicBezTo>
                <a:cubicBezTo>
                  <a:pt x="16" y="8"/>
                  <a:pt x="8" y="16"/>
                  <a:pt x="8" y="26"/>
                </a:cubicBezTo>
                <a:close/>
                <a:moveTo>
                  <a:pt x="45" y="12"/>
                </a:moveTo>
                <a:cubicBezTo>
                  <a:pt x="45" y="11"/>
                  <a:pt x="43" y="11"/>
                  <a:pt x="42" y="11"/>
                </a:cubicBezTo>
                <a:cubicBezTo>
                  <a:pt x="41" y="11"/>
                  <a:pt x="40" y="11"/>
                  <a:pt x="39" y="11"/>
                </a:cubicBezTo>
                <a:cubicBezTo>
                  <a:pt x="42" y="13"/>
                  <a:pt x="43" y="15"/>
                  <a:pt x="45" y="18"/>
                </a:cubicBezTo>
                <a:cubicBezTo>
                  <a:pt x="45" y="17"/>
                  <a:pt x="45" y="16"/>
                  <a:pt x="45" y="15"/>
                </a:cubicBezTo>
                <a:cubicBezTo>
                  <a:pt x="45" y="14"/>
                  <a:pt x="46" y="13"/>
                  <a:pt x="45" y="12"/>
                </a:cubicBezTo>
                <a:close/>
                <a:moveTo>
                  <a:pt x="37" y="9"/>
                </a:moveTo>
                <a:cubicBezTo>
                  <a:pt x="36" y="8"/>
                  <a:pt x="36" y="7"/>
                  <a:pt x="35" y="6"/>
                </a:cubicBezTo>
                <a:cubicBezTo>
                  <a:pt x="35" y="5"/>
                  <a:pt x="34" y="4"/>
                  <a:pt x="33" y="4"/>
                </a:cubicBezTo>
                <a:cubicBezTo>
                  <a:pt x="33" y="3"/>
                  <a:pt x="32" y="4"/>
                  <a:pt x="30" y="5"/>
                </a:cubicBezTo>
                <a:cubicBezTo>
                  <a:pt x="30" y="5"/>
                  <a:pt x="29" y="6"/>
                  <a:pt x="28" y="6"/>
                </a:cubicBezTo>
                <a:cubicBezTo>
                  <a:pt x="31" y="6"/>
                  <a:pt x="34" y="7"/>
                  <a:pt x="37" y="9"/>
                </a:cubicBezTo>
                <a:close/>
                <a:moveTo>
                  <a:pt x="25" y="6"/>
                </a:moveTo>
                <a:cubicBezTo>
                  <a:pt x="24" y="6"/>
                  <a:pt x="23" y="5"/>
                  <a:pt x="22" y="5"/>
                </a:cubicBezTo>
                <a:cubicBezTo>
                  <a:pt x="21" y="4"/>
                  <a:pt x="20" y="3"/>
                  <a:pt x="19" y="4"/>
                </a:cubicBezTo>
                <a:cubicBezTo>
                  <a:pt x="18" y="4"/>
                  <a:pt x="18" y="5"/>
                  <a:pt x="17" y="6"/>
                </a:cubicBezTo>
                <a:cubicBezTo>
                  <a:pt x="17" y="7"/>
                  <a:pt x="16" y="8"/>
                  <a:pt x="16" y="9"/>
                </a:cubicBezTo>
                <a:cubicBezTo>
                  <a:pt x="19" y="7"/>
                  <a:pt x="21" y="6"/>
                  <a:pt x="25" y="6"/>
                </a:cubicBezTo>
                <a:close/>
                <a:moveTo>
                  <a:pt x="5" y="23"/>
                </a:moveTo>
                <a:cubicBezTo>
                  <a:pt x="4" y="24"/>
                  <a:pt x="3" y="25"/>
                  <a:pt x="3" y="26"/>
                </a:cubicBezTo>
                <a:cubicBezTo>
                  <a:pt x="3" y="26"/>
                  <a:pt x="4" y="27"/>
                  <a:pt x="5" y="28"/>
                </a:cubicBezTo>
                <a:cubicBezTo>
                  <a:pt x="6" y="29"/>
                  <a:pt x="6" y="29"/>
                  <a:pt x="7" y="30"/>
                </a:cubicBezTo>
                <a:cubicBezTo>
                  <a:pt x="7" y="29"/>
                  <a:pt x="6" y="27"/>
                  <a:pt x="6" y="26"/>
                </a:cubicBezTo>
                <a:cubicBezTo>
                  <a:pt x="6" y="24"/>
                  <a:pt x="7" y="23"/>
                  <a:pt x="7" y="21"/>
                </a:cubicBezTo>
                <a:cubicBezTo>
                  <a:pt x="6" y="22"/>
                  <a:pt x="6" y="22"/>
                  <a:pt x="5" y="23"/>
                </a:cubicBezTo>
                <a:close/>
                <a:moveTo>
                  <a:pt x="4" y="66"/>
                </a:moveTo>
                <a:cubicBezTo>
                  <a:pt x="11" y="65"/>
                  <a:pt x="11" y="65"/>
                  <a:pt x="11" y="65"/>
                </a:cubicBezTo>
                <a:cubicBezTo>
                  <a:pt x="11" y="65"/>
                  <a:pt x="11" y="65"/>
                  <a:pt x="11" y="65"/>
                </a:cubicBezTo>
                <a:cubicBezTo>
                  <a:pt x="11" y="65"/>
                  <a:pt x="12" y="65"/>
                  <a:pt x="12" y="65"/>
                </a:cubicBezTo>
                <a:cubicBezTo>
                  <a:pt x="16" y="70"/>
                  <a:pt x="16" y="70"/>
                  <a:pt x="16" y="70"/>
                </a:cubicBezTo>
                <a:cubicBezTo>
                  <a:pt x="24" y="48"/>
                  <a:pt x="24" y="48"/>
                  <a:pt x="24" y="48"/>
                </a:cubicBezTo>
                <a:cubicBezTo>
                  <a:pt x="24" y="48"/>
                  <a:pt x="24" y="48"/>
                  <a:pt x="23" y="48"/>
                </a:cubicBezTo>
                <a:cubicBezTo>
                  <a:pt x="22" y="49"/>
                  <a:pt x="20" y="50"/>
                  <a:pt x="19" y="50"/>
                </a:cubicBezTo>
                <a:cubicBezTo>
                  <a:pt x="17" y="49"/>
                  <a:pt x="16" y="47"/>
                  <a:pt x="15" y="46"/>
                </a:cubicBezTo>
                <a:cubicBezTo>
                  <a:pt x="15" y="45"/>
                  <a:pt x="14" y="43"/>
                  <a:pt x="14" y="43"/>
                </a:cubicBezTo>
                <a:cubicBezTo>
                  <a:pt x="13" y="43"/>
                  <a:pt x="13" y="43"/>
                  <a:pt x="13" y="43"/>
                </a:cubicBezTo>
                <a:cubicBezTo>
                  <a:pt x="12" y="42"/>
                  <a:pt x="12" y="42"/>
                  <a:pt x="12" y="42"/>
                </a:cubicBezTo>
                <a:lnTo>
                  <a:pt x="4" y="66"/>
                </a:lnTo>
                <a:close/>
                <a:moveTo>
                  <a:pt x="31" y="49"/>
                </a:moveTo>
                <a:cubicBezTo>
                  <a:pt x="38" y="70"/>
                  <a:pt x="38" y="70"/>
                  <a:pt x="38" y="70"/>
                </a:cubicBezTo>
                <a:cubicBezTo>
                  <a:pt x="43" y="65"/>
                  <a:pt x="43" y="65"/>
                  <a:pt x="43" y="65"/>
                </a:cubicBezTo>
                <a:cubicBezTo>
                  <a:pt x="43" y="65"/>
                  <a:pt x="43" y="65"/>
                  <a:pt x="44" y="65"/>
                </a:cubicBezTo>
                <a:cubicBezTo>
                  <a:pt x="50" y="66"/>
                  <a:pt x="50" y="66"/>
                  <a:pt x="50" y="66"/>
                </a:cubicBezTo>
                <a:cubicBezTo>
                  <a:pt x="42" y="42"/>
                  <a:pt x="42" y="42"/>
                  <a:pt x="42" y="42"/>
                </a:cubicBezTo>
                <a:cubicBezTo>
                  <a:pt x="42" y="42"/>
                  <a:pt x="42" y="42"/>
                  <a:pt x="42" y="42"/>
                </a:cubicBezTo>
                <a:cubicBezTo>
                  <a:pt x="41" y="42"/>
                  <a:pt x="40" y="42"/>
                  <a:pt x="39" y="43"/>
                </a:cubicBezTo>
                <a:cubicBezTo>
                  <a:pt x="38" y="43"/>
                  <a:pt x="38" y="45"/>
                  <a:pt x="37" y="46"/>
                </a:cubicBezTo>
                <a:cubicBezTo>
                  <a:pt x="37" y="47"/>
                  <a:pt x="36" y="49"/>
                  <a:pt x="34" y="50"/>
                </a:cubicBezTo>
                <a:cubicBezTo>
                  <a:pt x="34" y="50"/>
                  <a:pt x="34" y="50"/>
                  <a:pt x="33" y="50"/>
                </a:cubicBezTo>
                <a:cubicBezTo>
                  <a:pt x="33" y="50"/>
                  <a:pt x="33" y="50"/>
                  <a:pt x="33" y="50"/>
                </a:cubicBezTo>
                <a:cubicBezTo>
                  <a:pt x="33" y="50"/>
                  <a:pt x="33" y="50"/>
                  <a:pt x="33" y="50"/>
                </a:cubicBezTo>
                <a:cubicBezTo>
                  <a:pt x="33" y="50"/>
                  <a:pt x="32" y="50"/>
                  <a:pt x="32" y="50"/>
                </a:cubicBezTo>
                <a:cubicBezTo>
                  <a:pt x="32" y="50"/>
                  <a:pt x="32" y="50"/>
                  <a:pt x="32" y="49"/>
                </a:cubicBezTo>
                <a:cubicBezTo>
                  <a:pt x="32" y="49"/>
                  <a:pt x="31" y="49"/>
                  <a:pt x="31" y="49"/>
                </a:cubicBezTo>
                <a:cubicBezTo>
                  <a:pt x="31" y="49"/>
                  <a:pt x="31" y="49"/>
                  <a:pt x="31" y="49"/>
                </a:cubicBezTo>
                <a:cubicBezTo>
                  <a:pt x="31" y="49"/>
                  <a:pt x="31" y="49"/>
                  <a:pt x="31"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0"/>
          <p:cNvSpPr>
            <a:spLocks noEditPoints="1"/>
          </p:cNvSpPr>
          <p:nvPr/>
        </p:nvSpPr>
        <p:spPr bwMode="auto">
          <a:xfrm>
            <a:off x="8255641" y="1955930"/>
            <a:ext cx="261843" cy="370261"/>
          </a:xfrm>
          <a:custGeom>
            <a:avLst/>
            <a:gdLst>
              <a:gd name="T0" fmla="*/ 24 w 54"/>
              <a:gd name="T1" fmla="*/ 22 h 74"/>
              <a:gd name="T2" fmla="*/ 26 w 54"/>
              <a:gd name="T3" fmla="*/ 16 h 74"/>
              <a:gd name="T4" fmla="*/ 28 w 54"/>
              <a:gd name="T5" fmla="*/ 32 h 74"/>
              <a:gd name="T6" fmla="*/ 31 w 54"/>
              <a:gd name="T7" fmla="*/ 35 h 74"/>
              <a:gd name="T8" fmla="*/ 23 w 54"/>
              <a:gd name="T9" fmla="*/ 32 h 74"/>
              <a:gd name="T10" fmla="*/ 52 w 54"/>
              <a:gd name="T11" fmla="*/ 70 h 74"/>
              <a:gd name="T12" fmla="*/ 39 w 54"/>
              <a:gd name="T13" fmla="*/ 74 h 74"/>
              <a:gd name="T14" fmla="*/ 36 w 54"/>
              <a:gd name="T15" fmla="*/ 73 h 74"/>
              <a:gd name="T16" fmla="*/ 18 w 54"/>
              <a:gd name="T17" fmla="*/ 73 h 74"/>
              <a:gd name="T18" fmla="*/ 15 w 54"/>
              <a:gd name="T19" fmla="*/ 74 h 74"/>
              <a:gd name="T20" fmla="*/ 2 w 54"/>
              <a:gd name="T21" fmla="*/ 70 h 74"/>
              <a:gd name="T22" fmla="*/ 9 w 54"/>
              <a:gd name="T23" fmla="*/ 43 h 74"/>
              <a:gd name="T24" fmla="*/ 5 w 54"/>
              <a:gd name="T25" fmla="*/ 33 h 74"/>
              <a:gd name="T26" fmla="*/ 3 w 54"/>
              <a:gd name="T27" fmla="*/ 21 h 74"/>
              <a:gd name="T28" fmla="*/ 5 w 54"/>
              <a:gd name="T29" fmla="*/ 10 h 74"/>
              <a:gd name="T30" fmla="*/ 14 w 54"/>
              <a:gd name="T31" fmla="*/ 5 h 74"/>
              <a:gd name="T32" fmla="*/ 19 w 54"/>
              <a:gd name="T33" fmla="*/ 0 h 74"/>
              <a:gd name="T34" fmla="*/ 29 w 54"/>
              <a:gd name="T35" fmla="*/ 2 h 74"/>
              <a:gd name="T36" fmla="*/ 38 w 54"/>
              <a:gd name="T37" fmla="*/ 5 h 74"/>
              <a:gd name="T38" fmla="*/ 47 w 54"/>
              <a:gd name="T39" fmla="*/ 10 h 74"/>
              <a:gd name="T40" fmla="*/ 49 w 54"/>
              <a:gd name="T41" fmla="*/ 21 h 74"/>
              <a:gd name="T42" fmla="*/ 48 w 54"/>
              <a:gd name="T43" fmla="*/ 33 h 74"/>
              <a:gd name="T44" fmla="*/ 45 w 54"/>
              <a:gd name="T45" fmla="*/ 43 h 74"/>
              <a:gd name="T46" fmla="*/ 8 w 54"/>
              <a:gd name="T47" fmla="*/ 18 h 74"/>
              <a:gd name="T48" fmla="*/ 7 w 54"/>
              <a:gd name="T49" fmla="*/ 12 h 74"/>
              <a:gd name="T50" fmla="*/ 46 w 54"/>
              <a:gd name="T51" fmla="*/ 21 h 74"/>
              <a:gd name="T52" fmla="*/ 47 w 54"/>
              <a:gd name="T53" fmla="*/ 28 h 74"/>
              <a:gd name="T54" fmla="*/ 46 w 54"/>
              <a:gd name="T55" fmla="*/ 21 h 74"/>
              <a:gd name="T56" fmla="*/ 42 w 54"/>
              <a:gd name="T57" fmla="*/ 40 h 74"/>
              <a:gd name="T58" fmla="*/ 45 w 54"/>
              <a:gd name="T59" fmla="*/ 39 h 74"/>
              <a:gd name="T60" fmla="*/ 35 w 54"/>
              <a:gd name="T61" fmla="*/ 45 h 74"/>
              <a:gd name="T62" fmla="*/ 30 w 54"/>
              <a:gd name="T63" fmla="*/ 47 h 74"/>
              <a:gd name="T64" fmla="*/ 22 w 54"/>
              <a:gd name="T65" fmla="*/ 47 h 74"/>
              <a:gd name="T66" fmla="*/ 17 w 54"/>
              <a:gd name="T67" fmla="*/ 45 h 74"/>
              <a:gd name="T68" fmla="*/ 7 w 54"/>
              <a:gd name="T69" fmla="*/ 39 h 74"/>
              <a:gd name="T70" fmla="*/ 8 w 54"/>
              <a:gd name="T71" fmla="*/ 34 h 74"/>
              <a:gd name="T72" fmla="*/ 8 w 54"/>
              <a:gd name="T73" fmla="*/ 26 h 74"/>
              <a:gd name="T74" fmla="*/ 26 w 54"/>
              <a:gd name="T75" fmla="*/ 8 h 74"/>
              <a:gd name="T76" fmla="*/ 42 w 54"/>
              <a:gd name="T77" fmla="*/ 11 h 74"/>
              <a:gd name="T78" fmla="*/ 45 w 54"/>
              <a:gd name="T79" fmla="*/ 15 h 74"/>
              <a:gd name="T80" fmla="*/ 35 w 54"/>
              <a:gd name="T81" fmla="*/ 6 h 74"/>
              <a:gd name="T82" fmla="*/ 28 w 54"/>
              <a:gd name="T83" fmla="*/ 6 h 74"/>
              <a:gd name="T84" fmla="*/ 22 w 54"/>
              <a:gd name="T85" fmla="*/ 5 h 74"/>
              <a:gd name="T86" fmla="*/ 16 w 54"/>
              <a:gd name="T87" fmla="*/ 9 h 74"/>
              <a:gd name="T88" fmla="*/ 3 w 54"/>
              <a:gd name="T89" fmla="*/ 26 h 74"/>
              <a:gd name="T90" fmla="*/ 6 w 54"/>
              <a:gd name="T91" fmla="*/ 26 h 74"/>
              <a:gd name="T92" fmla="*/ 4 w 54"/>
              <a:gd name="T93" fmla="*/ 66 h 74"/>
              <a:gd name="T94" fmla="*/ 12 w 54"/>
              <a:gd name="T95" fmla="*/ 65 h 74"/>
              <a:gd name="T96" fmla="*/ 23 w 54"/>
              <a:gd name="T97" fmla="*/ 48 h 74"/>
              <a:gd name="T98" fmla="*/ 14 w 54"/>
              <a:gd name="T99" fmla="*/ 43 h 74"/>
              <a:gd name="T100" fmla="*/ 4 w 54"/>
              <a:gd name="T101" fmla="*/ 66 h 74"/>
              <a:gd name="T102" fmla="*/ 42 w 54"/>
              <a:gd name="T103" fmla="*/ 65 h 74"/>
              <a:gd name="T104" fmla="*/ 42 w 54"/>
              <a:gd name="T105" fmla="*/ 42 h 74"/>
              <a:gd name="T106" fmla="*/ 37 w 54"/>
              <a:gd name="T107" fmla="*/ 46 h 74"/>
              <a:gd name="T108" fmla="*/ 33 w 54"/>
              <a:gd name="T109" fmla="*/ 50 h 74"/>
              <a:gd name="T110" fmla="*/ 32 w 54"/>
              <a:gd name="T111" fmla="*/ 49 h 74"/>
              <a:gd name="T112" fmla="*/ 31 w 54"/>
              <a:gd name="T113" fmla="*/ 4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 h="74">
                <a:moveTo>
                  <a:pt x="25" y="32"/>
                </a:moveTo>
                <a:cubicBezTo>
                  <a:pt x="25" y="21"/>
                  <a:pt x="25" y="21"/>
                  <a:pt x="25" y="21"/>
                </a:cubicBezTo>
                <a:cubicBezTo>
                  <a:pt x="24" y="22"/>
                  <a:pt x="24" y="22"/>
                  <a:pt x="24" y="22"/>
                </a:cubicBezTo>
                <a:cubicBezTo>
                  <a:pt x="23" y="22"/>
                  <a:pt x="22" y="22"/>
                  <a:pt x="22" y="22"/>
                </a:cubicBezTo>
                <a:cubicBezTo>
                  <a:pt x="21" y="21"/>
                  <a:pt x="21" y="20"/>
                  <a:pt x="22" y="20"/>
                </a:cubicBezTo>
                <a:cubicBezTo>
                  <a:pt x="26" y="16"/>
                  <a:pt x="26" y="16"/>
                  <a:pt x="26" y="16"/>
                </a:cubicBezTo>
                <a:cubicBezTo>
                  <a:pt x="26" y="16"/>
                  <a:pt x="27" y="16"/>
                  <a:pt x="28" y="16"/>
                </a:cubicBezTo>
                <a:cubicBezTo>
                  <a:pt x="28" y="17"/>
                  <a:pt x="28" y="17"/>
                  <a:pt x="28" y="18"/>
                </a:cubicBezTo>
                <a:cubicBezTo>
                  <a:pt x="28" y="32"/>
                  <a:pt x="28" y="32"/>
                  <a:pt x="28" y="32"/>
                </a:cubicBezTo>
                <a:cubicBezTo>
                  <a:pt x="31" y="32"/>
                  <a:pt x="31" y="32"/>
                  <a:pt x="31" y="32"/>
                </a:cubicBezTo>
                <a:cubicBezTo>
                  <a:pt x="32" y="32"/>
                  <a:pt x="32" y="33"/>
                  <a:pt x="32" y="34"/>
                </a:cubicBezTo>
                <a:cubicBezTo>
                  <a:pt x="32" y="34"/>
                  <a:pt x="32" y="35"/>
                  <a:pt x="31" y="35"/>
                </a:cubicBezTo>
                <a:cubicBezTo>
                  <a:pt x="23" y="35"/>
                  <a:pt x="23" y="35"/>
                  <a:pt x="23" y="35"/>
                </a:cubicBezTo>
                <a:cubicBezTo>
                  <a:pt x="22" y="35"/>
                  <a:pt x="21" y="34"/>
                  <a:pt x="21" y="34"/>
                </a:cubicBezTo>
                <a:cubicBezTo>
                  <a:pt x="21" y="33"/>
                  <a:pt x="22" y="32"/>
                  <a:pt x="23" y="32"/>
                </a:cubicBezTo>
                <a:lnTo>
                  <a:pt x="25" y="32"/>
                </a:lnTo>
                <a:close/>
                <a:moveTo>
                  <a:pt x="53" y="69"/>
                </a:moveTo>
                <a:cubicBezTo>
                  <a:pt x="53" y="69"/>
                  <a:pt x="52" y="70"/>
                  <a:pt x="52" y="70"/>
                </a:cubicBezTo>
                <a:cubicBezTo>
                  <a:pt x="52" y="70"/>
                  <a:pt x="51" y="70"/>
                  <a:pt x="51" y="69"/>
                </a:cubicBezTo>
                <a:cubicBezTo>
                  <a:pt x="44" y="68"/>
                  <a:pt x="44" y="68"/>
                  <a:pt x="44" y="68"/>
                </a:cubicBezTo>
                <a:cubicBezTo>
                  <a:pt x="39" y="74"/>
                  <a:pt x="39" y="74"/>
                  <a:pt x="39" y="74"/>
                </a:cubicBezTo>
                <a:cubicBezTo>
                  <a:pt x="39" y="74"/>
                  <a:pt x="38" y="74"/>
                  <a:pt x="38" y="74"/>
                </a:cubicBezTo>
                <a:cubicBezTo>
                  <a:pt x="37" y="74"/>
                  <a:pt x="37" y="74"/>
                  <a:pt x="37" y="74"/>
                </a:cubicBezTo>
                <a:cubicBezTo>
                  <a:pt x="37" y="74"/>
                  <a:pt x="36" y="74"/>
                  <a:pt x="36" y="73"/>
                </a:cubicBezTo>
                <a:cubicBezTo>
                  <a:pt x="27" y="48"/>
                  <a:pt x="27" y="48"/>
                  <a:pt x="27" y="48"/>
                </a:cubicBezTo>
                <a:cubicBezTo>
                  <a:pt x="27" y="48"/>
                  <a:pt x="27" y="48"/>
                  <a:pt x="27" y="48"/>
                </a:cubicBezTo>
                <a:cubicBezTo>
                  <a:pt x="18" y="73"/>
                  <a:pt x="18" y="73"/>
                  <a:pt x="18" y="73"/>
                </a:cubicBezTo>
                <a:cubicBezTo>
                  <a:pt x="18" y="74"/>
                  <a:pt x="18" y="74"/>
                  <a:pt x="17" y="74"/>
                </a:cubicBezTo>
                <a:cubicBezTo>
                  <a:pt x="17" y="74"/>
                  <a:pt x="17" y="74"/>
                  <a:pt x="16" y="74"/>
                </a:cubicBezTo>
                <a:cubicBezTo>
                  <a:pt x="16" y="74"/>
                  <a:pt x="15" y="74"/>
                  <a:pt x="15" y="74"/>
                </a:cubicBezTo>
                <a:cubicBezTo>
                  <a:pt x="10" y="68"/>
                  <a:pt x="10" y="68"/>
                  <a:pt x="10" y="68"/>
                </a:cubicBezTo>
                <a:cubicBezTo>
                  <a:pt x="3" y="69"/>
                  <a:pt x="3" y="69"/>
                  <a:pt x="3" y="69"/>
                </a:cubicBezTo>
                <a:cubicBezTo>
                  <a:pt x="3" y="70"/>
                  <a:pt x="3" y="70"/>
                  <a:pt x="2" y="70"/>
                </a:cubicBezTo>
                <a:cubicBezTo>
                  <a:pt x="2" y="70"/>
                  <a:pt x="1" y="69"/>
                  <a:pt x="1" y="69"/>
                </a:cubicBezTo>
                <a:cubicBezTo>
                  <a:pt x="0" y="68"/>
                  <a:pt x="0" y="68"/>
                  <a:pt x="1" y="67"/>
                </a:cubicBezTo>
                <a:cubicBezTo>
                  <a:pt x="9" y="43"/>
                  <a:pt x="9" y="43"/>
                  <a:pt x="9" y="43"/>
                </a:cubicBezTo>
                <a:cubicBezTo>
                  <a:pt x="7" y="43"/>
                  <a:pt x="6" y="42"/>
                  <a:pt x="5" y="41"/>
                </a:cubicBezTo>
                <a:cubicBezTo>
                  <a:pt x="4" y="39"/>
                  <a:pt x="4" y="37"/>
                  <a:pt x="5" y="35"/>
                </a:cubicBezTo>
                <a:cubicBezTo>
                  <a:pt x="5" y="34"/>
                  <a:pt x="5" y="33"/>
                  <a:pt x="5" y="33"/>
                </a:cubicBezTo>
                <a:cubicBezTo>
                  <a:pt x="5" y="32"/>
                  <a:pt x="4" y="31"/>
                  <a:pt x="3" y="31"/>
                </a:cubicBezTo>
                <a:cubicBezTo>
                  <a:pt x="2" y="29"/>
                  <a:pt x="0" y="28"/>
                  <a:pt x="0" y="26"/>
                </a:cubicBezTo>
                <a:cubicBezTo>
                  <a:pt x="0" y="23"/>
                  <a:pt x="2" y="22"/>
                  <a:pt x="3" y="21"/>
                </a:cubicBezTo>
                <a:cubicBezTo>
                  <a:pt x="4" y="20"/>
                  <a:pt x="5" y="19"/>
                  <a:pt x="5" y="19"/>
                </a:cubicBezTo>
                <a:cubicBezTo>
                  <a:pt x="5" y="18"/>
                  <a:pt x="5" y="17"/>
                  <a:pt x="5" y="16"/>
                </a:cubicBezTo>
                <a:cubicBezTo>
                  <a:pt x="4" y="14"/>
                  <a:pt x="4" y="12"/>
                  <a:pt x="5" y="10"/>
                </a:cubicBezTo>
                <a:cubicBezTo>
                  <a:pt x="6" y="8"/>
                  <a:pt x="9" y="8"/>
                  <a:pt x="10" y="8"/>
                </a:cubicBezTo>
                <a:cubicBezTo>
                  <a:pt x="11" y="8"/>
                  <a:pt x="13" y="8"/>
                  <a:pt x="13" y="7"/>
                </a:cubicBezTo>
                <a:cubicBezTo>
                  <a:pt x="13" y="7"/>
                  <a:pt x="14" y="6"/>
                  <a:pt x="14" y="5"/>
                </a:cubicBezTo>
                <a:cubicBezTo>
                  <a:pt x="15" y="3"/>
                  <a:pt x="16" y="1"/>
                  <a:pt x="18" y="1"/>
                </a:cubicBezTo>
                <a:cubicBezTo>
                  <a:pt x="19" y="1"/>
                  <a:pt x="19" y="0"/>
                  <a:pt x="19" y="0"/>
                </a:cubicBezTo>
                <a:cubicBezTo>
                  <a:pt x="19" y="0"/>
                  <a:pt x="19" y="0"/>
                  <a:pt x="19" y="0"/>
                </a:cubicBezTo>
                <a:cubicBezTo>
                  <a:pt x="21" y="0"/>
                  <a:pt x="22" y="1"/>
                  <a:pt x="24" y="2"/>
                </a:cubicBezTo>
                <a:cubicBezTo>
                  <a:pt x="25" y="3"/>
                  <a:pt x="26" y="3"/>
                  <a:pt x="26" y="3"/>
                </a:cubicBezTo>
                <a:cubicBezTo>
                  <a:pt x="27" y="3"/>
                  <a:pt x="28" y="3"/>
                  <a:pt x="29" y="2"/>
                </a:cubicBezTo>
                <a:cubicBezTo>
                  <a:pt x="30" y="1"/>
                  <a:pt x="31" y="0"/>
                  <a:pt x="33" y="0"/>
                </a:cubicBezTo>
                <a:cubicBezTo>
                  <a:pt x="33" y="0"/>
                  <a:pt x="34" y="1"/>
                  <a:pt x="34" y="1"/>
                </a:cubicBezTo>
                <a:cubicBezTo>
                  <a:pt x="36" y="1"/>
                  <a:pt x="37" y="3"/>
                  <a:pt x="38" y="5"/>
                </a:cubicBezTo>
                <a:cubicBezTo>
                  <a:pt x="39" y="6"/>
                  <a:pt x="39" y="7"/>
                  <a:pt x="39" y="7"/>
                </a:cubicBezTo>
                <a:cubicBezTo>
                  <a:pt x="40" y="8"/>
                  <a:pt x="41" y="8"/>
                  <a:pt x="42" y="8"/>
                </a:cubicBezTo>
                <a:cubicBezTo>
                  <a:pt x="44" y="8"/>
                  <a:pt x="46" y="8"/>
                  <a:pt x="47" y="10"/>
                </a:cubicBezTo>
                <a:cubicBezTo>
                  <a:pt x="49" y="12"/>
                  <a:pt x="48" y="14"/>
                  <a:pt x="48" y="16"/>
                </a:cubicBezTo>
                <a:cubicBezTo>
                  <a:pt x="48" y="17"/>
                  <a:pt x="47" y="18"/>
                  <a:pt x="48" y="19"/>
                </a:cubicBezTo>
                <a:cubicBezTo>
                  <a:pt x="48" y="19"/>
                  <a:pt x="49" y="20"/>
                  <a:pt x="49" y="21"/>
                </a:cubicBezTo>
                <a:cubicBezTo>
                  <a:pt x="51" y="22"/>
                  <a:pt x="52" y="23"/>
                  <a:pt x="52" y="26"/>
                </a:cubicBezTo>
                <a:cubicBezTo>
                  <a:pt x="52" y="28"/>
                  <a:pt x="51" y="29"/>
                  <a:pt x="49" y="31"/>
                </a:cubicBezTo>
                <a:cubicBezTo>
                  <a:pt x="49" y="31"/>
                  <a:pt x="48" y="32"/>
                  <a:pt x="48" y="33"/>
                </a:cubicBezTo>
                <a:cubicBezTo>
                  <a:pt x="47" y="33"/>
                  <a:pt x="48" y="34"/>
                  <a:pt x="48" y="35"/>
                </a:cubicBezTo>
                <a:cubicBezTo>
                  <a:pt x="48" y="37"/>
                  <a:pt x="49" y="39"/>
                  <a:pt x="47" y="41"/>
                </a:cubicBezTo>
                <a:cubicBezTo>
                  <a:pt x="47" y="42"/>
                  <a:pt x="46" y="42"/>
                  <a:pt x="45" y="43"/>
                </a:cubicBezTo>
                <a:cubicBezTo>
                  <a:pt x="54" y="67"/>
                  <a:pt x="54" y="67"/>
                  <a:pt x="54" y="67"/>
                </a:cubicBezTo>
                <a:cubicBezTo>
                  <a:pt x="54" y="68"/>
                  <a:pt x="54" y="68"/>
                  <a:pt x="53" y="69"/>
                </a:cubicBezTo>
                <a:close/>
                <a:moveTo>
                  <a:pt x="8" y="18"/>
                </a:moveTo>
                <a:cubicBezTo>
                  <a:pt x="9" y="15"/>
                  <a:pt x="11" y="13"/>
                  <a:pt x="13" y="11"/>
                </a:cubicBezTo>
                <a:cubicBezTo>
                  <a:pt x="12" y="11"/>
                  <a:pt x="12" y="11"/>
                  <a:pt x="11" y="11"/>
                </a:cubicBezTo>
                <a:cubicBezTo>
                  <a:pt x="9" y="11"/>
                  <a:pt x="8" y="11"/>
                  <a:pt x="7" y="12"/>
                </a:cubicBezTo>
                <a:cubicBezTo>
                  <a:pt x="7" y="13"/>
                  <a:pt x="7" y="14"/>
                  <a:pt x="8" y="15"/>
                </a:cubicBezTo>
                <a:cubicBezTo>
                  <a:pt x="8" y="16"/>
                  <a:pt x="8" y="17"/>
                  <a:pt x="8" y="18"/>
                </a:cubicBezTo>
                <a:close/>
                <a:moveTo>
                  <a:pt x="46" y="21"/>
                </a:moveTo>
                <a:cubicBezTo>
                  <a:pt x="46" y="23"/>
                  <a:pt x="46" y="24"/>
                  <a:pt x="46" y="26"/>
                </a:cubicBezTo>
                <a:cubicBezTo>
                  <a:pt x="46" y="27"/>
                  <a:pt x="46" y="29"/>
                  <a:pt x="46" y="30"/>
                </a:cubicBezTo>
                <a:cubicBezTo>
                  <a:pt x="46" y="29"/>
                  <a:pt x="47" y="29"/>
                  <a:pt x="47" y="28"/>
                </a:cubicBezTo>
                <a:cubicBezTo>
                  <a:pt x="48" y="27"/>
                  <a:pt x="49" y="26"/>
                  <a:pt x="49" y="26"/>
                </a:cubicBezTo>
                <a:cubicBezTo>
                  <a:pt x="49" y="25"/>
                  <a:pt x="48" y="24"/>
                  <a:pt x="47" y="23"/>
                </a:cubicBezTo>
                <a:cubicBezTo>
                  <a:pt x="47" y="22"/>
                  <a:pt x="46" y="22"/>
                  <a:pt x="46" y="21"/>
                </a:cubicBezTo>
                <a:close/>
                <a:moveTo>
                  <a:pt x="45" y="34"/>
                </a:moveTo>
                <a:cubicBezTo>
                  <a:pt x="43" y="36"/>
                  <a:pt x="42" y="39"/>
                  <a:pt x="39" y="41"/>
                </a:cubicBezTo>
                <a:cubicBezTo>
                  <a:pt x="40" y="40"/>
                  <a:pt x="41" y="40"/>
                  <a:pt x="42" y="40"/>
                </a:cubicBezTo>
                <a:cubicBezTo>
                  <a:pt x="42" y="40"/>
                  <a:pt x="42" y="40"/>
                  <a:pt x="42" y="40"/>
                </a:cubicBezTo>
                <a:cubicBezTo>
                  <a:pt x="42" y="40"/>
                  <a:pt x="42" y="40"/>
                  <a:pt x="43" y="40"/>
                </a:cubicBezTo>
                <a:cubicBezTo>
                  <a:pt x="44" y="40"/>
                  <a:pt x="45" y="40"/>
                  <a:pt x="45" y="39"/>
                </a:cubicBezTo>
                <a:cubicBezTo>
                  <a:pt x="45" y="39"/>
                  <a:pt x="45" y="37"/>
                  <a:pt x="45" y="36"/>
                </a:cubicBezTo>
                <a:cubicBezTo>
                  <a:pt x="45" y="35"/>
                  <a:pt x="45" y="34"/>
                  <a:pt x="45" y="34"/>
                </a:cubicBezTo>
                <a:close/>
                <a:moveTo>
                  <a:pt x="35" y="45"/>
                </a:moveTo>
                <a:cubicBezTo>
                  <a:pt x="36" y="44"/>
                  <a:pt x="36" y="43"/>
                  <a:pt x="37" y="43"/>
                </a:cubicBezTo>
                <a:cubicBezTo>
                  <a:pt x="34" y="44"/>
                  <a:pt x="31" y="45"/>
                  <a:pt x="28" y="45"/>
                </a:cubicBezTo>
                <a:cubicBezTo>
                  <a:pt x="29" y="46"/>
                  <a:pt x="29" y="46"/>
                  <a:pt x="30" y="47"/>
                </a:cubicBezTo>
                <a:cubicBezTo>
                  <a:pt x="31" y="47"/>
                  <a:pt x="33" y="48"/>
                  <a:pt x="33" y="48"/>
                </a:cubicBezTo>
                <a:cubicBezTo>
                  <a:pt x="34" y="47"/>
                  <a:pt x="35" y="46"/>
                  <a:pt x="35" y="45"/>
                </a:cubicBezTo>
                <a:close/>
                <a:moveTo>
                  <a:pt x="22" y="47"/>
                </a:moveTo>
                <a:cubicBezTo>
                  <a:pt x="23" y="46"/>
                  <a:pt x="24" y="46"/>
                  <a:pt x="24" y="45"/>
                </a:cubicBezTo>
                <a:cubicBezTo>
                  <a:pt x="21" y="45"/>
                  <a:pt x="18" y="44"/>
                  <a:pt x="16" y="43"/>
                </a:cubicBezTo>
                <a:cubicBezTo>
                  <a:pt x="16" y="43"/>
                  <a:pt x="17" y="44"/>
                  <a:pt x="17" y="45"/>
                </a:cubicBezTo>
                <a:cubicBezTo>
                  <a:pt x="18" y="46"/>
                  <a:pt x="18" y="47"/>
                  <a:pt x="19" y="48"/>
                </a:cubicBezTo>
                <a:cubicBezTo>
                  <a:pt x="20" y="48"/>
                  <a:pt x="21" y="47"/>
                  <a:pt x="22" y="47"/>
                </a:cubicBezTo>
                <a:close/>
                <a:moveTo>
                  <a:pt x="7" y="39"/>
                </a:moveTo>
                <a:cubicBezTo>
                  <a:pt x="8" y="40"/>
                  <a:pt x="9" y="40"/>
                  <a:pt x="11" y="40"/>
                </a:cubicBezTo>
                <a:cubicBezTo>
                  <a:pt x="12" y="40"/>
                  <a:pt x="12" y="40"/>
                  <a:pt x="13" y="41"/>
                </a:cubicBezTo>
                <a:cubicBezTo>
                  <a:pt x="11" y="39"/>
                  <a:pt x="9" y="36"/>
                  <a:pt x="8" y="34"/>
                </a:cubicBezTo>
                <a:cubicBezTo>
                  <a:pt x="8" y="34"/>
                  <a:pt x="8" y="35"/>
                  <a:pt x="8" y="36"/>
                </a:cubicBezTo>
                <a:cubicBezTo>
                  <a:pt x="7" y="37"/>
                  <a:pt x="7" y="39"/>
                  <a:pt x="7" y="39"/>
                </a:cubicBezTo>
                <a:close/>
                <a:moveTo>
                  <a:pt x="8" y="26"/>
                </a:moveTo>
                <a:cubicBezTo>
                  <a:pt x="8" y="36"/>
                  <a:pt x="16" y="44"/>
                  <a:pt x="26" y="44"/>
                </a:cubicBezTo>
                <a:cubicBezTo>
                  <a:pt x="36" y="44"/>
                  <a:pt x="44" y="36"/>
                  <a:pt x="44" y="26"/>
                </a:cubicBezTo>
                <a:cubicBezTo>
                  <a:pt x="44" y="16"/>
                  <a:pt x="36" y="8"/>
                  <a:pt x="26" y="8"/>
                </a:cubicBezTo>
                <a:cubicBezTo>
                  <a:pt x="16" y="8"/>
                  <a:pt x="8" y="16"/>
                  <a:pt x="8" y="26"/>
                </a:cubicBezTo>
                <a:close/>
                <a:moveTo>
                  <a:pt x="45" y="12"/>
                </a:moveTo>
                <a:cubicBezTo>
                  <a:pt x="44" y="11"/>
                  <a:pt x="43" y="11"/>
                  <a:pt x="42" y="11"/>
                </a:cubicBezTo>
                <a:cubicBezTo>
                  <a:pt x="41" y="11"/>
                  <a:pt x="40" y="11"/>
                  <a:pt x="39" y="11"/>
                </a:cubicBezTo>
                <a:cubicBezTo>
                  <a:pt x="42" y="13"/>
                  <a:pt x="43" y="15"/>
                  <a:pt x="45" y="18"/>
                </a:cubicBezTo>
                <a:cubicBezTo>
                  <a:pt x="45" y="17"/>
                  <a:pt x="45" y="16"/>
                  <a:pt x="45" y="15"/>
                </a:cubicBezTo>
                <a:cubicBezTo>
                  <a:pt x="45" y="14"/>
                  <a:pt x="45" y="13"/>
                  <a:pt x="45" y="12"/>
                </a:cubicBezTo>
                <a:close/>
                <a:moveTo>
                  <a:pt x="37" y="9"/>
                </a:moveTo>
                <a:cubicBezTo>
                  <a:pt x="36" y="8"/>
                  <a:pt x="36" y="7"/>
                  <a:pt x="35" y="6"/>
                </a:cubicBezTo>
                <a:cubicBezTo>
                  <a:pt x="35" y="5"/>
                  <a:pt x="34" y="4"/>
                  <a:pt x="33" y="4"/>
                </a:cubicBezTo>
                <a:cubicBezTo>
                  <a:pt x="33" y="3"/>
                  <a:pt x="31" y="4"/>
                  <a:pt x="30" y="5"/>
                </a:cubicBezTo>
                <a:cubicBezTo>
                  <a:pt x="29" y="5"/>
                  <a:pt x="29" y="6"/>
                  <a:pt x="28" y="6"/>
                </a:cubicBezTo>
                <a:cubicBezTo>
                  <a:pt x="31" y="6"/>
                  <a:pt x="34" y="7"/>
                  <a:pt x="37" y="9"/>
                </a:cubicBezTo>
                <a:close/>
                <a:moveTo>
                  <a:pt x="24" y="6"/>
                </a:moveTo>
                <a:cubicBezTo>
                  <a:pt x="24" y="6"/>
                  <a:pt x="23" y="5"/>
                  <a:pt x="22" y="5"/>
                </a:cubicBezTo>
                <a:cubicBezTo>
                  <a:pt x="21" y="4"/>
                  <a:pt x="20" y="3"/>
                  <a:pt x="19" y="4"/>
                </a:cubicBezTo>
                <a:cubicBezTo>
                  <a:pt x="18" y="4"/>
                  <a:pt x="18" y="5"/>
                  <a:pt x="17" y="6"/>
                </a:cubicBezTo>
                <a:cubicBezTo>
                  <a:pt x="17" y="7"/>
                  <a:pt x="16" y="8"/>
                  <a:pt x="16" y="9"/>
                </a:cubicBezTo>
                <a:cubicBezTo>
                  <a:pt x="18" y="7"/>
                  <a:pt x="21" y="6"/>
                  <a:pt x="24" y="6"/>
                </a:cubicBezTo>
                <a:close/>
                <a:moveTo>
                  <a:pt x="5" y="23"/>
                </a:moveTo>
                <a:cubicBezTo>
                  <a:pt x="4" y="24"/>
                  <a:pt x="3" y="25"/>
                  <a:pt x="3" y="26"/>
                </a:cubicBezTo>
                <a:cubicBezTo>
                  <a:pt x="3" y="26"/>
                  <a:pt x="4" y="27"/>
                  <a:pt x="5" y="28"/>
                </a:cubicBezTo>
                <a:cubicBezTo>
                  <a:pt x="6" y="29"/>
                  <a:pt x="6" y="29"/>
                  <a:pt x="7" y="30"/>
                </a:cubicBezTo>
                <a:cubicBezTo>
                  <a:pt x="6" y="29"/>
                  <a:pt x="6" y="27"/>
                  <a:pt x="6" y="26"/>
                </a:cubicBezTo>
                <a:cubicBezTo>
                  <a:pt x="6" y="24"/>
                  <a:pt x="6" y="23"/>
                  <a:pt x="7" y="21"/>
                </a:cubicBezTo>
                <a:cubicBezTo>
                  <a:pt x="6" y="22"/>
                  <a:pt x="6" y="22"/>
                  <a:pt x="5" y="23"/>
                </a:cubicBezTo>
                <a:close/>
                <a:moveTo>
                  <a:pt x="4" y="66"/>
                </a:moveTo>
                <a:cubicBezTo>
                  <a:pt x="11" y="65"/>
                  <a:pt x="11" y="65"/>
                  <a:pt x="11" y="65"/>
                </a:cubicBezTo>
                <a:cubicBezTo>
                  <a:pt x="11" y="65"/>
                  <a:pt x="11" y="65"/>
                  <a:pt x="11" y="65"/>
                </a:cubicBezTo>
                <a:cubicBezTo>
                  <a:pt x="11" y="65"/>
                  <a:pt x="11" y="65"/>
                  <a:pt x="12" y="65"/>
                </a:cubicBezTo>
                <a:cubicBezTo>
                  <a:pt x="16" y="70"/>
                  <a:pt x="16" y="70"/>
                  <a:pt x="16" y="70"/>
                </a:cubicBezTo>
                <a:cubicBezTo>
                  <a:pt x="24" y="48"/>
                  <a:pt x="24" y="48"/>
                  <a:pt x="24" y="48"/>
                </a:cubicBezTo>
                <a:cubicBezTo>
                  <a:pt x="24" y="48"/>
                  <a:pt x="23" y="48"/>
                  <a:pt x="23" y="48"/>
                </a:cubicBezTo>
                <a:cubicBezTo>
                  <a:pt x="22" y="49"/>
                  <a:pt x="20" y="50"/>
                  <a:pt x="18" y="50"/>
                </a:cubicBezTo>
                <a:cubicBezTo>
                  <a:pt x="17" y="49"/>
                  <a:pt x="16" y="47"/>
                  <a:pt x="15" y="46"/>
                </a:cubicBezTo>
                <a:cubicBezTo>
                  <a:pt x="15" y="45"/>
                  <a:pt x="14" y="43"/>
                  <a:pt x="14" y="43"/>
                </a:cubicBezTo>
                <a:cubicBezTo>
                  <a:pt x="13" y="43"/>
                  <a:pt x="13" y="43"/>
                  <a:pt x="13" y="43"/>
                </a:cubicBezTo>
                <a:cubicBezTo>
                  <a:pt x="12" y="42"/>
                  <a:pt x="12" y="42"/>
                  <a:pt x="12" y="42"/>
                </a:cubicBezTo>
                <a:lnTo>
                  <a:pt x="4" y="66"/>
                </a:lnTo>
                <a:close/>
                <a:moveTo>
                  <a:pt x="31" y="49"/>
                </a:moveTo>
                <a:cubicBezTo>
                  <a:pt x="38" y="70"/>
                  <a:pt x="38" y="70"/>
                  <a:pt x="38" y="70"/>
                </a:cubicBezTo>
                <a:cubicBezTo>
                  <a:pt x="42" y="65"/>
                  <a:pt x="42" y="65"/>
                  <a:pt x="42" y="65"/>
                </a:cubicBezTo>
                <a:cubicBezTo>
                  <a:pt x="43" y="65"/>
                  <a:pt x="43" y="65"/>
                  <a:pt x="43" y="65"/>
                </a:cubicBezTo>
                <a:cubicBezTo>
                  <a:pt x="50" y="66"/>
                  <a:pt x="50" y="66"/>
                  <a:pt x="50" y="66"/>
                </a:cubicBezTo>
                <a:cubicBezTo>
                  <a:pt x="42" y="42"/>
                  <a:pt x="42" y="42"/>
                  <a:pt x="42" y="42"/>
                </a:cubicBezTo>
                <a:cubicBezTo>
                  <a:pt x="42" y="42"/>
                  <a:pt x="42" y="42"/>
                  <a:pt x="42" y="42"/>
                </a:cubicBezTo>
                <a:cubicBezTo>
                  <a:pt x="41" y="42"/>
                  <a:pt x="39" y="42"/>
                  <a:pt x="39" y="43"/>
                </a:cubicBezTo>
                <a:cubicBezTo>
                  <a:pt x="38" y="43"/>
                  <a:pt x="38" y="45"/>
                  <a:pt x="37" y="46"/>
                </a:cubicBezTo>
                <a:cubicBezTo>
                  <a:pt x="36" y="47"/>
                  <a:pt x="36" y="49"/>
                  <a:pt x="34" y="50"/>
                </a:cubicBezTo>
                <a:cubicBezTo>
                  <a:pt x="34" y="50"/>
                  <a:pt x="33" y="50"/>
                  <a:pt x="33" y="50"/>
                </a:cubicBezTo>
                <a:cubicBezTo>
                  <a:pt x="33" y="50"/>
                  <a:pt x="33" y="50"/>
                  <a:pt x="33" y="50"/>
                </a:cubicBezTo>
                <a:cubicBezTo>
                  <a:pt x="33" y="50"/>
                  <a:pt x="33" y="50"/>
                  <a:pt x="33" y="50"/>
                </a:cubicBezTo>
                <a:cubicBezTo>
                  <a:pt x="33" y="50"/>
                  <a:pt x="32" y="50"/>
                  <a:pt x="32" y="50"/>
                </a:cubicBezTo>
                <a:cubicBezTo>
                  <a:pt x="32" y="50"/>
                  <a:pt x="32" y="50"/>
                  <a:pt x="32" y="49"/>
                </a:cubicBezTo>
                <a:cubicBezTo>
                  <a:pt x="32" y="49"/>
                  <a:pt x="31" y="49"/>
                  <a:pt x="31" y="49"/>
                </a:cubicBezTo>
                <a:cubicBezTo>
                  <a:pt x="31" y="49"/>
                  <a:pt x="31" y="49"/>
                  <a:pt x="31" y="49"/>
                </a:cubicBezTo>
                <a:cubicBezTo>
                  <a:pt x="31" y="49"/>
                  <a:pt x="31" y="49"/>
                  <a:pt x="31"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51"/>
          <p:cNvSpPr>
            <a:spLocks noEditPoints="1"/>
          </p:cNvSpPr>
          <p:nvPr/>
        </p:nvSpPr>
        <p:spPr bwMode="auto">
          <a:xfrm>
            <a:off x="5627314" y="1943657"/>
            <a:ext cx="382535" cy="394807"/>
          </a:xfrm>
          <a:custGeom>
            <a:avLst/>
            <a:gdLst>
              <a:gd name="T0" fmla="*/ 52 w 79"/>
              <a:gd name="T1" fmla="*/ 0 h 79"/>
              <a:gd name="T2" fmla="*/ 0 w 79"/>
              <a:gd name="T3" fmla="*/ 52 h 79"/>
              <a:gd name="T4" fmla="*/ 27 w 79"/>
              <a:gd name="T5" fmla="*/ 79 h 79"/>
              <a:gd name="T6" fmla="*/ 79 w 79"/>
              <a:gd name="T7" fmla="*/ 27 h 79"/>
              <a:gd name="T8" fmla="*/ 27 w 79"/>
              <a:gd name="T9" fmla="*/ 76 h 79"/>
              <a:gd name="T10" fmla="*/ 26 w 79"/>
              <a:gd name="T11" fmla="*/ 76 h 79"/>
              <a:gd name="T12" fmla="*/ 23 w 79"/>
              <a:gd name="T13" fmla="*/ 71 h 79"/>
              <a:gd name="T14" fmla="*/ 32 w 79"/>
              <a:gd name="T15" fmla="*/ 71 h 79"/>
              <a:gd name="T16" fmla="*/ 28 w 79"/>
              <a:gd name="T17" fmla="*/ 76 h 79"/>
              <a:gd name="T18" fmla="*/ 22 w 79"/>
              <a:gd name="T19" fmla="*/ 68 h 79"/>
              <a:gd name="T20" fmla="*/ 8 w 79"/>
              <a:gd name="T21" fmla="*/ 58 h 79"/>
              <a:gd name="T22" fmla="*/ 10 w 79"/>
              <a:gd name="T23" fmla="*/ 46 h 79"/>
              <a:gd name="T24" fmla="*/ 44 w 79"/>
              <a:gd name="T25" fmla="*/ 9 h 79"/>
              <a:gd name="T26" fmla="*/ 51 w 79"/>
              <a:gd name="T27" fmla="*/ 13 h 79"/>
              <a:gd name="T28" fmla="*/ 58 w 79"/>
              <a:gd name="T29" fmla="*/ 8 h 79"/>
              <a:gd name="T30" fmla="*/ 68 w 79"/>
              <a:gd name="T31" fmla="*/ 23 h 79"/>
              <a:gd name="T32" fmla="*/ 69 w 79"/>
              <a:gd name="T33" fmla="*/ 34 h 79"/>
              <a:gd name="T34" fmla="*/ 34 w 79"/>
              <a:gd name="T35" fmla="*/ 69 h 79"/>
              <a:gd name="T36" fmla="*/ 8 w 79"/>
              <a:gd name="T37" fmla="*/ 46 h 79"/>
              <a:gd name="T38" fmla="*/ 8 w 79"/>
              <a:gd name="T39" fmla="*/ 56 h 79"/>
              <a:gd name="T40" fmla="*/ 3 w 79"/>
              <a:gd name="T41" fmla="*/ 50 h 79"/>
              <a:gd name="T42" fmla="*/ 56 w 79"/>
              <a:gd name="T43" fmla="*/ 8 h 79"/>
              <a:gd name="T44" fmla="*/ 47 w 79"/>
              <a:gd name="T45" fmla="*/ 9 h 79"/>
              <a:gd name="T46" fmla="*/ 50 w 79"/>
              <a:gd name="T47" fmla="*/ 3 h 79"/>
              <a:gd name="T48" fmla="*/ 76 w 79"/>
              <a:gd name="T49" fmla="*/ 27 h 79"/>
              <a:gd name="T50" fmla="*/ 70 w 79"/>
              <a:gd name="T51" fmla="*/ 32 h 79"/>
              <a:gd name="T52" fmla="*/ 69 w 79"/>
              <a:gd name="T53" fmla="*/ 24 h 79"/>
              <a:gd name="T54" fmla="*/ 75 w 79"/>
              <a:gd name="T55" fmla="*/ 26 h 79"/>
              <a:gd name="T56" fmla="*/ 46 w 79"/>
              <a:gd name="T57" fmla="*/ 47 h 79"/>
              <a:gd name="T58" fmla="*/ 42 w 79"/>
              <a:gd name="T59" fmla="*/ 47 h 79"/>
              <a:gd name="T60" fmla="*/ 40 w 79"/>
              <a:gd name="T61" fmla="*/ 44 h 79"/>
              <a:gd name="T62" fmla="*/ 40 w 79"/>
              <a:gd name="T63" fmla="*/ 40 h 79"/>
              <a:gd name="T64" fmla="*/ 31 w 79"/>
              <a:gd name="T65" fmla="*/ 33 h 79"/>
              <a:gd name="T66" fmla="*/ 34 w 79"/>
              <a:gd name="T67" fmla="*/ 33 h 79"/>
              <a:gd name="T68" fmla="*/ 39 w 79"/>
              <a:gd name="T69" fmla="*/ 35 h 79"/>
              <a:gd name="T70" fmla="*/ 39 w 79"/>
              <a:gd name="T71" fmla="*/ 39 h 79"/>
              <a:gd name="T72" fmla="*/ 47 w 79"/>
              <a:gd name="T73" fmla="*/ 46 h 79"/>
              <a:gd name="T74" fmla="*/ 29 w 79"/>
              <a:gd name="T75" fmla="*/ 29 h 79"/>
              <a:gd name="T76" fmla="*/ 30 w 79"/>
              <a:gd name="T77" fmla="*/ 58 h 79"/>
              <a:gd name="T78" fmla="*/ 54 w 79"/>
              <a:gd name="T79" fmla="*/ 41 h 79"/>
              <a:gd name="T80" fmla="*/ 54 w 79"/>
              <a:gd name="T81" fmla="*/ 37 h 79"/>
              <a:gd name="T82" fmla="*/ 53 w 79"/>
              <a:gd name="T83" fmla="*/ 33 h 79"/>
              <a:gd name="T84" fmla="*/ 50 w 79"/>
              <a:gd name="T85" fmla="*/ 29 h 79"/>
              <a:gd name="T86" fmla="*/ 46 w 79"/>
              <a:gd name="T87" fmla="*/ 26 h 79"/>
              <a:gd name="T88" fmla="*/ 42 w 79"/>
              <a:gd name="T89" fmla="*/ 25 h 79"/>
              <a:gd name="T90" fmla="*/ 24 w 79"/>
              <a:gd name="T91" fmla="*/ 42 h 79"/>
              <a:gd name="T92" fmla="*/ 26 w 79"/>
              <a:gd name="T93" fmla="*/ 46 h 79"/>
              <a:gd name="T94" fmla="*/ 29 w 79"/>
              <a:gd name="T95" fmla="*/ 50 h 79"/>
              <a:gd name="T96" fmla="*/ 33 w 79"/>
              <a:gd name="T97" fmla="*/ 53 h 79"/>
              <a:gd name="T98" fmla="*/ 36 w 79"/>
              <a:gd name="T99" fmla="*/ 54 h 79"/>
              <a:gd name="T100" fmla="*/ 40 w 79"/>
              <a:gd name="T101" fmla="*/ 52 h 79"/>
              <a:gd name="T102" fmla="*/ 38 w 79"/>
              <a:gd name="T103" fmla="*/ 52 h 79"/>
              <a:gd name="T104" fmla="*/ 32 w 79"/>
              <a:gd name="T105" fmla="*/ 51 h 79"/>
              <a:gd name="T106" fmla="*/ 28 w 79"/>
              <a:gd name="T107" fmla="*/ 47 h 79"/>
              <a:gd name="T108" fmla="*/ 27 w 79"/>
              <a:gd name="T109" fmla="*/ 44 h 79"/>
              <a:gd name="T110" fmla="*/ 30 w 79"/>
              <a:gd name="T111" fmla="*/ 30 h 79"/>
              <a:gd name="T112" fmla="*/ 44 w 79"/>
              <a:gd name="T113" fmla="*/ 27 h 79"/>
              <a:gd name="T114" fmla="*/ 46 w 79"/>
              <a:gd name="T115" fmla="*/ 28 h 79"/>
              <a:gd name="T116" fmla="*/ 50 w 79"/>
              <a:gd name="T117" fmla="*/ 33 h 79"/>
              <a:gd name="T118" fmla="*/ 52 w 79"/>
              <a:gd name="T119" fmla="*/ 38 h 79"/>
              <a:gd name="T120" fmla="*/ 52 w 79"/>
              <a:gd name="T121"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 h="79">
                <a:moveTo>
                  <a:pt x="77" y="23"/>
                </a:moveTo>
                <a:cubicBezTo>
                  <a:pt x="55" y="1"/>
                  <a:pt x="55" y="1"/>
                  <a:pt x="55" y="1"/>
                </a:cubicBezTo>
                <a:cubicBezTo>
                  <a:pt x="54" y="0"/>
                  <a:pt x="53" y="0"/>
                  <a:pt x="52" y="0"/>
                </a:cubicBezTo>
                <a:cubicBezTo>
                  <a:pt x="50" y="0"/>
                  <a:pt x="49" y="0"/>
                  <a:pt x="48" y="1"/>
                </a:cubicBezTo>
                <a:cubicBezTo>
                  <a:pt x="1" y="48"/>
                  <a:pt x="1" y="48"/>
                  <a:pt x="1" y="48"/>
                </a:cubicBezTo>
                <a:cubicBezTo>
                  <a:pt x="0" y="49"/>
                  <a:pt x="0" y="50"/>
                  <a:pt x="0" y="52"/>
                </a:cubicBezTo>
                <a:cubicBezTo>
                  <a:pt x="0" y="53"/>
                  <a:pt x="0" y="54"/>
                  <a:pt x="1" y="55"/>
                </a:cubicBezTo>
                <a:cubicBezTo>
                  <a:pt x="23" y="78"/>
                  <a:pt x="23" y="78"/>
                  <a:pt x="23" y="78"/>
                </a:cubicBezTo>
                <a:cubicBezTo>
                  <a:pt x="24" y="79"/>
                  <a:pt x="26" y="79"/>
                  <a:pt x="27" y="79"/>
                </a:cubicBezTo>
                <a:cubicBezTo>
                  <a:pt x="28" y="79"/>
                  <a:pt x="30" y="79"/>
                  <a:pt x="31" y="78"/>
                </a:cubicBezTo>
                <a:cubicBezTo>
                  <a:pt x="77" y="31"/>
                  <a:pt x="77" y="31"/>
                  <a:pt x="77" y="31"/>
                </a:cubicBezTo>
                <a:cubicBezTo>
                  <a:pt x="78" y="30"/>
                  <a:pt x="79" y="28"/>
                  <a:pt x="79" y="27"/>
                </a:cubicBezTo>
                <a:cubicBezTo>
                  <a:pt x="79" y="26"/>
                  <a:pt x="78" y="24"/>
                  <a:pt x="77" y="23"/>
                </a:cubicBezTo>
                <a:close/>
                <a:moveTo>
                  <a:pt x="28" y="76"/>
                </a:moveTo>
                <a:cubicBezTo>
                  <a:pt x="28" y="76"/>
                  <a:pt x="27" y="76"/>
                  <a:pt x="27" y="76"/>
                </a:cubicBezTo>
                <a:cubicBezTo>
                  <a:pt x="27" y="76"/>
                  <a:pt x="27" y="76"/>
                  <a:pt x="27" y="76"/>
                </a:cubicBezTo>
                <a:cubicBezTo>
                  <a:pt x="27" y="76"/>
                  <a:pt x="27" y="76"/>
                  <a:pt x="27" y="76"/>
                </a:cubicBezTo>
                <a:cubicBezTo>
                  <a:pt x="26" y="76"/>
                  <a:pt x="26" y="76"/>
                  <a:pt x="26" y="76"/>
                </a:cubicBezTo>
                <a:cubicBezTo>
                  <a:pt x="26" y="76"/>
                  <a:pt x="26" y="76"/>
                  <a:pt x="25" y="75"/>
                </a:cubicBezTo>
                <a:cubicBezTo>
                  <a:pt x="22" y="72"/>
                  <a:pt x="22" y="72"/>
                  <a:pt x="22" y="72"/>
                </a:cubicBezTo>
                <a:cubicBezTo>
                  <a:pt x="22" y="71"/>
                  <a:pt x="22" y="71"/>
                  <a:pt x="23" y="71"/>
                </a:cubicBezTo>
                <a:cubicBezTo>
                  <a:pt x="24" y="70"/>
                  <a:pt x="24" y="70"/>
                  <a:pt x="24" y="70"/>
                </a:cubicBezTo>
                <a:cubicBezTo>
                  <a:pt x="26" y="68"/>
                  <a:pt x="29" y="68"/>
                  <a:pt x="31" y="70"/>
                </a:cubicBezTo>
                <a:cubicBezTo>
                  <a:pt x="32" y="71"/>
                  <a:pt x="32" y="71"/>
                  <a:pt x="32" y="71"/>
                </a:cubicBezTo>
                <a:cubicBezTo>
                  <a:pt x="32" y="71"/>
                  <a:pt x="33" y="71"/>
                  <a:pt x="33" y="71"/>
                </a:cubicBezTo>
                <a:cubicBezTo>
                  <a:pt x="28" y="75"/>
                  <a:pt x="28" y="75"/>
                  <a:pt x="28" y="75"/>
                </a:cubicBezTo>
                <a:cubicBezTo>
                  <a:pt x="28" y="76"/>
                  <a:pt x="28" y="76"/>
                  <a:pt x="28" y="76"/>
                </a:cubicBezTo>
                <a:close/>
                <a:moveTo>
                  <a:pt x="34" y="69"/>
                </a:moveTo>
                <a:cubicBezTo>
                  <a:pt x="33" y="68"/>
                  <a:pt x="33" y="68"/>
                  <a:pt x="33" y="68"/>
                </a:cubicBezTo>
                <a:cubicBezTo>
                  <a:pt x="30" y="65"/>
                  <a:pt x="25" y="65"/>
                  <a:pt x="22" y="68"/>
                </a:cubicBezTo>
                <a:cubicBezTo>
                  <a:pt x="21" y="69"/>
                  <a:pt x="21" y="69"/>
                  <a:pt x="21" y="69"/>
                </a:cubicBezTo>
                <a:cubicBezTo>
                  <a:pt x="21" y="70"/>
                  <a:pt x="21" y="70"/>
                  <a:pt x="20" y="70"/>
                </a:cubicBezTo>
                <a:cubicBezTo>
                  <a:pt x="8" y="58"/>
                  <a:pt x="8" y="58"/>
                  <a:pt x="8" y="58"/>
                </a:cubicBezTo>
                <a:cubicBezTo>
                  <a:pt x="9" y="58"/>
                  <a:pt x="9" y="58"/>
                  <a:pt x="10" y="57"/>
                </a:cubicBezTo>
                <a:cubicBezTo>
                  <a:pt x="10" y="56"/>
                  <a:pt x="10" y="56"/>
                  <a:pt x="10" y="56"/>
                </a:cubicBezTo>
                <a:cubicBezTo>
                  <a:pt x="13" y="53"/>
                  <a:pt x="13" y="49"/>
                  <a:pt x="10" y="46"/>
                </a:cubicBezTo>
                <a:cubicBezTo>
                  <a:pt x="10" y="45"/>
                  <a:pt x="10" y="45"/>
                  <a:pt x="10" y="45"/>
                </a:cubicBezTo>
                <a:cubicBezTo>
                  <a:pt x="9" y="45"/>
                  <a:pt x="9" y="45"/>
                  <a:pt x="9" y="44"/>
                </a:cubicBezTo>
                <a:cubicBezTo>
                  <a:pt x="44" y="9"/>
                  <a:pt x="44" y="9"/>
                  <a:pt x="44" y="9"/>
                </a:cubicBezTo>
                <a:cubicBezTo>
                  <a:pt x="44" y="9"/>
                  <a:pt x="45" y="10"/>
                  <a:pt x="45" y="10"/>
                </a:cubicBezTo>
                <a:cubicBezTo>
                  <a:pt x="46" y="11"/>
                  <a:pt x="46" y="11"/>
                  <a:pt x="46" y="11"/>
                </a:cubicBezTo>
                <a:cubicBezTo>
                  <a:pt x="47" y="12"/>
                  <a:pt x="49" y="13"/>
                  <a:pt x="51" y="13"/>
                </a:cubicBezTo>
                <a:cubicBezTo>
                  <a:pt x="53" y="13"/>
                  <a:pt x="55" y="12"/>
                  <a:pt x="56" y="11"/>
                </a:cubicBezTo>
                <a:cubicBezTo>
                  <a:pt x="57" y="10"/>
                  <a:pt x="57" y="10"/>
                  <a:pt x="57" y="10"/>
                </a:cubicBezTo>
                <a:cubicBezTo>
                  <a:pt x="57" y="9"/>
                  <a:pt x="58" y="9"/>
                  <a:pt x="58" y="8"/>
                </a:cubicBezTo>
                <a:cubicBezTo>
                  <a:pt x="70" y="21"/>
                  <a:pt x="70" y="21"/>
                  <a:pt x="70" y="21"/>
                </a:cubicBezTo>
                <a:cubicBezTo>
                  <a:pt x="70" y="21"/>
                  <a:pt x="69" y="21"/>
                  <a:pt x="69" y="22"/>
                </a:cubicBezTo>
                <a:cubicBezTo>
                  <a:pt x="68" y="23"/>
                  <a:pt x="68" y="23"/>
                  <a:pt x="68" y="23"/>
                </a:cubicBezTo>
                <a:cubicBezTo>
                  <a:pt x="67" y="24"/>
                  <a:pt x="66" y="26"/>
                  <a:pt x="66" y="28"/>
                </a:cubicBezTo>
                <a:cubicBezTo>
                  <a:pt x="66" y="30"/>
                  <a:pt x="67" y="32"/>
                  <a:pt x="68" y="33"/>
                </a:cubicBezTo>
                <a:cubicBezTo>
                  <a:pt x="69" y="34"/>
                  <a:pt x="69" y="34"/>
                  <a:pt x="69" y="34"/>
                </a:cubicBezTo>
                <a:cubicBezTo>
                  <a:pt x="69" y="34"/>
                  <a:pt x="69" y="34"/>
                  <a:pt x="70" y="34"/>
                </a:cubicBezTo>
                <a:cubicBezTo>
                  <a:pt x="34" y="70"/>
                  <a:pt x="34" y="70"/>
                  <a:pt x="34" y="70"/>
                </a:cubicBezTo>
                <a:cubicBezTo>
                  <a:pt x="34" y="69"/>
                  <a:pt x="34" y="69"/>
                  <a:pt x="34" y="69"/>
                </a:cubicBezTo>
                <a:close/>
                <a:moveTo>
                  <a:pt x="3" y="50"/>
                </a:moveTo>
                <a:cubicBezTo>
                  <a:pt x="8" y="46"/>
                  <a:pt x="8" y="46"/>
                  <a:pt x="8" y="46"/>
                </a:cubicBezTo>
                <a:cubicBezTo>
                  <a:pt x="8" y="46"/>
                  <a:pt x="8" y="46"/>
                  <a:pt x="8" y="46"/>
                </a:cubicBezTo>
                <a:cubicBezTo>
                  <a:pt x="9" y="47"/>
                  <a:pt x="9" y="47"/>
                  <a:pt x="9" y="47"/>
                </a:cubicBezTo>
                <a:cubicBezTo>
                  <a:pt x="11" y="49"/>
                  <a:pt x="11" y="53"/>
                  <a:pt x="9" y="55"/>
                </a:cubicBezTo>
                <a:cubicBezTo>
                  <a:pt x="8" y="56"/>
                  <a:pt x="8" y="56"/>
                  <a:pt x="8" y="56"/>
                </a:cubicBezTo>
                <a:cubicBezTo>
                  <a:pt x="8" y="56"/>
                  <a:pt x="7" y="57"/>
                  <a:pt x="7" y="57"/>
                </a:cubicBezTo>
                <a:cubicBezTo>
                  <a:pt x="3" y="53"/>
                  <a:pt x="3" y="53"/>
                  <a:pt x="3" y="53"/>
                </a:cubicBezTo>
                <a:cubicBezTo>
                  <a:pt x="2" y="52"/>
                  <a:pt x="2" y="51"/>
                  <a:pt x="3" y="50"/>
                </a:cubicBezTo>
                <a:close/>
                <a:moveTo>
                  <a:pt x="53" y="3"/>
                </a:moveTo>
                <a:cubicBezTo>
                  <a:pt x="57" y="7"/>
                  <a:pt x="57" y="7"/>
                  <a:pt x="57" y="7"/>
                </a:cubicBezTo>
                <a:cubicBezTo>
                  <a:pt x="56" y="7"/>
                  <a:pt x="56" y="8"/>
                  <a:pt x="56" y="8"/>
                </a:cubicBezTo>
                <a:cubicBezTo>
                  <a:pt x="55" y="9"/>
                  <a:pt x="55" y="9"/>
                  <a:pt x="55" y="9"/>
                </a:cubicBezTo>
                <a:cubicBezTo>
                  <a:pt x="54" y="10"/>
                  <a:pt x="52" y="11"/>
                  <a:pt x="51" y="11"/>
                </a:cubicBezTo>
                <a:cubicBezTo>
                  <a:pt x="49" y="11"/>
                  <a:pt x="48" y="10"/>
                  <a:pt x="47" y="9"/>
                </a:cubicBezTo>
                <a:cubicBezTo>
                  <a:pt x="46" y="8"/>
                  <a:pt x="46" y="8"/>
                  <a:pt x="46" y="8"/>
                </a:cubicBezTo>
                <a:cubicBezTo>
                  <a:pt x="46" y="8"/>
                  <a:pt x="46" y="8"/>
                  <a:pt x="46" y="8"/>
                </a:cubicBezTo>
                <a:cubicBezTo>
                  <a:pt x="50" y="3"/>
                  <a:pt x="50" y="3"/>
                  <a:pt x="50" y="3"/>
                </a:cubicBezTo>
                <a:cubicBezTo>
                  <a:pt x="51" y="3"/>
                  <a:pt x="52" y="3"/>
                  <a:pt x="53" y="3"/>
                </a:cubicBezTo>
                <a:close/>
                <a:moveTo>
                  <a:pt x="75" y="26"/>
                </a:moveTo>
                <a:cubicBezTo>
                  <a:pt x="76" y="26"/>
                  <a:pt x="76" y="27"/>
                  <a:pt x="76" y="27"/>
                </a:cubicBezTo>
                <a:cubicBezTo>
                  <a:pt x="76" y="28"/>
                  <a:pt x="76" y="28"/>
                  <a:pt x="75" y="29"/>
                </a:cubicBezTo>
                <a:cubicBezTo>
                  <a:pt x="71" y="33"/>
                  <a:pt x="71" y="33"/>
                  <a:pt x="71" y="33"/>
                </a:cubicBezTo>
                <a:cubicBezTo>
                  <a:pt x="71" y="33"/>
                  <a:pt x="71" y="33"/>
                  <a:pt x="70" y="32"/>
                </a:cubicBezTo>
                <a:cubicBezTo>
                  <a:pt x="69" y="32"/>
                  <a:pt x="69" y="32"/>
                  <a:pt x="69" y="32"/>
                </a:cubicBezTo>
                <a:cubicBezTo>
                  <a:pt x="68" y="31"/>
                  <a:pt x="68" y="29"/>
                  <a:pt x="68" y="28"/>
                </a:cubicBezTo>
                <a:cubicBezTo>
                  <a:pt x="68" y="26"/>
                  <a:pt x="68" y="25"/>
                  <a:pt x="69" y="24"/>
                </a:cubicBezTo>
                <a:cubicBezTo>
                  <a:pt x="70" y="23"/>
                  <a:pt x="70" y="23"/>
                  <a:pt x="70" y="23"/>
                </a:cubicBezTo>
                <a:cubicBezTo>
                  <a:pt x="71" y="23"/>
                  <a:pt x="71" y="22"/>
                  <a:pt x="72" y="22"/>
                </a:cubicBezTo>
                <a:lnTo>
                  <a:pt x="75" y="26"/>
                </a:lnTo>
                <a:close/>
                <a:moveTo>
                  <a:pt x="47" y="46"/>
                </a:moveTo>
                <a:cubicBezTo>
                  <a:pt x="47" y="46"/>
                  <a:pt x="47" y="47"/>
                  <a:pt x="47" y="47"/>
                </a:cubicBezTo>
                <a:cubicBezTo>
                  <a:pt x="47" y="47"/>
                  <a:pt x="47" y="47"/>
                  <a:pt x="46" y="47"/>
                </a:cubicBezTo>
                <a:cubicBezTo>
                  <a:pt x="46" y="47"/>
                  <a:pt x="46" y="47"/>
                  <a:pt x="46" y="47"/>
                </a:cubicBezTo>
                <a:cubicBezTo>
                  <a:pt x="45" y="46"/>
                  <a:pt x="45" y="46"/>
                  <a:pt x="45" y="46"/>
                </a:cubicBezTo>
                <a:cubicBezTo>
                  <a:pt x="44" y="47"/>
                  <a:pt x="43" y="47"/>
                  <a:pt x="42" y="47"/>
                </a:cubicBezTo>
                <a:cubicBezTo>
                  <a:pt x="41" y="47"/>
                  <a:pt x="39" y="47"/>
                  <a:pt x="39" y="46"/>
                </a:cubicBezTo>
                <a:cubicBezTo>
                  <a:pt x="38" y="45"/>
                  <a:pt x="38" y="45"/>
                  <a:pt x="39" y="44"/>
                </a:cubicBezTo>
                <a:cubicBezTo>
                  <a:pt x="39" y="44"/>
                  <a:pt x="40" y="44"/>
                  <a:pt x="40" y="44"/>
                </a:cubicBezTo>
                <a:cubicBezTo>
                  <a:pt x="41" y="45"/>
                  <a:pt x="43" y="45"/>
                  <a:pt x="44" y="44"/>
                </a:cubicBezTo>
                <a:cubicBezTo>
                  <a:pt x="45" y="43"/>
                  <a:pt x="45" y="41"/>
                  <a:pt x="44" y="40"/>
                </a:cubicBezTo>
                <a:cubicBezTo>
                  <a:pt x="43" y="39"/>
                  <a:pt x="41" y="39"/>
                  <a:pt x="40" y="40"/>
                </a:cubicBezTo>
                <a:cubicBezTo>
                  <a:pt x="38" y="42"/>
                  <a:pt x="35" y="42"/>
                  <a:pt x="33" y="40"/>
                </a:cubicBezTo>
                <a:cubicBezTo>
                  <a:pt x="31" y="39"/>
                  <a:pt x="31" y="36"/>
                  <a:pt x="32" y="34"/>
                </a:cubicBezTo>
                <a:cubicBezTo>
                  <a:pt x="31" y="33"/>
                  <a:pt x="31" y="33"/>
                  <a:pt x="31" y="33"/>
                </a:cubicBezTo>
                <a:cubicBezTo>
                  <a:pt x="31" y="33"/>
                  <a:pt x="31" y="32"/>
                  <a:pt x="31" y="32"/>
                </a:cubicBezTo>
                <a:cubicBezTo>
                  <a:pt x="31" y="31"/>
                  <a:pt x="32" y="31"/>
                  <a:pt x="32" y="32"/>
                </a:cubicBezTo>
                <a:cubicBezTo>
                  <a:pt x="34" y="33"/>
                  <a:pt x="34" y="33"/>
                  <a:pt x="34" y="33"/>
                </a:cubicBezTo>
                <a:cubicBezTo>
                  <a:pt x="36" y="31"/>
                  <a:pt x="38" y="32"/>
                  <a:pt x="40" y="33"/>
                </a:cubicBezTo>
                <a:cubicBezTo>
                  <a:pt x="40" y="34"/>
                  <a:pt x="40" y="34"/>
                  <a:pt x="40" y="35"/>
                </a:cubicBezTo>
                <a:cubicBezTo>
                  <a:pt x="40" y="35"/>
                  <a:pt x="39" y="35"/>
                  <a:pt x="39" y="35"/>
                </a:cubicBezTo>
                <a:cubicBezTo>
                  <a:pt x="37" y="34"/>
                  <a:pt x="36" y="34"/>
                  <a:pt x="34" y="35"/>
                </a:cubicBezTo>
                <a:cubicBezTo>
                  <a:pt x="33" y="36"/>
                  <a:pt x="33" y="38"/>
                  <a:pt x="34" y="39"/>
                </a:cubicBezTo>
                <a:cubicBezTo>
                  <a:pt x="36" y="40"/>
                  <a:pt x="37" y="40"/>
                  <a:pt x="39" y="39"/>
                </a:cubicBezTo>
                <a:cubicBezTo>
                  <a:pt x="40" y="37"/>
                  <a:pt x="44" y="37"/>
                  <a:pt x="45" y="39"/>
                </a:cubicBezTo>
                <a:cubicBezTo>
                  <a:pt x="47" y="40"/>
                  <a:pt x="47" y="43"/>
                  <a:pt x="46" y="45"/>
                </a:cubicBezTo>
                <a:lnTo>
                  <a:pt x="47" y="46"/>
                </a:lnTo>
                <a:close/>
                <a:moveTo>
                  <a:pt x="55" y="24"/>
                </a:moveTo>
                <a:cubicBezTo>
                  <a:pt x="51" y="20"/>
                  <a:pt x="44" y="21"/>
                  <a:pt x="38" y="24"/>
                </a:cubicBezTo>
                <a:cubicBezTo>
                  <a:pt x="34" y="25"/>
                  <a:pt x="31" y="26"/>
                  <a:pt x="29" y="29"/>
                </a:cubicBezTo>
                <a:cubicBezTo>
                  <a:pt x="26" y="31"/>
                  <a:pt x="25" y="34"/>
                  <a:pt x="24" y="38"/>
                </a:cubicBezTo>
                <a:cubicBezTo>
                  <a:pt x="20" y="45"/>
                  <a:pt x="20" y="51"/>
                  <a:pt x="24" y="55"/>
                </a:cubicBezTo>
                <a:cubicBezTo>
                  <a:pt x="25" y="57"/>
                  <a:pt x="28" y="58"/>
                  <a:pt x="30" y="58"/>
                </a:cubicBezTo>
                <a:cubicBezTo>
                  <a:pt x="34" y="58"/>
                  <a:pt x="37" y="56"/>
                  <a:pt x="41" y="54"/>
                </a:cubicBezTo>
                <a:cubicBezTo>
                  <a:pt x="44" y="54"/>
                  <a:pt x="47" y="53"/>
                  <a:pt x="50" y="50"/>
                </a:cubicBezTo>
                <a:cubicBezTo>
                  <a:pt x="52" y="48"/>
                  <a:pt x="54" y="44"/>
                  <a:pt x="54" y="41"/>
                </a:cubicBezTo>
                <a:cubicBezTo>
                  <a:pt x="58" y="34"/>
                  <a:pt x="58" y="27"/>
                  <a:pt x="55" y="24"/>
                </a:cubicBezTo>
                <a:close/>
                <a:moveTo>
                  <a:pt x="53" y="25"/>
                </a:moveTo>
                <a:cubicBezTo>
                  <a:pt x="56" y="28"/>
                  <a:pt x="56" y="32"/>
                  <a:pt x="54" y="37"/>
                </a:cubicBezTo>
                <a:cubicBezTo>
                  <a:pt x="54" y="36"/>
                  <a:pt x="54" y="36"/>
                  <a:pt x="54" y="35"/>
                </a:cubicBezTo>
                <a:cubicBezTo>
                  <a:pt x="54" y="35"/>
                  <a:pt x="54" y="35"/>
                  <a:pt x="53" y="34"/>
                </a:cubicBezTo>
                <a:cubicBezTo>
                  <a:pt x="53" y="34"/>
                  <a:pt x="53" y="33"/>
                  <a:pt x="53" y="33"/>
                </a:cubicBezTo>
                <a:cubicBezTo>
                  <a:pt x="53" y="33"/>
                  <a:pt x="52" y="32"/>
                  <a:pt x="52" y="32"/>
                </a:cubicBezTo>
                <a:cubicBezTo>
                  <a:pt x="52" y="31"/>
                  <a:pt x="52" y="31"/>
                  <a:pt x="52" y="31"/>
                </a:cubicBezTo>
                <a:cubicBezTo>
                  <a:pt x="51" y="30"/>
                  <a:pt x="51" y="29"/>
                  <a:pt x="50" y="29"/>
                </a:cubicBezTo>
                <a:cubicBezTo>
                  <a:pt x="49" y="28"/>
                  <a:pt x="49" y="28"/>
                  <a:pt x="48" y="27"/>
                </a:cubicBezTo>
                <a:cubicBezTo>
                  <a:pt x="48" y="27"/>
                  <a:pt x="47" y="27"/>
                  <a:pt x="47" y="26"/>
                </a:cubicBezTo>
                <a:cubicBezTo>
                  <a:pt x="47" y="26"/>
                  <a:pt x="46" y="26"/>
                  <a:pt x="46" y="26"/>
                </a:cubicBezTo>
                <a:cubicBezTo>
                  <a:pt x="45" y="26"/>
                  <a:pt x="45" y="25"/>
                  <a:pt x="44" y="25"/>
                </a:cubicBezTo>
                <a:cubicBezTo>
                  <a:pt x="44" y="25"/>
                  <a:pt x="44" y="25"/>
                  <a:pt x="44" y="25"/>
                </a:cubicBezTo>
                <a:cubicBezTo>
                  <a:pt x="43" y="25"/>
                  <a:pt x="43" y="25"/>
                  <a:pt x="42" y="25"/>
                </a:cubicBezTo>
                <a:cubicBezTo>
                  <a:pt x="47" y="23"/>
                  <a:pt x="51" y="23"/>
                  <a:pt x="53" y="25"/>
                </a:cubicBezTo>
                <a:close/>
                <a:moveTo>
                  <a:pt x="25" y="54"/>
                </a:moveTo>
                <a:cubicBezTo>
                  <a:pt x="23" y="51"/>
                  <a:pt x="23" y="47"/>
                  <a:pt x="24" y="42"/>
                </a:cubicBezTo>
                <a:cubicBezTo>
                  <a:pt x="24" y="43"/>
                  <a:pt x="25" y="43"/>
                  <a:pt x="25" y="44"/>
                </a:cubicBezTo>
                <a:cubicBezTo>
                  <a:pt x="25" y="44"/>
                  <a:pt x="25" y="44"/>
                  <a:pt x="25" y="45"/>
                </a:cubicBezTo>
                <a:cubicBezTo>
                  <a:pt x="25" y="45"/>
                  <a:pt x="25" y="45"/>
                  <a:pt x="26" y="46"/>
                </a:cubicBezTo>
                <a:cubicBezTo>
                  <a:pt x="26" y="46"/>
                  <a:pt x="26" y="47"/>
                  <a:pt x="26" y="47"/>
                </a:cubicBezTo>
                <a:cubicBezTo>
                  <a:pt x="26" y="47"/>
                  <a:pt x="27" y="48"/>
                  <a:pt x="27" y="48"/>
                </a:cubicBezTo>
                <a:cubicBezTo>
                  <a:pt x="27" y="49"/>
                  <a:pt x="28" y="49"/>
                  <a:pt x="29" y="50"/>
                </a:cubicBezTo>
                <a:cubicBezTo>
                  <a:pt x="29" y="51"/>
                  <a:pt x="30" y="51"/>
                  <a:pt x="31" y="52"/>
                </a:cubicBezTo>
                <a:cubicBezTo>
                  <a:pt x="31" y="52"/>
                  <a:pt x="31" y="52"/>
                  <a:pt x="31" y="52"/>
                </a:cubicBezTo>
                <a:cubicBezTo>
                  <a:pt x="32" y="53"/>
                  <a:pt x="32" y="53"/>
                  <a:pt x="33" y="53"/>
                </a:cubicBezTo>
                <a:cubicBezTo>
                  <a:pt x="33" y="53"/>
                  <a:pt x="34" y="53"/>
                  <a:pt x="34" y="54"/>
                </a:cubicBezTo>
                <a:cubicBezTo>
                  <a:pt x="34" y="54"/>
                  <a:pt x="35" y="54"/>
                  <a:pt x="35" y="54"/>
                </a:cubicBezTo>
                <a:cubicBezTo>
                  <a:pt x="35" y="54"/>
                  <a:pt x="36" y="54"/>
                  <a:pt x="36" y="54"/>
                </a:cubicBezTo>
                <a:cubicBezTo>
                  <a:pt x="32" y="56"/>
                  <a:pt x="27" y="56"/>
                  <a:pt x="25" y="54"/>
                </a:cubicBezTo>
                <a:close/>
                <a:moveTo>
                  <a:pt x="49" y="49"/>
                </a:moveTo>
                <a:cubicBezTo>
                  <a:pt x="46" y="51"/>
                  <a:pt x="44" y="52"/>
                  <a:pt x="40" y="52"/>
                </a:cubicBezTo>
                <a:cubicBezTo>
                  <a:pt x="40" y="52"/>
                  <a:pt x="40" y="52"/>
                  <a:pt x="40" y="52"/>
                </a:cubicBezTo>
                <a:cubicBezTo>
                  <a:pt x="40" y="53"/>
                  <a:pt x="39" y="53"/>
                  <a:pt x="38" y="52"/>
                </a:cubicBezTo>
                <a:cubicBezTo>
                  <a:pt x="38" y="52"/>
                  <a:pt x="38" y="52"/>
                  <a:pt x="38" y="52"/>
                </a:cubicBezTo>
                <a:cubicBezTo>
                  <a:pt x="37" y="52"/>
                  <a:pt x="36" y="52"/>
                  <a:pt x="35" y="52"/>
                </a:cubicBezTo>
                <a:cubicBezTo>
                  <a:pt x="35" y="52"/>
                  <a:pt x="35" y="52"/>
                  <a:pt x="35" y="52"/>
                </a:cubicBezTo>
                <a:cubicBezTo>
                  <a:pt x="34" y="51"/>
                  <a:pt x="33" y="51"/>
                  <a:pt x="32" y="51"/>
                </a:cubicBezTo>
                <a:cubicBezTo>
                  <a:pt x="32" y="51"/>
                  <a:pt x="32" y="51"/>
                  <a:pt x="32" y="50"/>
                </a:cubicBezTo>
                <a:cubicBezTo>
                  <a:pt x="31" y="50"/>
                  <a:pt x="31" y="49"/>
                  <a:pt x="30" y="49"/>
                </a:cubicBezTo>
                <a:cubicBezTo>
                  <a:pt x="29" y="48"/>
                  <a:pt x="29" y="47"/>
                  <a:pt x="28" y="47"/>
                </a:cubicBezTo>
                <a:cubicBezTo>
                  <a:pt x="28" y="46"/>
                  <a:pt x="28" y="46"/>
                  <a:pt x="28" y="46"/>
                </a:cubicBezTo>
                <a:cubicBezTo>
                  <a:pt x="28" y="45"/>
                  <a:pt x="27" y="45"/>
                  <a:pt x="27" y="44"/>
                </a:cubicBezTo>
                <a:cubicBezTo>
                  <a:pt x="27" y="44"/>
                  <a:pt x="27" y="44"/>
                  <a:pt x="27" y="44"/>
                </a:cubicBezTo>
                <a:cubicBezTo>
                  <a:pt x="26" y="42"/>
                  <a:pt x="26" y="40"/>
                  <a:pt x="26" y="38"/>
                </a:cubicBezTo>
                <a:cubicBezTo>
                  <a:pt x="26" y="38"/>
                  <a:pt x="26" y="38"/>
                  <a:pt x="26" y="38"/>
                </a:cubicBezTo>
                <a:cubicBezTo>
                  <a:pt x="27" y="35"/>
                  <a:pt x="28" y="32"/>
                  <a:pt x="30" y="30"/>
                </a:cubicBezTo>
                <a:cubicBezTo>
                  <a:pt x="32" y="28"/>
                  <a:pt x="35" y="27"/>
                  <a:pt x="38" y="26"/>
                </a:cubicBezTo>
                <a:cubicBezTo>
                  <a:pt x="38" y="26"/>
                  <a:pt x="38" y="26"/>
                  <a:pt x="38" y="26"/>
                </a:cubicBezTo>
                <a:cubicBezTo>
                  <a:pt x="40" y="26"/>
                  <a:pt x="42" y="26"/>
                  <a:pt x="44" y="27"/>
                </a:cubicBezTo>
                <a:cubicBezTo>
                  <a:pt x="44" y="27"/>
                  <a:pt x="44" y="27"/>
                  <a:pt x="44" y="27"/>
                </a:cubicBezTo>
                <a:cubicBezTo>
                  <a:pt x="45" y="27"/>
                  <a:pt x="45" y="28"/>
                  <a:pt x="46" y="28"/>
                </a:cubicBezTo>
                <a:cubicBezTo>
                  <a:pt x="46" y="28"/>
                  <a:pt x="46" y="28"/>
                  <a:pt x="46" y="28"/>
                </a:cubicBezTo>
                <a:cubicBezTo>
                  <a:pt x="47" y="29"/>
                  <a:pt x="48" y="29"/>
                  <a:pt x="49" y="30"/>
                </a:cubicBezTo>
                <a:cubicBezTo>
                  <a:pt x="49" y="31"/>
                  <a:pt x="50" y="32"/>
                  <a:pt x="50" y="32"/>
                </a:cubicBezTo>
                <a:cubicBezTo>
                  <a:pt x="50" y="32"/>
                  <a:pt x="50" y="33"/>
                  <a:pt x="50" y="33"/>
                </a:cubicBezTo>
                <a:cubicBezTo>
                  <a:pt x="51" y="33"/>
                  <a:pt x="51" y="34"/>
                  <a:pt x="52" y="35"/>
                </a:cubicBezTo>
                <a:cubicBezTo>
                  <a:pt x="52" y="35"/>
                  <a:pt x="52" y="35"/>
                  <a:pt x="52" y="35"/>
                </a:cubicBezTo>
                <a:cubicBezTo>
                  <a:pt x="52" y="36"/>
                  <a:pt x="52" y="37"/>
                  <a:pt x="52" y="38"/>
                </a:cubicBezTo>
                <a:cubicBezTo>
                  <a:pt x="52" y="38"/>
                  <a:pt x="52" y="38"/>
                  <a:pt x="52" y="38"/>
                </a:cubicBezTo>
                <a:cubicBezTo>
                  <a:pt x="52" y="39"/>
                  <a:pt x="52" y="40"/>
                  <a:pt x="52" y="41"/>
                </a:cubicBezTo>
                <a:cubicBezTo>
                  <a:pt x="52" y="41"/>
                  <a:pt x="52" y="41"/>
                  <a:pt x="52" y="41"/>
                </a:cubicBezTo>
                <a:cubicBezTo>
                  <a:pt x="52" y="44"/>
                  <a:pt x="51" y="47"/>
                  <a:pt x="49" y="4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54"/>
          <p:cNvSpPr>
            <a:spLocks noEditPoints="1"/>
          </p:cNvSpPr>
          <p:nvPr/>
        </p:nvSpPr>
        <p:spPr bwMode="auto">
          <a:xfrm>
            <a:off x="4318536" y="1978433"/>
            <a:ext cx="368216" cy="325255"/>
          </a:xfrm>
          <a:custGeom>
            <a:avLst/>
            <a:gdLst>
              <a:gd name="T0" fmla="*/ 30 w 76"/>
              <a:gd name="T1" fmla="*/ 46 h 65"/>
              <a:gd name="T2" fmla="*/ 43 w 76"/>
              <a:gd name="T3" fmla="*/ 37 h 65"/>
              <a:gd name="T4" fmla="*/ 51 w 76"/>
              <a:gd name="T5" fmla="*/ 15 h 65"/>
              <a:gd name="T6" fmla="*/ 18 w 76"/>
              <a:gd name="T7" fmla="*/ 17 h 65"/>
              <a:gd name="T8" fmla="*/ 51 w 76"/>
              <a:gd name="T9" fmla="*/ 18 h 65"/>
              <a:gd name="T10" fmla="*/ 48 w 76"/>
              <a:gd name="T11" fmla="*/ 29 h 65"/>
              <a:gd name="T12" fmla="*/ 39 w 76"/>
              <a:gd name="T13" fmla="*/ 40 h 65"/>
              <a:gd name="T14" fmla="*/ 29 w 76"/>
              <a:gd name="T15" fmla="*/ 18 h 65"/>
              <a:gd name="T16" fmla="*/ 28 w 76"/>
              <a:gd name="T17" fmla="*/ 29 h 65"/>
              <a:gd name="T18" fmla="*/ 36 w 76"/>
              <a:gd name="T19" fmla="*/ 19 h 65"/>
              <a:gd name="T20" fmla="*/ 37 w 76"/>
              <a:gd name="T21" fmla="*/ 29 h 65"/>
              <a:gd name="T22" fmla="*/ 26 w 76"/>
              <a:gd name="T23" fmla="*/ 51 h 65"/>
              <a:gd name="T24" fmla="*/ 16 w 76"/>
              <a:gd name="T25" fmla="*/ 53 h 65"/>
              <a:gd name="T26" fmla="*/ 20 w 76"/>
              <a:gd name="T27" fmla="*/ 51 h 65"/>
              <a:gd name="T28" fmla="*/ 15 w 76"/>
              <a:gd name="T29" fmla="*/ 47 h 65"/>
              <a:gd name="T30" fmla="*/ 8 w 76"/>
              <a:gd name="T31" fmla="*/ 42 h 65"/>
              <a:gd name="T32" fmla="*/ 3 w 76"/>
              <a:gd name="T33" fmla="*/ 35 h 65"/>
              <a:gd name="T34" fmla="*/ 12 w 76"/>
              <a:gd name="T35" fmla="*/ 41 h 65"/>
              <a:gd name="T36" fmla="*/ 0 w 76"/>
              <a:gd name="T37" fmla="*/ 24 h 65"/>
              <a:gd name="T38" fmla="*/ 3 w 76"/>
              <a:gd name="T39" fmla="*/ 22 h 65"/>
              <a:gd name="T40" fmla="*/ 7 w 76"/>
              <a:gd name="T41" fmla="*/ 29 h 65"/>
              <a:gd name="T42" fmla="*/ 6 w 76"/>
              <a:gd name="T43" fmla="*/ 8 h 65"/>
              <a:gd name="T44" fmla="*/ 8 w 76"/>
              <a:gd name="T45" fmla="*/ 17 h 65"/>
              <a:gd name="T46" fmla="*/ 1 w 76"/>
              <a:gd name="T47" fmla="*/ 16 h 65"/>
              <a:gd name="T48" fmla="*/ 12 w 76"/>
              <a:gd name="T49" fmla="*/ 8 h 65"/>
              <a:gd name="T50" fmla="*/ 47 w 76"/>
              <a:gd name="T51" fmla="*/ 65 h 65"/>
              <a:gd name="T52" fmla="*/ 34 w 76"/>
              <a:gd name="T53" fmla="*/ 61 h 65"/>
              <a:gd name="T54" fmla="*/ 21 w 76"/>
              <a:gd name="T55" fmla="*/ 56 h 65"/>
              <a:gd name="T56" fmla="*/ 12 w 76"/>
              <a:gd name="T57" fmla="*/ 43 h 65"/>
              <a:gd name="T58" fmla="*/ 7 w 76"/>
              <a:gd name="T59" fmla="*/ 14 h 65"/>
              <a:gd name="T60" fmla="*/ 11 w 76"/>
              <a:gd name="T61" fmla="*/ 7 h 65"/>
              <a:gd name="T62" fmla="*/ 8 w 76"/>
              <a:gd name="T63" fmla="*/ 17 h 65"/>
              <a:gd name="T64" fmla="*/ 8 w 76"/>
              <a:gd name="T65" fmla="*/ 20 h 65"/>
              <a:gd name="T66" fmla="*/ 7 w 76"/>
              <a:gd name="T67" fmla="*/ 23 h 65"/>
              <a:gd name="T68" fmla="*/ 9 w 76"/>
              <a:gd name="T69" fmla="*/ 35 h 65"/>
              <a:gd name="T70" fmla="*/ 9 w 76"/>
              <a:gd name="T71" fmla="*/ 36 h 65"/>
              <a:gd name="T72" fmla="*/ 15 w 76"/>
              <a:gd name="T73" fmla="*/ 46 h 65"/>
              <a:gd name="T74" fmla="*/ 18 w 76"/>
              <a:gd name="T75" fmla="*/ 43 h 65"/>
              <a:gd name="T76" fmla="*/ 23 w 76"/>
              <a:gd name="T77" fmla="*/ 53 h 65"/>
              <a:gd name="T78" fmla="*/ 50 w 76"/>
              <a:gd name="T79" fmla="*/ 51 h 65"/>
              <a:gd name="T80" fmla="*/ 53 w 76"/>
              <a:gd name="T81" fmla="*/ 53 h 65"/>
              <a:gd name="T82" fmla="*/ 56 w 76"/>
              <a:gd name="T83" fmla="*/ 51 h 65"/>
              <a:gd name="T84" fmla="*/ 61 w 76"/>
              <a:gd name="T85" fmla="*/ 43 h 65"/>
              <a:gd name="T86" fmla="*/ 62 w 76"/>
              <a:gd name="T87" fmla="*/ 39 h 65"/>
              <a:gd name="T88" fmla="*/ 63 w 76"/>
              <a:gd name="T89" fmla="*/ 32 h 65"/>
              <a:gd name="T90" fmla="*/ 67 w 76"/>
              <a:gd name="T91" fmla="*/ 35 h 65"/>
              <a:gd name="T92" fmla="*/ 69 w 76"/>
              <a:gd name="T93" fmla="*/ 27 h 65"/>
              <a:gd name="T94" fmla="*/ 68 w 76"/>
              <a:gd name="T95" fmla="*/ 20 h 65"/>
              <a:gd name="T96" fmla="*/ 65 w 76"/>
              <a:gd name="T97" fmla="*/ 16 h 65"/>
              <a:gd name="T98" fmla="*/ 62 w 76"/>
              <a:gd name="T99" fmla="*/ 10 h 65"/>
              <a:gd name="T100" fmla="*/ 63 w 76"/>
              <a:gd name="T101" fmla="*/ 1 h 65"/>
              <a:gd name="T102" fmla="*/ 69 w 76"/>
              <a:gd name="T103" fmla="*/ 31 h 65"/>
              <a:gd name="T104" fmla="*/ 55 w 76"/>
              <a:gd name="T105" fmla="*/ 53 h 65"/>
              <a:gd name="T106" fmla="*/ 56 w 76"/>
              <a:gd name="T107" fmla="*/ 52 h 65"/>
              <a:gd name="T108" fmla="*/ 52 w 76"/>
              <a:gd name="T109" fmla="*/ 55 h 65"/>
              <a:gd name="T110" fmla="*/ 68 w 76"/>
              <a:gd name="T111" fmla="*/ 42 h 65"/>
              <a:gd name="T112" fmla="*/ 61 w 76"/>
              <a:gd name="T113" fmla="*/ 47 h 65"/>
              <a:gd name="T114" fmla="*/ 73 w 76"/>
              <a:gd name="T115" fmla="*/ 29 h 65"/>
              <a:gd name="T116" fmla="*/ 68 w 76"/>
              <a:gd name="T117" fmla="*/ 36 h 65"/>
              <a:gd name="T118" fmla="*/ 73 w 76"/>
              <a:gd name="T119" fmla="*/ 22 h 65"/>
              <a:gd name="T120" fmla="*/ 71 w 76"/>
              <a:gd name="T121" fmla="*/ 20 h 65"/>
              <a:gd name="T122" fmla="*/ 69 w 76"/>
              <a:gd name="T123" fmla="*/ 6 h 65"/>
              <a:gd name="T124" fmla="*/ 70 w 76"/>
              <a:gd name="T1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65">
                <a:moveTo>
                  <a:pt x="25" y="33"/>
                </a:moveTo>
                <a:cubicBezTo>
                  <a:pt x="26" y="34"/>
                  <a:pt x="26" y="34"/>
                  <a:pt x="26" y="34"/>
                </a:cubicBezTo>
                <a:cubicBezTo>
                  <a:pt x="27" y="34"/>
                  <a:pt x="28" y="33"/>
                  <a:pt x="30" y="32"/>
                </a:cubicBezTo>
                <a:cubicBezTo>
                  <a:pt x="31" y="33"/>
                  <a:pt x="33" y="34"/>
                  <a:pt x="34" y="35"/>
                </a:cubicBezTo>
                <a:cubicBezTo>
                  <a:pt x="35" y="36"/>
                  <a:pt x="35" y="36"/>
                  <a:pt x="36" y="37"/>
                </a:cubicBezTo>
                <a:cubicBezTo>
                  <a:pt x="36" y="37"/>
                  <a:pt x="37" y="39"/>
                  <a:pt x="37" y="40"/>
                </a:cubicBezTo>
                <a:cubicBezTo>
                  <a:pt x="37" y="43"/>
                  <a:pt x="36" y="44"/>
                  <a:pt x="35" y="45"/>
                </a:cubicBezTo>
                <a:cubicBezTo>
                  <a:pt x="34" y="45"/>
                  <a:pt x="32" y="46"/>
                  <a:pt x="30" y="46"/>
                </a:cubicBezTo>
                <a:cubicBezTo>
                  <a:pt x="30" y="46"/>
                  <a:pt x="29" y="47"/>
                  <a:pt x="29" y="47"/>
                </a:cubicBezTo>
                <a:cubicBezTo>
                  <a:pt x="30" y="48"/>
                  <a:pt x="30" y="48"/>
                  <a:pt x="30" y="48"/>
                </a:cubicBezTo>
                <a:cubicBezTo>
                  <a:pt x="48" y="48"/>
                  <a:pt x="48" y="48"/>
                  <a:pt x="48" y="48"/>
                </a:cubicBezTo>
                <a:cubicBezTo>
                  <a:pt x="49" y="48"/>
                  <a:pt x="49" y="48"/>
                  <a:pt x="49" y="47"/>
                </a:cubicBezTo>
                <a:cubicBezTo>
                  <a:pt x="49" y="47"/>
                  <a:pt x="49" y="46"/>
                  <a:pt x="49" y="46"/>
                </a:cubicBezTo>
                <a:cubicBezTo>
                  <a:pt x="47" y="46"/>
                  <a:pt x="45" y="45"/>
                  <a:pt x="44" y="45"/>
                </a:cubicBezTo>
                <a:cubicBezTo>
                  <a:pt x="43" y="44"/>
                  <a:pt x="42" y="43"/>
                  <a:pt x="42" y="40"/>
                </a:cubicBezTo>
                <a:cubicBezTo>
                  <a:pt x="42" y="39"/>
                  <a:pt x="42" y="37"/>
                  <a:pt x="43" y="37"/>
                </a:cubicBezTo>
                <a:cubicBezTo>
                  <a:pt x="43" y="36"/>
                  <a:pt x="44" y="36"/>
                  <a:pt x="44" y="35"/>
                </a:cubicBezTo>
                <a:cubicBezTo>
                  <a:pt x="46" y="34"/>
                  <a:pt x="48" y="33"/>
                  <a:pt x="49" y="32"/>
                </a:cubicBezTo>
                <a:cubicBezTo>
                  <a:pt x="50" y="33"/>
                  <a:pt x="51" y="34"/>
                  <a:pt x="52" y="34"/>
                </a:cubicBezTo>
                <a:cubicBezTo>
                  <a:pt x="52" y="34"/>
                  <a:pt x="53" y="34"/>
                  <a:pt x="53" y="33"/>
                </a:cubicBezTo>
                <a:cubicBezTo>
                  <a:pt x="56" y="31"/>
                  <a:pt x="60" y="28"/>
                  <a:pt x="60" y="25"/>
                </a:cubicBezTo>
                <a:cubicBezTo>
                  <a:pt x="60" y="17"/>
                  <a:pt x="60" y="17"/>
                  <a:pt x="60" y="17"/>
                </a:cubicBezTo>
                <a:cubicBezTo>
                  <a:pt x="60" y="16"/>
                  <a:pt x="59" y="15"/>
                  <a:pt x="59" y="15"/>
                </a:cubicBezTo>
                <a:cubicBezTo>
                  <a:pt x="51" y="15"/>
                  <a:pt x="51" y="15"/>
                  <a:pt x="51" y="15"/>
                </a:cubicBezTo>
                <a:cubicBezTo>
                  <a:pt x="51" y="13"/>
                  <a:pt x="51" y="13"/>
                  <a:pt x="51" y="13"/>
                </a:cubicBezTo>
                <a:cubicBezTo>
                  <a:pt x="51" y="13"/>
                  <a:pt x="51" y="12"/>
                  <a:pt x="50" y="12"/>
                </a:cubicBezTo>
                <a:cubicBezTo>
                  <a:pt x="28" y="12"/>
                  <a:pt x="28" y="12"/>
                  <a:pt x="28" y="12"/>
                </a:cubicBezTo>
                <a:cubicBezTo>
                  <a:pt x="28" y="12"/>
                  <a:pt x="27" y="12"/>
                  <a:pt x="27" y="13"/>
                </a:cubicBezTo>
                <a:cubicBezTo>
                  <a:pt x="27" y="13"/>
                  <a:pt x="27" y="13"/>
                  <a:pt x="27" y="13"/>
                </a:cubicBezTo>
                <a:cubicBezTo>
                  <a:pt x="27" y="15"/>
                  <a:pt x="27" y="15"/>
                  <a:pt x="27" y="15"/>
                </a:cubicBezTo>
                <a:cubicBezTo>
                  <a:pt x="20" y="15"/>
                  <a:pt x="20" y="15"/>
                  <a:pt x="20" y="15"/>
                </a:cubicBezTo>
                <a:cubicBezTo>
                  <a:pt x="19" y="15"/>
                  <a:pt x="18" y="16"/>
                  <a:pt x="18" y="17"/>
                </a:cubicBezTo>
                <a:cubicBezTo>
                  <a:pt x="18" y="25"/>
                  <a:pt x="18" y="25"/>
                  <a:pt x="18" y="25"/>
                </a:cubicBezTo>
                <a:cubicBezTo>
                  <a:pt x="18" y="28"/>
                  <a:pt x="22" y="31"/>
                  <a:pt x="25" y="33"/>
                </a:cubicBezTo>
                <a:close/>
                <a:moveTo>
                  <a:pt x="57" y="18"/>
                </a:moveTo>
                <a:cubicBezTo>
                  <a:pt x="57" y="25"/>
                  <a:pt x="57" y="25"/>
                  <a:pt x="57" y="25"/>
                </a:cubicBezTo>
                <a:cubicBezTo>
                  <a:pt x="57" y="26"/>
                  <a:pt x="57" y="27"/>
                  <a:pt x="52" y="31"/>
                </a:cubicBezTo>
                <a:cubicBezTo>
                  <a:pt x="52" y="30"/>
                  <a:pt x="51" y="30"/>
                  <a:pt x="51" y="29"/>
                </a:cubicBezTo>
                <a:cubicBezTo>
                  <a:pt x="51" y="29"/>
                  <a:pt x="51" y="28"/>
                  <a:pt x="51" y="27"/>
                </a:cubicBezTo>
                <a:cubicBezTo>
                  <a:pt x="51" y="18"/>
                  <a:pt x="51" y="18"/>
                  <a:pt x="51" y="18"/>
                </a:cubicBezTo>
                <a:lnTo>
                  <a:pt x="57" y="18"/>
                </a:lnTo>
                <a:close/>
                <a:moveTo>
                  <a:pt x="49" y="14"/>
                </a:moveTo>
                <a:cubicBezTo>
                  <a:pt x="49" y="16"/>
                  <a:pt x="49" y="16"/>
                  <a:pt x="49" y="16"/>
                </a:cubicBezTo>
                <a:cubicBezTo>
                  <a:pt x="49" y="16"/>
                  <a:pt x="49" y="16"/>
                  <a:pt x="49" y="17"/>
                </a:cubicBezTo>
                <a:cubicBezTo>
                  <a:pt x="49" y="17"/>
                  <a:pt x="49" y="18"/>
                  <a:pt x="49" y="18"/>
                </a:cubicBezTo>
                <a:cubicBezTo>
                  <a:pt x="49" y="27"/>
                  <a:pt x="49" y="27"/>
                  <a:pt x="49" y="27"/>
                </a:cubicBezTo>
                <a:cubicBezTo>
                  <a:pt x="49" y="28"/>
                  <a:pt x="49" y="28"/>
                  <a:pt x="49" y="29"/>
                </a:cubicBezTo>
                <a:cubicBezTo>
                  <a:pt x="49" y="29"/>
                  <a:pt x="48" y="29"/>
                  <a:pt x="48" y="29"/>
                </a:cubicBezTo>
                <a:cubicBezTo>
                  <a:pt x="48" y="29"/>
                  <a:pt x="48" y="30"/>
                  <a:pt x="48" y="30"/>
                </a:cubicBezTo>
                <a:cubicBezTo>
                  <a:pt x="47" y="31"/>
                  <a:pt x="45" y="33"/>
                  <a:pt x="43" y="34"/>
                </a:cubicBezTo>
                <a:cubicBezTo>
                  <a:pt x="43" y="34"/>
                  <a:pt x="42" y="35"/>
                  <a:pt x="41" y="35"/>
                </a:cubicBezTo>
                <a:cubicBezTo>
                  <a:pt x="41" y="35"/>
                  <a:pt x="41" y="35"/>
                  <a:pt x="41" y="35"/>
                </a:cubicBezTo>
                <a:cubicBezTo>
                  <a:pt x="41" y="36"/>
                  <a:pt x="40" y="38"/>
                  <a:pt x="40" y="40"/>
                </a:cubicBezTo>
                <a:cubicBezTo>
                  <a:pt x="40" y="43"/>
                  <a:pt x="41" y="45"/>
                  <a:pt x="43" y="46"/>
                </a:cubicBezTo>
                <a:cubicBezTo>
                  <a:pt x="36" y="46"/>
                  <a:pt x="36" y="46"/>
                  <a:pt x="36" y="46"/>
                </a:cubicBezTo>
                <a:cubicBezTo>
                  <a:pt x="37" y="45"/>
                  <a:pt x="39" y="43"/>
                  <a:pt x="39" y="40"/>
                </a:cubicBezTo>
                <a:cubicBezTo>
                  <a:pt x="39" y="38"/>
                  <a:pt x="38" y="37"/>
                  <a:pt x="38" y="36"/>
                </a:cubicBezTo>
                <a:cubicBezTo>
                  <a:pt x="38" y="35"/>
                  <a:pt x="37" y="35"/>
                  <a:pt x="37" y="35"/>
                </a:cubicBezTo>
                <a:cubicBezTo>
                  <a:pt x="37" y="35"/>
                  <a:pt x="36" y="34"/>
                  <a:pt x="35" y="34"/>
                </a:cubicBezTo>
                <a:cubicBezTo>
                  <a:pt x="34" y="33"/>
                  <a:pt x="31" y="31"/>
                  <a:pt x="30" y="29"/>
                </a:cubicBezTo>
                <a:cubicBezTo>
                  <a:pt x="30" y="29"/>
                  <a:pt x="30" y="29"/>
                  <a:pt x="30" y="29"/>
                </a:cubicBezTo>
                <a:cubicBezTo>
                  <a:pt x="30" y="29"/>
                  <a:pt x="30" y="29"/>
                  <a:pt x="30" y="29"/>
                </a:cubicBezTo>
                <a:cubicBezTo>
                  <a:pt x="29" y="28"/>
                  <a:pt x="29" y="27"/>
                  <a:pt x="29" y="27"/>
                </a:cubicBezTo>
                <a:cubicBezTo>
                  <a:pt x="29" y="18"/>
                  <a:pt x="29" y="18"/>
                  <a:pt x="29" y="18"/>
                </a:cubicBezTo>
                <a:cubicBezTo>
                  <a:pt x="29" y="18"/>
                  <a:pt x="29" y="17"/>
                  <a:pt x="29" y="17"/>
                </a:cubicBezTo>
                <a:cubicBezTo>
                  <a:pt x="29" y="16"/>
                  <a:pt x="29" y="16"/>
                  <a:pt x="29" y="16"/>
                </a:cubicBezTo>
                <a:cubicBezTo>
                  <a:pt x="29" y="14"/>
                  <a:pt x="29" y="14"/>
                  <a:pt x="29" y="14"/>
                </a:cubicBezTo>
                <a:lnTo>
                  <a:pt x="49" y="14"/>
                </a:lnTo>
                <a:close/>
                <a:moveTo>
                  <a:pt x="21" y="18"/>
                </a:moveTo>
                <a:cubicBezTo>
                  <a:pt x="27" y="18"/>
                  <a:pt x="27" y="18"/>
                  <a:pt x="27" y="18"/>
                </a:cubicBezTo>
                <a:cubicBezTo>
                  <a:pt x="27" y="27"/>
                  <a:pt x="27" y="27"/>
                  <a:pt x="27" y="27"/>
                </a:cubicBezTo>
                <a:cubicBezTo>
                  <a:pt x="27" y="28"/>
                  <a:pt x="27" y="29"/>
                  <a:pt x="28" y="29"/>
                </a:cubicBezTo>
                <a:cubicBezTo>
                  <a:pt x="27" y="30"/>
                  <a:pt x="27" y="30"/>
                  <a:pt x="27" y="31"/>
                </a:cubicBezTo>
                <a:cubicBezTo>
                  <a:pt x="22" y="27"/>
                  <a:pt x="21" y="26"/>
                  <a:pt x="21" y="25"/>
                </a:cubicBezTo>
                <a:lnTo>
                  <a:pt x="21" y="18"/>
                </a:lnTo>
                <a:close/>
                <a:moveTo>
                  <a:pt x="38" y="27"/>
                </a:moveTo>
                <a:cubicBezTo>
                  <a:pt x="38" y="19"/>
                  <a:pt x="38" y="19"/>
                  <a:pt x="38" y="19"/>
                </a:cubicBezTo>
                <a:cubicBezTo>
                  <a:pt x="37" y="20"/>
                  <a:pt x="37" y="20"/>
                  <a:pt x="37" y="20"/>
                </a:cubicBezTo>
                <a:cubicBezTo>
                  <a:pt x="37" y="21"/>
                  <a:pt x="36" y="21"/>
                  <a:pt x="36" y="20"/>
                </a:cubicBezTo>
                <a:cubicBezTo>
                  <a:pt x="35" y="20"/>
                  <a:pt x="36" y="19"/>
                  <a:pt x="36" y="19"/>
                </a:cubicBezTo>
                <a:cubicBezTo>
                  <a:pt x="39" y="17"/>
                  <a:pt x="39" y="17"/>
                  <a:pt x="39" y="17"/>
                </a:cubicBezTo>
                <a:cubicBezTo>
                  <a:pt x="39" y="16"/>
                  <a:pt x="39" y="16"/>
                  <a:pt x="40" y="16"/>
                </a:cubicBezTo>
                <a:cubicBezTo>
                  <a:pt x="40" y="17"/>
                  <a:pt x="40" y="17"/>
                  <a:pt x="40" y="17"/>
                </a:cubicBezTo>
                <a:cubicBezTo>
                  <a:pt x="40" y="27"/>
                  <a:pt x="40" y="27"/>
                  <a:pt x="40" y="27"/>
                </a:cubicBezTo>
                <a:cubicBezTo>
                  <a:pt x="42" y="27"/>
                  <a:pt x="42" y="27"/>
                  <a:pt x="42" y="27"/>
                </a:cubicBezTo>
                <a:cubicBezTo>
                  <a:pt x="42" y="27"/>
                  <a:pt x="43" y="28"/>
                  <a:pt x="43" y="28"/>
                </a:cubicBezTo>
                <a:cubicBezTo>
                  <a:pt x="43" y="29"/>
                  <a:pt x="42" y="29"/>
                  <a:pt x="42" y="29"/>
                </a:cubicBezTo>
                <a:cubicBezTo>
                  <a:pt x="37" y="29"/>
                  <a:pt x="37" y="29"/>
                  <a:pt x="37" y="29"/>
                </a:cubicBezTo>
                <a:cubicBezTo>
                  <a:pt x="36" y="29"/>
                  <a:pt x="36" y="29"/>
                  <a:pt x="36" y="28"/>
                </a:cubicBezTo>
                <a:cubicBezTo>
                  <a:pt x="36" y="28"/>
                  <a:pt x="36" y="27"/>
                  <a:pt x="37" y="27"/>
                </a:cubicBezTo>
                <a:lnTo>
                  <a:pt x="38" y="27"/>
                </a:lnTo>
                <a:close/>
                <a:moveTo>
                  <a:pt x="26" y="55"/>
                </a:moveTo>
                <a:cubicBezTo>
                  <a:pt x="25" y="55"/>
                  <a:pt x="25" y="55"/>
                  <a:pt x="25" y="54"/>
                </a:cubicBezTo>
                <a:cubicBezTo>
                  <a:pt x="25" y="54"/>
                  <a:pt x="24" y="53"/>
                  <a:pt x="24" y="52"/>
                </a:cubicBezTo>
                <a:cubicBezTo>
                  <a:pt x="26" y="50"/>
                  <a:pt x="26" y="50"/>
                  <a:pt x="26" y="50"/>
                </a:cubicBezTo>
                <a:cubicBezTo>
                  <a:pt x="26" y="50"/>
                  <a:pt x="26" y="51"/>
                  <a:pt x="26" y="51"/>
                </a:cubicBezTo>
                <a:cubicBezTo>
                  <a:pt x="27" y="53"/>
                  <a:pt x="26" y="55"/>
                  <a:pt x="26" y="55"/>
                </a:cubicBezTo>
                <a:close/>
                <a:moveTo>
                  <a:pt x="16" y="53"/>
                </a:moveTo>
                <a:cubicBezTo>
                  <a:pt x="15" y="53"/>
                  <a:pt x="14" y="53"/>
                  <a:pt x="13" y="52"/>
                </a:cubicBezTo>
                <a:cubicBezTo>
                  <a:pt x="12" y="52"/>
                  <a:pt x="11" y="51"/>
                  <a:pt x="11" y="51"/>
                </a:cubicBezTo>
                <a:cubicBezTo>
                  <a:pt x="11" y="51"/>
                  <a:pt x="14" y="50"/>
                  <a:pt x="16" y="50"/>
                </a:cubicBezTo>
                <a:cubicBezTo>
                  <a:pt x="17" y="50"/>
                  <a:pt x="18" y="51"/>
                  <a:pt x="19" y="51"/>
                </a:cubicBezTo>
                <a:cubicBezTo>
                  <a:pt x="19" y="51"/>
                  <a:pt x="20" y="52"/>
                  <a:pt x="20" y="52"/>
                </a:cubicBezTo>
                <a:cubicBezTo>
                  <a:pt x="20" y="52"/>
                  <a:pt x="19" y="53"/>
                  <a:pt x="16" y="53"/>
                </a:cubicBezTo>
                <a:close/>
                <a:moveTo>
                  <a:pt x="20" y="51"/>
                </a:moveTo>
                <a:cubicBezTo>
                  <a:pt x="20" y="51"/>
                  <a:pt x="20" y="51"/>
                  <a:pt x="20" y="51"/>
                </a:cubicBezTo>
                <a:cubicBezTo>
                  <a:pt x="20" y="51"/>
                  <a:pt x="20" y="50"/>
                  <a:pt x="20" y="50"/>
                </a:cubicBezTo>
                <a:cubicBezTo>
                  <a:pt x="19" y="50"/>
                  <a:pt x="19" y="49"/>
                  <a:pt x="19" y="48"/>
                </a:cubicBezTo>
                <a:cubicBezTo>
                  <a:pt x="19" y="46"/>
                  <a:pt x="21" y="43"/>
                  <a:pt x="21" y="43"/>
                </a:cubicBezTo>
                <a:cubicBezTo>
                  <a:pt x="21" y="43"/>
                  <a:pt x="21" y="44"/>
                  <a:pt x="21" y="45"/>
                </a:cubicBezTo>
                <a:cubicBezTo>
                  <a:pt x="21" y="46"/>
                  <a:pt x="22" y="47"/>
                  <a:pt x="22" y="48"/>
                </a:cubicBezTo>
                <a:cubicBezTo>
                  <a:pt x="22" y="50"/>
                  <a:pt x="20" y="51"/>
                  <a:pt x="20" y="51"/>
                </a:cubicBezTo>
                <a:close/>
                <a:moveTo>
                  <a:pt x="10" y="47"/>
                </a:moveTo>
                <a:cubicBezTo>
                  <a:pt x="10" y="47"/>
                  <a:pt x="10" y="47"/>
                  <a:pt x="10" y="47"/>
                </a:cubicBezTo>
                <a:cubicBezTo>
                  <a:pt x="8" y="47"/>
                  <a:pt x="7" y="45"/>
                  <a:pt x="7" y="45"/>
                </a:cubicBezTo>
                <a:cubicBezTo>
                  <a:pt x="7" y="45"/>
                  <a:pt x="10" y="45"/>
                  <a:pt x="12" y="45"/>
                </a:cubicBezTo>
                <a:cubicBezTo>
                  <a:pt x="12" y="45"/>
                  <a:pt x="12" y="45"/>
                  <a:pt x="13" y="45"/>
                </a:cubicBezTo>
                <a:cubicBezTo>
                  <a:pt x="11" y="46"/>
                  <a:pt x="11" y="46"/>
                  <a:pt x="11" y="46"/>
                </a:cubicBezTo>
                <a:cubicBezTo>
                  <a:pt x="12" y="45"/>
                  <a:pt x="12" y="45"/>
                  <a:pt x="12" y="45"/>
                </a:cubicBezTo>
                <a:cubicBezTo>
                  <a:pt x="14" y="46"/>
                  <a:pt x="15" y="47"/>
                  <a:pt x="15" y="47"/>
                </a:cubicBezTo>
                <a:cubicBezTo>
                  <a:pt x="15" y="47"/>
                  <a:pt x="14" y="49"/>
                  <a:pt x="12" y="48"/>
                </a:cubicBezTo>
                <a:cubicBezTo>
                  <a:pt x="11" y="48"/>
                  <a:pt x="10" y="48"/>
                  <a:pt x="10" y="47"/>
                </a:cubicBezTo>
                <a:close/>
                <a:moveTo>
                  <a:pt x="24" y="47"/>
                </a:moveTo>
                <a:cubicBezTo>
                  <a:pt x="24" y="47"/>
                  <a:pt x="25" y="48"/>
                  <a:pt x="26" y="50"/>
                </a:cubicBezTo>
                <a:cubicBezTo>
                  <a:pt x="24" y="53"/>
                  <a:pt x="24" y="53"/>
                  <a:pt x="24" y="53"/>
                </a:cubicBezTo>
                <a:cubicBezTo>
                  <a:pt x="24" y="52"/>
                  <a:pt x="23" y="52"/>
                  <a:pt x="23" y="52"/>
                </a:cubicBezTo>
                <a:cubicBezTo>
                  <a:pt x="23" y="50"/>
                  <a:pt x="24" y="47"/>
                  <a:pt x="24" y="47"/>
                </a:cubicBezTo>
                <a:close/>
                <a:moveTo>
                  <a:pt x="8" y="42"/>
                </a:moveTo>
                <a:cubicBezTo>
                  <a:pt x="7" y="42"/>
                  <a:pt x="6" y="41"/>
                  <a:pt x="5" y="40"/>
                </a:cubicBezTo>
                <a:cubicBezTo>
                  <a:pt x="4" y="40"/>
                  <a:pt x="3" y="39"/>
                  <a:pt x="3" y="39"/>
                </a:cubicBezTo>
                <a:cubicBezTo>
                  <a:pt x="3" y="39"/>
                  <a:pt x="6" y="39"/>
                  <a:pt x="8" y="39"/>
                </a:cubicBezTo>
                <a:cubicBezTo>
                  <a:pt x="10" y="40"/>
                  <a:pt x="11" y="42"/>
                  <a:pt x="11" y="42"/>
                </a:cubicBezTo>
                <a:cubicBezTo>
                  <a:pt x="11" y="42"/>
                  <a:pt x="10" y="43"/>
                  <a:pt x="8" y="42"/>
                </a:cubicBezTo>
                <a:close/>
                <a:moveTo>
                  <a:pt x="3" y="35"/>
                </a:moveTo>
                <a:cubicBezTo>
                  <a:pt x="5" y="34"/>
                  <a:pt x="5" y="34"/>
                  <a:pt x="5" y="34"/>
                </a:cubicBezTo>
                <a:cubicBezTo>
                  <a:pt x="3" y="35"/>
                  <a:pt x="3" y="35"/>
                  <a:pt x="3" y="35"/>
                </a:cubicBezTo>
                <a:cubicBezTo>
                  <a:pt x="2" y="33"/>
                  <a:pt x="1" y="32"/>
                  <a:pt x="1" y="32"/>
                </a:cubicBezTo>
                <a:cubicBezTo>
                  <a:pt x="1" y="32"/>
                  <a:pt x="4" y="32"/>
                  <a:pt x="6" y="33"/>
                </a:cubicBezTo>
                <a:cubicBezTo>
                  <a:pt x="6" y="33"/>
                  <a:pt x="6" y="33"/>
                  <a:pt x="7" y="33"/>
                </a:cubicBezTo>
                <a:cubicBezTo>
                  <a:pt x="6" y="34"/>
                  <a:pt x="6" y="34"/>
                  <a:pt x="6" y="34"/>
                </a:cubicBezTo>
                <a:cubicBezTo>
                  <a:pt x="8" y="35"/>
                  <a:pt x="8" y="36"/>
                  <a:pt x="8" y="36"/>
                </a:cubicBezTo>
                <a:cubicBezTo>
                  <a:pt x="8" y="36"/>
                  <a:pt x="7" y="37"/>
                  <a:pt x="5" y="36"/>
                </a:cubicBezTo>
                <a:cubicBezTo>
                  <a:pt x="4" y="36"/>
                  <a:pt x="4" y="35"/>
                  <a:pt x="3" y="35"/>
                </a:cubicBezTo>
                <a:close/>
                <a:moveTo>
                  <a:pt x="12" y="41"/>
                </a:moveTo>
                <a:cubicBezTo>
                  <a:pt x="12" y="41"/>
                  <a:pt x="12" y="41"/>
                  <a:pt x="12" y="41"/>
                </a:cubicBezTo>
                <a:cubicBezTo>
                  <a:pt x="12" y="40"/>
                  <a:pt x="11" y="39"/>
                  <a:pt x="12" y="38"/>
                </a:cubicBezTo>
                <a:cubicBezTo>
                  <a:pt x="12" y="36"/>
                  <a:pt x="15" y="34"/>
                  <a:pt x="15" y="34"/>
                </a:cubicBezTo>
                <a:cubicBezTo>
                  <a:pt x="15" y="34"/>
                  <a:pt x="15" y="37"/>
                  <a:pt x="14" y="39"/>
                </a:cubicBezTo>
                <a:cubicBezTo>
                  <a:pt x="14" y="40"/>
                  <a:pt x="12" y="41"/>
                  <a:pt x="12" y="41"/>
                </a:cubicBezTo>
                <a:close/>
                <a:moveTo>
                  <a:pt x="3" y="29"/>
                </a:moveTo>
                <a:cubicBezTo>
                  <a:pt x="2" y="28"/>
                  <a:pt x="1" y="27"/>
                  <a:pt x="1" y="26"/>
                </a:cubicBezTo>
                <a:cubicBezTo>
                  <a:pt x="0" y="25"/>
                  <a:pt x="0" y="24"/>
                  <a:pt x="0" y="24"/>
                </a:cubicBezTo>
                <a:cubicBezTo>
                  <a:pt x="0" y="24"/>
                  <a:pt x="3" y="25"/>
                  <a:pt x="5" y="26"/>
                </a:cubicBezTo>
                <a:cubicBezTo>
                  <a:pt x="6" y="28"/>
                  <a:pt x="6" y="30"/>
                  <a:pt x="6" y="30"/>
                </a:cubicBezTo>
                <a:cubicBezTo>
                  <a:pt x="6" y="30"/>
                  <a:pt x="5" y="30"/>
                  <a:pt x="3" y="29"/>
                </a:cubicBezTo>
                <a:close/>
                <a:moveTo>
                  <a:pt x="5" y="20"/>
                </a:moveTo>
                <a:cubicBezTo>
                  <a:pt x="5" y="21"/>
                  <a:pt x="6" y="22"/>
                  <a:pt x="6" y="22"/>
                </a:cubicBezTo>
                <a:cubicBezTo>
                  <a:pt x="6" y="23"/>
                  <a:pt x="6" y="23"/>
                  <a:pt x="6" y="23"/>
                </a:cubicBezTo>
                <a:cubicBezTo>
                  <a:pt x="6" y="23"/>
                  <a:pt x="5" y="23"/>
                  <a:pt x="5" y="23"/>
                </a:cubicBezTo>
                <a:cubicBezTo>
                  <a:pt x="4" y="23"/>
                  <a:pt x="3" y="23"/>
                  <a:pt x="3" y="22"/>
                </a:cubicBezTo>
                <a:cubicBezTo>
                  <a:pt x="2" y="21"/>
                  <a:pt x="2" y="21"/>
                  <a:pt x="2" y="20"/>
                </a:cubicBezTo>
                <a:lnTo>
                  <a:pt x="5" y="20"/>
                </a:lnTo>
                <a:close/>
                <a:moveTo>
                  <a:pt x="7" y="29"/>
                </a:moveTo>
                <a:cubicBezTo>
                  <a:pt x="7" y="29"/>
                  <a:pt x="7" y="29"/>
                  <a:pt x="7" y="29"/>
                </a:cubicBezTo>
                <a:cubicBezTo>
                  <a:pt x="7" y="29"/>
                  <a:pt x="7" y="27"/>
                  <a:pt x="8" y="26"/>
                </a:cubicBezTo>
                <a:cubicBezTo>
                  <a:pt x="10" y="25"/>
                  <a:pt x="13" y="24"/>
                  <a:pt x="13" y="24"/>
                </a:cubicBezTo>
                <a:cubicBezTo>
                  <a:pt x="13" y="24"/>
                  <a:pt x="12" y="26"/>
                  <a:pt x="11" y="28"/>
                </a:cubicBezTo>
                <a:cubicBezTo>
                  <a:pt x="9" y="29"/>
                  <a:pt x="8" y="29"/>
                  <a:pt x="7" y="29"/>
                </a:cubicBezTo>
                <a:close/>
                <a:moveTo>
                  <a:pt x="6" y="6"/>
                </a:moveTo>
                <a:cubicBezTo>
                  <a:pt x="6" y="6"/>
                  <a:pt x="6" y="6"/>
                  <a:pt x="6" y="6"/>
                </a:cubicBezTo>
                <a:cubicBezTo>
                  <a:pt x="6" y="4"/>
                  <a:pt x="6" y="2"/>
                  <a:pt x="6" y="2"/>
                </a:cubicBezTo>
                <a:cubicBezTo>
                  <a:pt x="6" y="2"/>
                  <a:pt x="8" y="5"/>
                  <a:pt x="9" y="7"/>
                </a:cubicBezTo>
                <a:cubicBezTo>
                  <a:pt x="9" y="7"/>
                  <a:pt x="9" y="7"/>
                  <a:pt x="9" y="7"/>
                </a:cubicBezTo>
                <a:cubicBezTo>
                  <a:pt x="9" y="7"/>
                  <a:pt x="9" y="7"/>
                  <a:pt x="9" y="7"/>
                </a:cubicBezTo>
                <a:cubicBezTo>
                  <a:pt x="9" y="9"/>
                  <a:pt x="8" y="10"/>
                  <a:pt x="8" y="10"/>
                </a:cubicBezTo>
                <a:cubicBezTo>
                  <a:pt x="8" y="10"/>
                  <a:pt x="7" y="10"/>
                  <a:pt x="6" y="8"/>
                </a:cubicBezTo>
                <a:cubicBezTo>
                  <a:pt x="6" y="7"/>
                  <a:pt x="6" y="7"/>
                  <a:pt x="6" y="6"/>
                </a:cubicBezTo>
                <a:close/>
                <a:moveTo>
                  <a:pt x="4" y="15"/>
                </a:moveTo>
                <a:cubicBezTo>
                  <a:pt x="3" y="13"/>
                  <a:pt x="3" y="9"/>
                  <a:pt x="3" y="9"/>
                </a:cubicBezTo>
                <a:cubicBezTo>
                  <a:pt x="3" y="9"/>
                  <a:pt x="5" y="11"/>
                  <a:pt x="6" y="13"/>
                </a:cubicBezTo>
                <a:cubicBezTo>
                  <a:pt x="7" y="14"/>
                  <a:pt x="7" y="15"/>
                  <a:pt x="7" y="16"/>
                </a:cubicBezTo>
                <a:cubicBezTo>
                  <a:pt x="7" y="16"/>
                  <a:pt x="7" y="17"/>
                  <a:pt x="7" y="17"/>
                </a:cubicBezTo>
                <a:cubicBezTo>
                  <a:pt x="7" y="17"/>
                  <a:pt x="5" y="16"/>
                  <a:pt x="4" y="15"/>
                </a:cubicBezTo>
                <a:close/>
                <a:moveTo>
                  <a:pt x="8" y="17"/>
                </a:moveTo>
                <a:cubicBezTo>
                  <a:pt x="8" y="17"/>
                  <a:pt x="8" y="17"/>
                  <a:pt x="8" y="17"/>
                </a:cubicBezTo>
                <a:cubicBezTo>
                  <a:pt x="8" y="16"/>
                  <a:pt x="8" y="16"/>
                  <a:pt x="8" y="16"/>
                </a:cubicBezTo>
                <a:cubicBezTo>
                  <a:pt x="8" y="15"/>
                  <a:pt x="9" y="15"/>
                  <a:pt x="10" y="14"/>
                </a:cubicBezTo>
                <a:cubicBezTo>
                  <a:pt x="11" y="13"/>
                  <a:pt x="14" y="14"/>
                  <a:pt x="14" y="14"/>
                </a:cubicBezTo>
                <a:cubicBezTo>
                  <a:pt x="14" y="14"/>
                  <a:pt x="13" y="15"/>
                  <a:pt x="11" y="16"/>
                </a:cubicBezTo>
                <a:cubicBezTo>
                  <a:pt x="9" y="17"/>
                  <a:pt x="8" y="17"/>
                  <a:pt x="8" y="17"/>
                </a:cubicBezTo>
                <a:close/>
                <a:moveTo>
                  <a:pt x="1" y="17"/>
                </a:moveTo>
                <a:cubicBezTo>
                  <a:pt x="1" y="17"/>
                  <a:pt x="1" y="16"/>
                  <a:pt x="1" y="16"/>
                </a:cubicBezTo>
                <a:cubicBezTo>
                  <a:pt x="1" y="16"/>
                  <a:pt x="4" y="18"/>
                  <a:pt x="5" y="20"/>
                </a:cubicBezTo>
                <a:cubicBezTo>
                  <a:pt x="5" y="20"/>
                  <a:pt x="5" y="20"/>
                  <a:pt x="5" y="20"/>
                </a:cubicBezTo>
                <a:cubicBezTo>
                  <a:pt x="2" y="20"/>
                  <a:pt x="2" y="20"/>
                  <a:pt x="2" y="20"/>
                </a:cubicBezTo>
                <a:cubicBezTo>
                  <a:pt x="1" y="19"/>
                  <a:pt x="1" y="18"/>
                  <a:pt x="1" y="17"/>
                </a:cubicBezTo>
                <a:close/>
                <a:moveTo>
                  <a:pt x="17" y="9"/>
                </a:moveTo>
                <a:cubicBezTo>
                  <a:pt x="17" y="9"/>
                  <a:pt x="16" y="9"/>
                  <a:pt x="14" y="10"/>
                </a:cubicBezTo>
                <a:cubicBezTo>
                  <a:pt x="11" y="9"/>
                  <a:pt x="11" y="9"/>
                  <a:pt x="11" y="9"/>
                </a:cubicBezTo>
                <a:cubicBezTo>
                  <a:pt x="12" y="8"/>
                  <a:pt x="12" y="8"/>
                  <a:pt x="12" y="8"/>
                </a:cubicBezTo>
                <a:cubicBezTo>
                  <a:pt x="14" y="8"/>
                  <a:pt x="17" y="9"/>
                  <a:pt x="17" y="9"/>
                </a:cubicBezTo>
                <a:close/>
                <a:moveTo>
                  <a:pt x="51" y="56"/>
                </a:moveTo>
                <a:cubicBezTo>
                  <a:pt x="51" y="56"/>
                  <a:pt x="51" y="56"/>
                  <a:pt x="51" y="56"/>
                </a:cubicBezTo>
                <a:cubicBezTo>
                  <a:pt x="49" y="57"/>
                  <a:pt x="46" y="59"/>
                  <a:pt x="42" y="61"/>
                </a:cubicBezTo>
                <a:cubicBezTo>
                  <a:pt x="42" y="61"/>
                  <a:pt x="41" y="61"/>
                  <a:pt x="41" y="61"/>
                </a:cubicBezTo>
                <a:cubicBezTo>
                  <a:pt x="42" y="61"/>
                  <a:pt x="42" y="62"/>
                  <a:pt x="43" y="62"/>
                </a:cubicBezTo>
                <a:cubicBezTo>
                  <a:pt x="45" y="62"/>
                  <a:pt x="47" y="63"/>
                  <a:pt x="47" y="63"/>
                </a:cubicBezTo>
                <a:cubicBezTo>
                  <a:pt x="47" y="65"/>
                  <a:pt x="47" y="65"/>
                  <a:pt x="47" y="65"/>
                </a:cubicBezTo>
                <a:cubicBezTo>
                  <a:pt x="47" y="65"/>
                  <a:pt x="45" y="64"/>
                  <a:pt x="42" y="64"/>
                </a:cubicBezTo>
                <a:cubicBezTo>
                  <a:pt x="41" y="63"/>
                  <a:pt x="40" y="63"/>
                  <a:pt x="38" y="62"/>
                </a:cubicBezTo>
                <a:cubicBezTo>
                  <a:pt x="36" y="63"/>
                  <a:pt x="35" y="63"/>
                  <a:pt x="34" y="64"/>
                </a:cubicBezTo>
                <a:cubicBezTo>
                  <a:pt x="31" y="64"/>
                  <a:pt x="30" y="65"/>
                  <a:pt x="30" y="65"/>
                </a:cubicBezTo>
                <a:cubicBezTo>
                  <a:pt x="29" y="63"/>
                  <a:pt x="29" y="63"/>
                  <a:pt x="29" y="63"/>
                </a:cubicBezTo>
                <a:cubicBezTo>
                  <a:pt x="29" y="63"/>
                  <a:pt x="31" y="62"/>
                  <a:pt x="33" y="62"/>
                </a:cubicBezTo>
                <a:cubicBezTo>
                  <a:pt x="34" y="62"/>
                  <a:pt x="34" y="61"/>
                  <a:pt x="35" y="61"/>
                </a:cubicBezTo>
                <a:cubicBezTo>
                  <a:pt x="35" y="61"/>
                  <a:pt x="34" y="61"/>
                  <a:pt x="34" y="61"/>
                </a:cubicBezTo>
                <a:cubicBezTo>
                  <a:pt x="30" y="59"/>
                  <a:pt x="27" y="57"/>
                  <a:pt x="25" y="56"/>
                </a:cubicBezTo>
                <a:cubicBezTo>
                  <a:pt x="25" y="56"/>
                  <a:pt x="24" y="57"/>
                  <a:pt x="22" y="58"/>
                </a:cubicBezTo>
                <a:cubicBezTo>
                  <a:pt x="21" y="58"/>
                  <a:pt x="21" y="58"/>
                  <a:pt x="20" y="58"/>
                </a:cubicBezTo>
                <a:cubicBezTo>
                  <a:pt x="20" y="58"/>
                  <a:pt x="20" y="58"/>
                  <a:pt x="20" y="58"/>
                </a:cubicBezTo>
                <a:cubicBezTo>
                  <a:pt x="18" y="57"/>
                  <a:pt x="17" y="57"/>
                  <a:pt x="17" y="57"/>
                </a:cubicBezTo>
                <a:cubicBezTo>
                  <a:pt x="17" y="57"/>
                  <a:pt x="19" y="55"/>
                  <a:pt x="21" y="55"/>
                </a:cubicBezTo>
                <a:cubicBezTo>
                  <a:pt x="22" y="55"/>
                  <a:pt x="22" y="55"/>
                  <a:pt x="22" y="55"/>
                </a:cubicBezTo>
                <a:cubicBezTo>
                  <a:pt x="21" y="56"/>
                  <a:pt x="21" y="56"/>
                  <a:pt x="21" y="56"/>
                </a:cubicBezTo>
                <a:cubicBezTo>
                  <a:pt x="22" y="55"/>
                  <a:pt x="22" y="55"/>
                  <a:pt x="22" y="55"/>
                </a:cubicBezTo>
                <a:cubicBezTo>
                  <a:pt x="23" y="55"/>
                  <a:pt x="24" y="55"/>
                  <a:pt x="24" y="55"/>
                </a:cubicBezTo>
                <a:cubicBezTo>
                  <a:pt x="23" y="55"/>
                  <a:pt x="22" y="54"/>
                  <a:pt x="22" y="54"/>
                </a:cubicBezTo>
                <a:cubicBezTo>
                  <a:pt x="22" y="54"/>
                  <a:pt x="22" y="54"/>
                  <a:pt x="21" y="53"/>
                </a:cubicBezTo>
                <a:cubicBezTo>
                  <a:pt x="20" y="52"/>
                  <a:pt x="19" y="51"/>
                  <a:pt x="18" y="50"/>
                </a:cubicBezTo>
                <a:cubicBezTo>
                  <a:pt x="16" y="49"/>
                  <a:pt x="15" y="47"/>
                  <a:pt x="15" y="46"/>
                </a:cubicBezTo>
                <a:cubicBezTo>
                  <a:pt x="14" y="46"/>
                  <a:pt x="13" y="45"/>
                  <a:pt x="13" y="45"/>
                </a:cubicBezTo>
                <a:cubicBezTo>
                  <a:pt x="13" y="45"/>
                  <a:pt x="13" y="44"/>
                  <a:pt x="12" y="43"/>
                </a:cubicBezTo>
                <a:cubicBezTo>
                  <a:pt x="11" y="42"/>
                  <a:pt x="11" y="41"/>
                  <a:pt x="10" y="39"/>
                </a:cubicBezTo>
                <a:cubicBezTo>
                  <a:pt x="9" y="38"/>
                  <a:pt x="8" y="36"/>
                  <a:pt x="8" y="35"/>
                </a:cubicBezTo>
                <a:cubicBezTo>
                  <a:pt x="8" y="34"/>
                  <a:pt x="7" y="33"/>
                  <a:pt x="7" y="33"/>
                </a:cubicBezTo>
                <a:cubicBezTo>
                  <a:pt x="7" y="33"/>
                  <a:pt x="7" y="32"/>
                  <a:pt x="7" y="31"/>
                </a:cubicBezTo>
                <a:cubicBezTo>
                  <a:pt x="6" y="30"/>
                  <a:pt x="6" y="28"/>
                  <a:pt x="6" y="27"/>
                </a:cubicBezTo>
                <a:cubicBezTo>
                  <a:pt x="6" y="25"/>
                  <a:pt x="6" y="24"/>
                  <a:pt x="6" y="22"/>
                </a:cubicBezTo>
                <a:cubicBezTo>
                  <a:pt x="6" y="21"/>
                  <a:pt x="6" y="20"/>
                  <a:pt x="6" y="20"/>
                </a:cubicBezTo>
                <a:cubicBezTo>
                  <a:pt x="6" y="20"/>
                  <a:pt x="6" y="17"/>
                  <a:pt x="7" y="14"/>
                </a:cubicBezTo>
                <a:cubicBezTo>
                  <a:pt x="8" y="11"/>
                  <a:pt x="10" y="8"/>
                  <a:pt x="10" y="8"/>
                </a:cubicBezTo>
                <a:cubicBezTo>
                  <a:pt x="10" y="6"/>
                  <a:pt x="10" y="6"/>
                  <a:pt x="10" y="6"/>
                </a:cubicBezTo>
                <a:cubicBezTo>
                  <a:pt x="10" y="5"/>
                  <a:pt x="10" y="4"/>
                  <a:pt x="11" y="3"/>
                </a:cubicBezTo>
                <a:cubicBezTo>
                  <a:pt x="11" y="2"/>
                  <a:pt x="12" y="1"/>
                  <a:pt x="13" y="1"/>
                </a:cubicBezTo>
                <a:cubicBezTo>
                  <a:pt x="14" y="0"/>
                  <a:pt x="15" y="0"/>
                  <a:pt x="15" y="0"/>
                </a:cubicBezTo>
                <a:cubicBezTo>
                  <a:pt x="15" y="0"/>
                  <a:pt x="15" y="1"/>
                  <a:pt x="15" y="2"/>
                </a:cubicBezTo>
                <a:cubicBezTo>
                  <a:pt x="15" y="3"/>
                  <a:pt x="15" y="4"/>
                  <a:pt x="14" y="5"/>
                </a:cubicBezTo>
                <a:cubicBezTo>
                  <a:pt x="14" y="6"/>
                  <a:pt x="12" y="7"/>
                  <a:pt x="11" y="7"/>
                </a:cubicBezTo>
                <a:cubicBezTo>
                  <a:pt x="11" y="8"/>
                  <a:pt x="11" y="8"/>
                  <a:pt x="11" y="8"/>
                </a:cubicBezTo>
                <a:cubicBezTo>
                  <a:pt x="11" y="8"/>
                  <a:pt x="10" y="9"/>
                  <a:pt x="10" y="10"/>
                </a:cubicBezTo>
                <a:cubicBezTo>
                  <a:pt x="10" y="10"/>
                  <a:pt x="10" y="9"/>
                  <a:pt x="11" y="9"/>
                </a:cubicBezTo>
                <a:cubicBezTo>
                  <a:pt x="15" y="10"/>
                  <a:pt x="15" y="10"/>
                  <a:pt x="15" y="10"/>
                </a:cubicBezTo>
                <a:cubicBezTo>
                  <a:pt x="14" y="11"/>
                  <a:pt x="13" y="11"/>
                  <a:pt x="13" y="11"/>
                </a:cubicBezTo>
                <a:cubicBezTo>
                  <a:pt x="11" y="12"/>
                  <a:pt x="9" y="11"/>
                  <a:pt x="9" y="11"/>
                </a:cubicBezTo>
                <a:cubicBezTo>
                  <a:pt x="9" y="12"/>
                  <a:pt x="9" y="13"/>
                  <a:pt x="8" y="14"/>
                </a:cubicBezTo>
                <a:cubicBezTo>
                  <a:pt x="8" y="15"/>
                  <a:pt x="8" y="16"/>
                  <a:pt x="8" y="17"/>
                </a:cubicBezTo>
                <a:cubicBezTo>
                  <a:pt x="8" y="17"/>
                  <a:pt x="8" y="17"/>
                  <a:pt x="8" y="17"/>
                </a:cubicBezTo>
                <a:cubicBezTo>
                  <a:pt x="8" y="17"/>
                  <a:pt x="8" y="17"/>
                  <a:pt x="8" y="17"/>
                </a:cubicBezTo>
                <a:cubicBezTo>
                  <a:pt x="7" y="19"/>
                  <a:pt x="7" y="20"/>
                  <a:pt x="7" y="20"/>
                </a:cubicBezTo>
                <a:cubicBezTo>
                  <a:pt x="7" y="20"/>
                  <a:pt x="7" y="21"/>
                  <a:pt x="7" y="22"/>
                </a:cubicBezTo>
                <a:cubicBezTo>
                  <a:pt x="7" y="22"/>
                  <a:pt x="7" y="23"/>
                  <a:pt x="7" y="23"/>
                </a:cubicBezTo>
                <a:cubicBezTo>
                  <a:pt x="7" y="23"/>
                  <a:pt x="7" y="23"/>
                  <a:pt x="7" y="22"/>
                </a:cubicBezTo>
                <a:cubicBezTo>
                  <a:pt x="7" y="22"/>
                  <a:pt x="7" y="21"/>
                  <a:pt x="8" y="20"/>
                </a:cubicBezTo>
                <a:cubicBezTo>
                  <a:pt x="8" y="20"/>
                  <a:pt x="8" y="20"/>
                  <a:pt x="8" y="20"/>
                </a:cubicBezTo>
                <a:cubicBezTo>
                  <a:pt x="8" y="20"/>
                  <a:pt x="8" y="20"/>
                  <a:pt x="8" y="20"/>
                </a:cubicBezTo>
                <a:cubicBezTo>
                  <a:pt x="10" y="19"/>
                  <a:pt x="13" y="19"/>
                  <a:pt x="13" y="19"/>
                </a:cubicBezTo>
                <a:cubicBezTo>
                  <a:pt x="13" y="19"/>
                  <a:pt x="13" y="19"/>
                  <a:pt x="13" y="19"/>
                </a:cubicBezTo>
                <a:cubicBezTo>
                  <a:pt x="12" y="20"/>
                  <a:pt x="12" y="20"/>
                  <a:pt x="11" y="21"/>
                </a:cubicBezTo>
                <a:cubicBezTo>
                  <a:pt x="11" y="21"/>
                  <a:pt x="11" y="21"/>
                  <a:pt x="11" y="21"/>
                </a:cubicBezTo>
                <a:cubicBezTo>
                  <a:pt x="11" y="21"/>
                  <a:pt x="11" y="22"/>
                  <a:pt x="10" y="22"/>
                </a:cubicBezTo>
                <a:cubicBezTo>
                  <a:pt x="9" y="23"/>
                  <a:pt x="9" y="23"/>
                  <a:pt x="8" y="23"/>
                </a:cubicBezTo>
                <a:cubicBezTo>
                  <a:pt x="7" y="23"/>
                  <a:pt x="7" y="23"/>
                  <a:pt x="7" y="23"/>
                </a:cubicBezTo>
                <a:cubicBezTo>
                  <a:pt x="7" y="24"/>
                  <a:pt x="7" y="25"/>
                  <a:pt x="7" y="27"/>
                </a:cubicBezTo>
                <a:cubicBezTo>
                  <a:pt x="7" y="28"/>
                  <a:pt x="7" y="28"/>
                  <a:pt x="7" y="29"/>
                </a:cubicBezTo>
                <a:cubicBezTo>
                  <a:pt x="7" y="29"/>
                  <a:pt x="7" y="29"/>
                  <a:pt x="7" y="29"/>
                </a:cubicBezTo>
                <a:cubicBezTo>
                  <a:pt x="7" y="29"/>
                  <a:pt x="7" y="29"/>
                  <a:pt x="7" y="29"/>
                </a:cubicBezTo>
                <a:cubicBezTo>
                  <a:pt x="8" y="30"/>
                  <a:pt x="8" y="31"/>
                  <a:pt x="8" y="31"/>
                </a:cubicBezTo>
                <a:cubicBezTo>
                  <a:pt x="8" y="32"/>
                  <a:pt x="8" y="33"/>
                  <a:pt x="8" y="33"/>
                </a:cubicBezTo>
                <a:cubicBezTo>
                  <a:pt x="8" y="33"/>
                  <a:pt x="9" y="34"/>
                  <a:pt x="9" y="35"/>
                </a:cubicBezTo>
                <a:cubicBezTo>
                  <a:pt x="9" y="35"/>
                  <a:pt x="9" y="35"/>
                  <a:pt x="9" y="35"/>
                </a:cubicBezTo>
                <a:cubicBezTo>
                  <a:pt x="9" y="35"/>
                  <a:pt x="9" y="34"/>
                  <a:pt x="9" y="33"/>
                </a:cubicBezTo>
                <a:cubicBezTo>
                  <a:pt x="9" y="33"/>
                  <a:pt x="9" y="33"/>
                  <a:pt x="9" y="33"/>
                </a:cubicBezTo>
                <a:cubicBezTo>
                  <a:pt x="9" y="32"/>
                  <a:pt x="9" y="32"/>
                  <a:pt x="9" y="32"/>
                </a:cubicBezTo>
                <a:cubicBezTo>
                  <a:pt x="10" y="30"/>
                  <a:pt x="13" y="29"/>
                  <a:pt x="13" y="29"/>
                </a:cubicBezTo>
                <a:cubicBezTo>
                  <a:pt x="13" y="29"/>
                  <a:pt x="13" y="30"/>
                  <a:pt x="12" y="32"/>
                </a:cubicBezTo>
                <a:cubicBezTo>
                  <a:pt x="13" y="32"/>
                  <a:pt x="13" y="32"/>
                  <a:pt x="13" y="32"/>
                </a:cubicBezTo>
                <a:cubicBezTo>
                  <a:pt x="12" y="32"/>
                  <a:pt x="12" y="33"/>
                  <a:pt x="12" y="33"/>
                </a:cubicBezTo>
                <a:cubicBezTo>
                  <a:pt x="11" y="35"/>
                  <a:pt x="9" y="36"/>
                  <a:pt x="9" y="36"/>
                </a:cubicBezTo>
                <a:cubicBezTo>
                  <a:pt x="9" y="36"/>
                  <a:pt x="9" y="36"/>
                  <a:pt x="9" y="36"/>
                </a:cubicBezTo>
                <a:cubicBezTo>
                  <a:pt x="10" y="37"/>
                  <a:pt x="10" y="38"/>
                  <a:pt x="11" y="39"/>
                </a:cubicBezTo>
                <a:cubicBezTo>
                  <a:pt x="11" y="40"/>
                  <a:pt x="12" y="40"/>
                  <a:pt x="12" y="41"/>
                </a:cubicBezTo>
                <a:cubicBezTo>
                  <a:pt x="12" y="41"/>
                  <a:pt x="12" y="41"/>
                  <a:pt x="12" y="41"/>
                </a:cubicBezTo>
                <a:cubicBezTo>
                  <a:pt x="12" y="41"/>
                  <a:pt x="12" y="41"/>
                  <a:pt x="12" y="41"/>
                </a:cubicBezTo>
                <a:cubicBezTo>
                  <a:pt x="12" y="42"/>
                  <a:pt x="13" y="42"/>
                  <a:pt x="13" y="43"/>
                </a:cubicBezTo>
                <a:cubicBezTo>
                  <a:pt x="14" y="44"/>
                  <a:pt x="14" y="44"/>
                  <a:pt x="14" y="44"/>
                </a:cubicBezTo>
                <a:cubicBezTo>
                  <a:pt x="14" y="44"/>
                  <a:pt x="14" y="45"/>
                  <a:pt x="15" y="46"/>
                </a:cubicBezTo>
                <a:cubicBezTo>
                  <a:pt x="15" y="46"/>
                  <a:pt x="16" y="46"/>
                  <a:pt x="16" y="46"/>
                </a:cubicBezTo>
                <a:cubicBezTo>
                  <a:pt x="15" y="46"/>
                  <a:pt x="15" y="45"/>
                  <a:pt x="15" y="44"/>
                </a:cubicBezTo>
                <a:cubicBezTo>
                  <a:pt x="15" y="44"/>
                  <a:pt x="15" y="44"/>
                  <a:pt x="15" y="44"/>
                </a:cubicBezTo>
                <a:cubicBezTo>
                  <a:pt x="15" y="44"/>
                  <a:pt x="15" y="43"/>
                  <a:pt x="15" y="43"/>
                </a:cubicBezTo>
                <a:cubicBezTo>
                  <a:pt x="15" y="41"/>
                  <a:pt x="17" y="39"/>
                  <a:pt x="17" y="39"/>
                </a:cubicBezTo>
                <a:cubicBezTo>
                  <a:pt x="17" y="39"/>
                  <a:pt x="18" y="40"/>
                  <a:pt x="18" y="42"/>
                </a:cubicBezTo>
                <a:cubicBezTo>
                  <a:pt x="18" y="42"/>
                  <a:pt x="18" y="42"/>
                  <a:pt x="18" y="42"/>
                </a:cubicBezTo>
                <a:cubicBezTo>
                  <a:pt x="18" y="42"/>
                  <a:pt x="18" y="43"/>
                  <a:pt x="18" y="43"/>
                </a:cubicBezTo>
                <a:cubicBezTo>
                  <a:pt x="17" y="45"/>
                  <a:pt x="16" y="47"/>
                  <a:pt x="16" y="47"/>
                </a:cubicBezTo>
                <a:cubicBezTo>
                  <a:pt x="16" y="47"/>
                  <a:pt x="16" y="46"/>
                  <a:pt x="16" y="46"/>
                </a:cubicBezTo>
                <a:cubicBezTo>
                  <a:pt x="16" y="47"/>
                  <a:pt x="17" y="48"/>
                  <a:pt x="18" y="49"/>
                </a:cubicBezTo>
                <a:cubicBezTo>
                  <a:pt x="19" y="50"/>
                  <a:pt x="19" y="50"/>
                  <a:pt x="20" y="51"/>
                </a:cubicBezTo>
                <a:cubicBezTo>
                  <a:pt x="20" y="51"/>
                  <a:pt x="20" y="51"/>
                  <a:pt x="20" y="51"/>
                </a:cubicBezTo>
                <a:cubicBezTo>
                  <a:pt x="20" y="51"/>
                  <a:pt x="20" y="51"/>
                  <a:pt x="20" y="51"/>
                </a:cubicBezTo>
                <a:cubicBezTo>
                  <a:pt x="21" y="51"/>
                  <a:pt x="21" y="52"/>
                  <a:pt x="22" y="52"/>
                </a:cubicBezTo>
                <a:cubicBezTo>
                  <a:pt x="22" y="53"/>
                  <a:pt x="23" y="53"/>
                  <a:pt x="23" y="53"/>
                </a:cubicBezTo>
                <a:cubicBezTo>
                  <a:pt x="23" y="53"/>
                  <a:pt x="24" y="54"/>
                  <a:pt x="25" y="54"/>
                </a:cubicBezTo>
                <a:cubicBezTo>
                  <a:pt x="25" y="55"/>
                  <a:pt x="26" y="55"/>
                  <a:pt x="26" y="55"/>
                </a:cubicBezTo>
                <a:cubicBezTo>
                  <a:pt x="26" y="55"/>
                  <a:pt x="26" y="55"/>
                  <a:pt x="26" y="55"/>
                </a:cubicBezTo>
                <a:cubicBezTo>
                  <a:pt x="28" y="56"/>
                  <a:pt x="31" y="58"/>
                  <a:pt x="34" y="59"/>
                </a:cubicBezTo>
                <a:cubicBezTo>
                  <a:pt x="36" y="60"/>
                  <a:pt x="37" y="60"/>
                  <a:pt x="38" y="60"/>
                </a:cubicBezTo>
                <a:cubicBezTo>
                  <a:pt x="39" y="60"/>
                  <a:pt x="40" y="60"/>
                  <a:pt x="42" y="59"/>
                </a:cubicBezTo>
                <a:cubicBezTo>
                  <a:pt x="45" y="58"/>
                  <a:pt x="48" y="56"/>
                  <a:pt x="51" y="55"/>
                </a:cubicBezTo>
                <a:cubicBezTo>
                  <a:pt x="50" y="55"/>
                  <a:pt x="50" y="53"/>
                  <a:pt x="50" y="51"/>
                </a:cubicBezTo>
                <a:cubicBezTo>
                  <a:pt x="50" y="51"/>
                  <a:pt x="50" y="50"/>
                  <a:pt x="50" y="50"/>
                </a:cubicBezTo>
                <a:cubicBezTo>
                  <a:pt x="50" y="50"/>
                  <a:pt x="50" y="50"/>
                  <a:pt x="50" y="50"/>
                </a:cubicBezTo>
                <a:cubicBezTo>
                  <a:pt x="51" y="48"/>
                  <a:pt x="52" y="47"/>
                  <a:pt x="52" y="47"/>
                </a:cubicBezTo>
                <a:cubicBezTo>
                  <a:pt x="52" y="47"/>
                  <a:pt x="53" y="50"/>
                  <a:pt x="53" y="52"/>
                </a:cubicBezTo>
                <a:cubicBezTo>
                  <a:pt x="53" y="52"/>
                  <a:pt x="53" y="52"/>
                  <a:pt x="53" y="53"/>
                </a:cubicBezTo>
                <a:cubicBezTo>
                  <a:pt x="52" y="52"/>
                  <a:pt x="52" y="52"/>
                  <a:pt x="52" y="52"/>
                </a:cubicBezTo>
                <a:cubicBezTo>
                  <a:pt x="52" y="53"/>
                  <a:pt x="51" y="54"/>
                  <a:pt x="51" y="54"/>
                </a:cubicBezTo>
                <a:cubicBezTo>
                  <a:pt x="52" y="54"/>
                  <a:pt x="53" y="53"/>
                  <a:pt x="53" y="53"/>
                </a:cubicBezTo>
                <a:cubicBezTo>
                  <a:pt x="53" y="53"/>
                  <a:pt x="54" y="53"/>
                  <a:pt x="55" y="52"/>
                </a:cubicBezTo>
                <a:cubicBezTo>
                  <a:pt x="55" y="52"/>
                  <a:pt x="55" y="51"/>
                  <a:pt x="56" y="51"/>
                </a:cubicBezTo>
                <a:cubicBezTo>
                  <a:pt x="56" y="51"/>
                  <a:pt x="55" y="50"/>
                  <a:pt x="55" y="48"/>
                </a:cubicBezTo>
                <a:cubicBezTo>
                  <a:pt x="55" y="47"/>
                  <a:pt x="55" y="46"/>
                  <a:pt x="55" y="45"/>
                </a:cubicBezTo>
                <a:cubicBezTo>
                  <a:pt x="55" y="44"/>
                  <a:pt x="56" y="43"/>
                  <a:pt x="56" y="43"/>
                </a:cubicBezTo>
                <a:cubicBezTo>
                  <a:pt x="56" y="43"/>
                  <a:pt x="57" y="46"/>
                  <a:pt x="57" y="48"/>
                </a:cubicBezTo>
                <a:cubicBezTo>
                  <a:pt x="57" y="49"/>
                  <a:pt x="57" y="50"/>
                  <a:pt x="57" y="50"/>
                </a:cubicBezTo>
                <a:cubicBezTo>
                  <a:pt x="56" y="50"/>
                  <a:pt x="56" y="51"/>
                  <a:pt x="56" y="51"/>
                </a:cubicBezTo>
                <a:cubicBezTo>
                  <a:pt x="57" y="50"/>
                  <a:pt x="57" y="50"/>
                  <a:pt x="58" y="49"/>
                </a:cubicBezTo>
                <a:cubicBezTo>
                  <a:pt x="59" y="48"/>
                  <a:pt x="60" y="47"/>
                  <a:pt x="60" y="46"/>
                </a:cubicBezTo>
                <a:cubicBezTo>
                  <a:pt x="60" y="46"/>
                  <a:pt x="60" y="47"/>
                  <a:pt x="60" y="47"/>
                </a:cubicBezTo>
                <a:cubicBezTo>
                  <a:pt x="60" y="47"/>
                  <a:pt x="59" y="45"/>
                  <a:pt x="58" y="43"/>
                </a:cubicBezTo>
                <a:cubicBezTo>
                  <a:pt x="58" y="43"/>
                  <a:pt x="58" y="42"/>
                  <a:pt x="58" y="42"/>
                </a:cubicBezTo>
                <a:cubicBezTo>
                  <a:pt x="59" y="42"/>
                  <a:pt x="59" y="42"/>
                  <a:pt x="59" y="42"/>
                </a:cubicBezTo>
                <a:cubicBezTo>
                  <a:pt x="59" y="40"/>
                  <a:pt x="59" y="39"/>
                  <a:pt x="59" y="39"/>
                </a:cubicBezTo>
                <a:cubicBezTo>
                  <a:pt x="59" y="39"/>
                  <a:pt x="61" y="41"/>
                  <a:pt x="61" y="43"/>
                </a:cubicBezTo>
                <a:cubicBezTo>
                  <a:pt x="61" y="43"/>
                  <a:pt x="61" y="44"/>
                  <a:pt x="61" y="44"/>
                </a:cubicBezTo>
                <a:cubicBezTo>
                  <a:pt x="61" y="44"/>
                  <a:pt x="61" y="44"/>
                  <a:pt x="61" y="44"/>
                </a:cubicBezTo>
                <a:cubicBezTo>
                  <a:pt x="61" y="45"/>
                  <a:pt x="61" y="46"/>
                  <a:pt x="60" y="46"/>
                </a:cubicBezTo>
                <a:cubicBezTo>
                  <a:pt x="61" y="46"/>
                  <a:pt x="61" y="46"/>
                  <a:pt x="61" y="46"/>
                </a:cubicBezTo>
                <a:cubicBezTo>
                  <a:pt x="62" y="45"/>
                  <a:pt x="62" y="44"/>
                  <a:pt x="62" y="44"/>
                </a:cubicBezTo>
                <a:cubicBezTo>
                  <a:pt x="62" y="44"/>
                  <a:pt x="62" y="44"/>
                  <a:pt x="63" y="43"/>
                </a:cubicBezTo>
                <a:cubicBezTo>
                  <a:pt x="63" y="42"/>
                  <a:pt x="64" y="42"/>
                  <a:pt x="64" y="41"/>
                </a:cubicBezTo>
                <a:cubicBezTo>
                  <a:pt x="64" y="41"/>
                  <a:pt x="62" y="40"/>
                  <a:pt x="62" y="39"/>
                </a:cubicBezTo>
                <a:cubicBezTo>
                  <a:pt x="61" y="37"/>
                  <a:pt x="61" y="34"/>
                  <a:pt x="61" y="34"/>
                </a:cubicBezTo>
                <a:cubicBezTo>
                  <a:pt x="61" y="34"/>
                  <a:pt x="64" y="36"/>
                  <a:pt x="64" y="38"/>
                </a:cubicBezTo>
                <a:cubicBezTo>
                  <a:pt x="65" y="39"/>
                  <a:pt x="64" y="40"/>
                  <a:pt x="64" y="41"/>
                </a:cubicBezTo>
                <a:cubicBezTo>
                  <a:pt x="65" y="40"/>
                  <a:pt x="65" y="40"/>
                  <a:pt x="65" y="39"/>
                </a:cubicBezTo>
                <a:cubicBezTo>
                  <a:pt x="66" y="38"/>
                  <a:pt x="66" y="37"/>
                  <a:pt x="67" y="36"/>
                </a:cubicBezTo>
                <a:cubicBezTo>
                  <a:pt x="67" y="36"/>
                  <a:pt x="67" y="36"/>
                  <a:pt x="67" y="36"/>
                </a:cubicBezTo>
                <a:cubicBezTo>
                  <a:pt x="67" y="36"/>
                  <a:pt x="65" y="35"/>
                  <a:pt x="64" y="33"/>
                </a:cubicBezTo>
                <a:cubicBezTo>
                  <a:pt x="64" y="33"/>
                  <a:pt x="64" y="32"/>
                  <a:pt x="63" y="32"/>
                </a:cubicBezTo>
                <a:cubicBezTo>
                  <a:pt x="66" y="32"/>
                  <a:pt x="66" y="32"/>
                  <a:pt x="66" y="32"/>
                </a:cubicBezTo>
                <a:cubicBezTo>
                  <a:pt x="64" y="32"/>
                  <a:pt x="64" y="32"/>
                  <a:pt x="64" y="32"/>
                </a:cubicBezTo>
                <a:cubicBezTo>
                  <a:pt x="63" y="30"/>
                  <a:pt x="63" y="29"/>
                  <a:pt x="63" y="29"/>
                </a:cubicBezTo>
                <a:cubicBezTo>
                  <a:pt x="63" y="29"/>
                  <a:pt x="66" y="30"/>
                  <a:pt x="67" y="32"/>
                </a:cubicBezTo>
                <a:cubicBezTo>
                  <a:pt x="67" y="32"/>
                  <a:pt x="67" y="32"/>
                  <a:pt x="67" y="33"/>
                </a:cubicBezTo>
                <a:cubicBezTo>
                  <a:pt x="67" y="33"/>
                  <a:pt x="67" y="33"/>
                  <a:pt x="67" y="33"/>
                </a:cubicBezTo>
                <a:cubicBezTo>
                  <a:pt x="67" y="34"/>
                  <a:pt x="67" y="35"/>
                  <a:pt x="67" y="35"/>
                </a:cubicBezTo>
                <a:cubicBezTo>
                  <a:pt x="67" y="35"/>
                  <a:pt x="67" y="35"/>
                  <a:pt x="67" y="35"/>
                </a:cubicBezTo>
                <a:cubicBezTo>
                  <a:pt x="68" y="34"/>
                  <a:pt x="68" y="33"/>
                  <a:pt x="68" y="33"/>
                </a:cubicBezTo>
                <a:cubicBezTo>
                  <a:pt x="68" y="33"/>
                  <a:pt x="68" y="32"/>
                  <a:pt x="68" y="31"/>
                </a:cubicBezTo>
                <a:cubicBezTo>
                  <a:pt x="68" y="31"/>
                  <a:pt x="69" y="30"/>
                  <a:pt x="69" y="29"/>
                </a:cubicBezTo>
                <a:cubicBezTo>
                  <a:pt x="69" y="29"/>
                  <a:pt x="67" y="29"/>
                  <a:pt x="66" y="28"/>
                </a:cubicBezTo>
                <a:cubicBezTo>
                  <a:pt x="64" y="26"/>
                  <a:pt x="64" y="24"/>
                  <a:pt x="64" y="24"/>
                </a:cubicBezTo>
                <a:cubicBezTo>
                  <a:pt x="64" y="24"/>
                  <a:pt x="66" y="25"/>
                  <a:pt x="68" y="26"/>
                </a:cubicBezTo>
                <a:cubicBezTo>
                  <a:pt x="69" y="27"/>
                  <a:pt x="69" y="29"/>
                  <a:pt x="69" y="29"/>
                </a:cubicBezTo>
                <a:cubicBezTo>
                  <a:pt x="69" y="28"/>
                  <a:pt x="69" y="28"/>
                  <a:pt x="69" y="27"/>
                </a:cubicBezTo>
                <a:cubicBezTo>
                  <a:pt x="69" y="25"/>
                  <a:pt x="69" y="24"/>
                  <a:pt x="69" y="23"/>
                </a:cubicBezTo>
                <a:cubicBezTo>
                  <a:pt x="69" y="23"/>
                  <a:pt x="69" y="23"/>
                  <a:pt x="68" y="23"/>
                </a:cubicBezTo>
                <a:cubicBezTo>
                  <a:pt x="67" y="23"/>
                  <a:pt x="67" y="23"/>
                  <a:pt x="66" y="22"/>
                </a:cubicBezTo>
                <a:cubicBezTo>
                  <a:pt x="65" y="22"/>
                  <a:pt x="65" y="21"/>
                  <a:pt x="65" y="21"/>
                </a:cubicBezTo>
                <a:cubicBezTo>
                  <a:pt x="65" y="21"/>
                  <a:pt x="65" y="21"/>
                  <a:pt x="65" y="21"/>
                </a:cubicBezTo>
                <a:cubicBezTo>
                  <a:pt x="64" y="20"/>
                  <a:pt x="64" y="20"/>
                  <a:pt x="64" y="19"/>
                </a:cubicBezTo>
                <a:cubicBezTo>
                  <a:pt x="63" y="19"/>
                  <a:pt x="63" y="19"/>
                  <a:pt x="63" y="19"/>
                </a:cubicBezTo>
                <a:cubicBezTo>
                  <a:pt x="63" y="19"/>
                  <a:pt x="66" y="19"/>
                  <a:pt x="68" y="20"/>
                </a:cubicBezTo>
                <a:cubicBezTo>
                  <a:pt x="68" y="20"/>
                  <a:pt x="68" y="20"/>
                  <a:pt x="68" y="20"/>
                </a:cubicBezTo>
                <a:cubicBezTo>
                  <a:pt x="68" y="20"/>
                  <a:pt x="68" y="20"/>
                  <a:pt x="68" y="20"/>
                </a:cubicBezTo>
                <a:cubicBezTo>
                  <a:pt x="69" y="21"/>
                  <a:pt x="69" y="22"/>
                  <a:pt x="69" y="22"/>
                </a:cubicBezTo>
                <a:cubicBezTo>
                  <a:pt x="69" y="23"/>
                  <a:pt x="69" y="23"/>
                  <a:pt x="69" y="23"/>
                </a:cubicBezTo>
                <a:cubicBezTo>
                  <a:pt x="69" y="23"/>
                  <a:pt x="69" y="22"/>
                  <a:pt x="69" y="22"/>
                </a:cubicBezTo>
                <a:cubicBezTo>
                  <a:pt x="69" y="21"/>
                  <a:pt x="69" y="20"/>
                  <a:pt x="69" y="20"/>
                </a:cubicBezTo>
                <a:cubicBezTo>
                  <a:pt x="69" y="20"/>
                  <a:pt x="69" y="19"/>
                  <a:pt x="69" y="17"/>
                </a:cubicBezTo>
                <a:cubicBezTo>
                  <a:pt x="69" y="17"/>
                  <a:pt x="67" y="17"/>
                  <a:pt x="65" y="16"/>
                </a:cubicBezTo>
                <a:cubicBezTo>
                  <a:pt x="63" y="15"/>
                  <a:pt x="62" y="14"/>
                  <a:pt x="62" y="14"/>
                </a:cubicBezTo>
                <a:cubicBezTo>
                  <a:pt x="62" y="14"/>
                  <a:pt x="65" y="13"/>
                  <a:pt x="66" y="14"/>
                </a:cubicBezTo>
                <a:cubicBezTo>
                  <a:pt x="67" y="15"/>
                  <a:pt x="68" y="15"/>
                  <a:pt x="68" y="16"/>
                </a:cubicBezTo>
                <a:cubicBezTo>
                  <a:pt x="68" y="16"/>
                  <a:pt x="68" y="16"/>
                  <a:pt x="68" y="17"/>
                </a:cubicBezTo>
                <a:cubicBezTo>
                  <a:pt x="68" y="16"/>
                  <a:pt x="68" y="15"/>
                  <a:pt x="68" y="14"/>
                </a:cubicBezTo>
                <a:cubicBezTo>
                  <a:pt x="68" y="13"/>
                  <a:pt x="67" y="12"/>
                  <a:pt x="67" y="11"/>
                </a:cubicBezTo>
                <a:cubicBezTo>
                  <a:pt x="67" y="11"/>
                  <a:pt x="65" y="12"/>
                  <a:pt x="63" y="11"/>
                </a:cubicBezTo>
                <a:cubicBezTo>
                  <a:pt x="63" y="11"/>
                  <a:pt x="62" y="11"/>
                  <a:pt x="62" y="10"/>
                </a:cubicBezTo>
                <a:cubicBezTo>
                  <a:pt x="65" y="9"/>
                  <a:pt x="65" y="9"/>
                  <a:pt x="65" y="9"/>
                </a:cubicBezTo>
                <a:cubicBezTo>
                  <a:pt x="66" y="9"/>
                  <a:pt x="66" y="10"/>
                  <a:pt x="67" y="10"/>
                </a:cubicBezTo>
                <a:cubicBezTo>
                  <a:pt x="66" y="9"/>
                  <a:pt x="66" y="8"/>
                  <a:pt x="66" y="8"/>
                </a:cubicBezTo>
                <a:cubicBezTo>
                  <a:pt x="65" y="7"/>
                  <a:pt x="65" y="7"/>
                  <a:pt x="65" y="7"/>
                </a:cubicBezTo>
                <a:cubicBezTo>
                  <a:pt x="64" y="7"/>
                  <a:pt x="62" y="6"/>
                  <a:pt x="62" y="5"/>
                </a:cubicBezTo>
                <a:cubicBezTo>
                  <a:pt x="61" y="4"/>
                  <a:pt x="61" y="3"/>
                  <a:pt x="61" y="2"/>
                </a:cubicBezTo>
                <a:cubicBezTo>
                  <a:pt x="61" y="1"/>
                  <a:pt x="61" y="0"/>
                  <a:pt x="61" y="0"/>
                </a:cubicBezTo>
                <a:cubicBezTo>
                  <a:pt x="61" y="0"/>
                  <a:pt x="62" y="0"/>
                  <a:pt x="63" y="1"/>
                </a:cubicBezTo>
                <a:cubicBezTo>
                  <a:pt x="64" y="1"/>
                  <a:pt x="65" y="2"/>
                  <a:pt x="65" y="3"/>
                </a:cubicBezTo>
                <a:cubicBezTo>
                  <a:pt x="66" y="4"/>
                  <a:pt x="66" y="5"/>
                  <a:pt x="66" y="6"/>
                </a:cubicBezTo>
                <a:cubicBezTo>
                  <a:pt x="66" y="8"/>
                  <a:pt x="66" y="8"/>
                  <a:pt x="66" y="8"/>
                </a:cubicBezTo>
                <a:cubicBezTo>
                  <a:pt x="66" y="8"/>
                  <a:pt x="68" y="11"/>
                  <a:pt x="69" y="14"/>
                </a:cubicBezTo>
                <a:cubicBezTo>
                  <a:pt x="70" y="17"/>
                  <a:pt x="70" y="20"/>
                  <a:pt x="70" y="20"/>
                </a:cubicBezTo>
                <a:cubicBezTo>
                  <a:pt x="70" y="20"/>
                  <a:pt x="70" y="21"/>
                  <a:pt x="70" y="22"/>
                </a:cubicBezTo>
                <a:cubicBezTo>
                  <a:pt x="70" y="24"/>
                  <a:pt x="70" y="25"/>
                  <a:pt x="70" y="27"/>
                </a:cubicBezTo>
                <a:cubicBezTo>
                  <a:pt x="70" y="28"/>
                  <a:pt x="70" y="30"/>
                  <a:pt x="69" y="31"/>
                </a:cubicBezTo>
                <a:cubicBezTo>
                  <a:pt x="69" y="32"/>
                  <a:pt x="69" y="33"/>
                  <a:pt x="69" y="33"/>
                </a:cubicBezTo>
                <a:cubicBezTo>
                  <a:pt x="69" y="33"/>
                  <a:pt x="69" y="34"/>
                  <a:pt x="68" y="35"/>
                </a:cubicBezTo>
                <a:cubicBezTo>
                  <a:pt x="68" y="36"/>
                  <a:pt x="67" y="38"/>
                  <a:pt x="66" y="39"/>
                </a:cubicBezTo>
                <a:cubicBezTo>
                  <a:pt x="65" y="41"/>
                  <a:pt x="65" y="42"/>
                  <a:pt x="64" y="43"/>
                </a:cubicBezTo>
                <a:cubicBezTo>
                  <a:pt x="63" y="44"/>
                  <a:pt x="63" y="45"/>
                  <a:pt x="63" y="45"/>
                </a:cubicBezTo>
                <a:cubicBezTo>
                  <a:pt x="63" y="45"/>
                  <a:pt x="62" y="46"/>
                  <a:pt x="62" y="46"/>
                </a:cubicBezTo>
                <a:cubicBezTo>
                  <a:pt x="61" y="47"/>
                  <a:pt x="60" y="49"/>
                  <a:pt x="59" y="50"/>
                </a:cubicBezTo>
                <a:cubicBezTo>
                  <a:pt x="57" y="51"/>
                  <a:pt x="56" y="52"/>
                  <a:pt x="55" y="53"/>
                </a:cubicBezTo>
                <a:cubicBezTo>
                  <a:pt x="54" y="54"/>
                  <a:pt x="54" y="54"/>
                  <a:pt x="54" y="54"/>
                </a:cubicBezTo>
                <a:cubicBezTo>
                  <a:pt x="54" y="54"/>
                  <a:pt x="53" y="55"/>
                  <a:pt x="52" y="55"/>
                </a:cubicBezTo>
                <a:cubicBezTo>
                  <a:pt x="51" y="56"/>
                  <a:pt x="51" y="56"/>
                  <a:pt x="51" y="56"/>
                </a:cubicBezTo>
                <a:close/>
                <a:moveTo>
                  <a:pt x="60" y="50"/>
                </a:moveTo>
                <a:cubicBezTo>
                  <a:pt x="62" y="50"/>
                  <a:pt x="65" y="51"/>
                  <a:pt x="65" y="51"/>
                </a:cubicBezTo>
                <a:cubicBezTo>
                  <a:pt x="65" y="51"/>
                  <a:pt x="64" y="52"/>
                  <a:pt x="63" y="52"/>
                </a:cubicBezTo>
                <a:cubicBezTo>
                  <a:pt x="62" y="53"/>
                  <a:pt x="61" y="53"/>
                  <a:pt x="60" y="53"/>
                </a:cubicBezTo>
                <a:cubicBezTo>
                  <a:pt x="58" y="53"/>
                  <a:pt x="56" y="52"/>
                  <a:pt x="56" y="52"/>
                </a:cubicBezTo>
                <a:cubicBezTo>
                  <a:pt x="56" y="52"/>
                  <a:pt x="57" y="51"/>
                  <a:pt x="57" y="51"/>
                </a:cubicBezTo>
                <a:cubicBezTo>
                  <a:pt x="58" y="51"/>
                  <a:pt x="59" y="50"/>
                  <a:pt x="60" y="50"/>
                </a:cubicBezTo>
                <a:close/>
                <a:moveTo>
                  <a:pt x="56" y="58"/>
                </a:moveTo>
                <a:cubicBezTo>
                  <a:pt x="55" y="56"/>
                  <a:pt x="55" y="56"/>
                  <a:pt x="55" y="56"/>
                </a:cubicBezTo>
                <a:cubicBezTo>
                  <a:pt x="56" y="58"/>
                  <a:pt x="56" y="58"/>
                  <a:pt x="56" y="58"/>
                </a:cubicBezTo>
                <a:cubicBezTo>
                  <a:pt x="55" y="58"/>
                  <a:pt x="55" y="58"/>
                  <a:pt x="54" y="58"/>
                </a:cubicBezTo>
                <a:cubicBezTo>
                  <a:pt x="52" y="57"/>
                  <a:pt x="51" y="56"/>
                  <a:pt x="51" y="56"/>
                </a:cubicBezTo>
                <a:cubicBezTo>
                  <a:pt x="51" y="56"/>
                  <a:pt x="52" y="55"/>
                  <a:pt x="52" y="55"/>
                </a:cubicBezTo>
                <a:cubicBezTo>
                  <a:pt x="52" y="55"/>
                  <a:pt x="53" y="55"/>
                  <a:pt x="54" y="55"/>
                </a:cubicBezTo>
                <a:cubicBezTo>
                  <a:pt x="54" y="55"/>
                  <a:pt x="54" y="55"/>
                  <a:pt x="54" y="55"/>
                </a:cubicBezTo>
                <a:cubicBezTo>
                  <a:pt x="54" y="55"/>
                  <a:pt x="55" y="55"/>
                  <a:pt x="55" y="55"/>
                </a:cubicBezTo>
                <a:cubicBezTo>
                  <a:pt x="57" y="55"/>
                  <a:pt x="60" y="57"/>
                  <a:pt x="60" y="57"/>
                </a:cubicBezTo>
                <a:cubicBezTo>
                  <a:pt x="60" y="57"/>
                  <a:pt x="58" y="57"/>
                  <a:pt x="56" y="58"/>
                </a:cubicBezTo>
                <a:close/>
                <a:moveTo>
                  <a:pt x="73" y="39"/>
                </a:moveTo>
                <a:cubicBezTo>
                  <a:pt x="73" y="39"/>
                  <a:pt x="72" y="40"/>
                  <a:pt x="71" y="40"/>
                </a:cubicBezTo>
                <a:cubicBezTo>
                  <a:pt x="70" y="41"/>
                  <a:pt x="69" y="42"/>
                  <a:pt x="68" y="42"/>
                </a:cubicBezTo>
                <a:cubicBezTo>
                  <a:pt x="66" y="43"/>
                  <a:pt x="65" y="42"/>
                  <a:pt x="65" y="42"/>
                </a:cubicBezTo>
                <a:cubicBezTo>
                  <a:pt x="65" y="42"/>
                  <a:pt x="66" y="40"/>
                  <a:pt x="68" y="39"/>
                </a:cubicBezTo>
                <a:cubicBezTo>
                  <a:pt x="70" y="39"/>
                  <a:pt x="73" y="39"/>
                  <a:pt x="73" y="39"/>
                </a:cubicBezTo>
                <a:close/>
                <a:moveTo>
                  <a:pt x="69" y="45"/>
                </a:moveTo>
                <a:cubicBezTo>
                  <a:pt x="69" y="45"/>
                  <a:pt x="68" y="47"/>
                  <a:pt x="66" y="47"/>
                </a:cubicBezTo>
                <a:cubicBezTo>
                  <a:pt x="66" y="47"/>
                  <a:pt x="66" y="47"/>
                  <a:pt x="66" y="47"/>
                </a:cubicBezTo>
                <a:cubicBezTo>
                  <a:pt x="66" y="48"/>
                  <a:pt x="65" y="48"/>
                  <a:pt x="64" y="48"/>
                </a:cubicBezTo>
                <a:cubicBezTo>
                  <a:pt x="62" y="49"/>
                  <a:pt x="61" y="47"/>
                  <a:pt x="61" y="47"/>
                </a:cubicBezTo>
                <a:cubicBezTo>
                  <a:pt x="61" y="47"/>
                  <a:pt x="62" y="46"/>
                  <a:pt x="64" y="45"/>
                </a:cubicBezTo>
                <a:cubicBezTo>
                  <a:pt x="65" y="46"/>
                  <a:pt x="65" y="46"/>
                  <a:pt x="65" y="46"/>
                </a:cubicBezTo>
                <a:cubicBezTo>
                  <a:pt x="64" y="45"/>
                  <a:pt x="64" y="45"/>
                  <a:pt x="64" y="45"/>
                </a:cubicBezTo>
                <a:cubicBezTo>
                  <a:pt x="64" y="45"/>
                  <a:pt x="64" y="45"/>
                  <a:pt x="64" y="45"/>
                </a:cubicBezTo>
                <a:cubicBezTo>
                  <a:pt x="66" y="45"/>
                  <a:pt x="69" y="45"/>
                  <a:pt x="69" y="45"/>
                </a:cubicBezTo>
                <a:close/>
                <a:moveTo>
                  <a:pt x="76" y="24"/>
                </a:moveTo>
                <a:cubicBezTo>
                  <a:pt x="76" y="24"/>
                  <a:pt x="76" y="25"/>
                  <a:pt x="75" y="26"/>
                </a:cubicBezTo>
                <a:cubicBezTo>
                  <a:pt x="75" y="27"/>
                  <a:pt x="74" y="28"/>
                  <a:pt x="73" y="29"/>
                </a:cubicBezTo>
                <a:cubicBezTo>
                  <a:pt x="71" y="30"/>
                  <a:pt x="70" y="30"/>
                  <a:pt x="70" y="30"/>
                </a:cubicBezTo>
                <a:cubicBezTo>
                  <a:pt x="70" y="30"/>
                  <a:pt x="70" y="28"/>
                  <a:pt x="71" y="26"/>
                </a:cubicBezTo>
                <a:cubicBezTo>
                  <a:pt x="73" y="25"/>
                  <a:pt x="76" y="24"/>
                  <a:pt x="76" y="24"/>
                </a:cubicBezTo>
                <a:close/>
                <a:moveTo>
                  <a:pt x="73" y="35"/>
                </a:moveTo>
                <a:cubicBezTo>
                  <a:pt x="71" y="34"/>
                  <a:pt x="71" y="34"/>
                  <a:pt x="71" y="34"/>
                </a:cubicBezTo>
                <a:cubicBezTo>
                  <a:pt x="73" y="35"/>
                  <a:pt x="73" y="35"/>
                  <a:pt x="73" y="35"/>
                </a:cubicBezTo>
                <a:cubicBezTo>
                  <a:pt x="73" y="35"/>
                  <a:pt x="72" y="36"/>
                  <a:pt x="71" y="36"/>
                </a:cubicBezTo>
                <a:cubicBezTo>
                  <a:pt x="69" y="37"/>
                  <a:pt x="68" y="36"/>
                  <a:pt x="68" y="36"/>
                </a:cubicBezTo>
                <a:cubicBezTo>
                  <a:pt x="68" y="36"/>
                  <a:pt x="68" y="35"/>
                  <a:pt x="70" y="34"/>
                </a:cubicBezTo>
                <a:cubicBezTo>
                  <a:pt x="70" y="33"/>
                  <a:pt x="70" y="33"/>
                  <a:pt x="70" y="33"/>
                </a:cubicBezTo>
                <a:cubicBezTo>
                  <a:pt x="70" y="33"/>
                  <a:pt x="70" y="33"/>
                  <a:pt x="70" y="33"/>
                </a:cubicBezTo>
                <a:cubicBezTo>
                  <a:pt x="72" y="32"/>
                  <a:pt x="75" y="32"/>
                  <a:pt x="75" y="32"/>
                </a:cubicBezTo>
                <a:cubicBezTo>
                  <a:pt x="75" y="32"/>
                  <a:pt x="74" y="33"/>
                  <a:pt x="73" y="35"/>
                </a:cubicBezTo>
                <a:close/>
                <a:moveTo>
                  <a:pt x="71" y="20"/>
                </a:moveTo>
                <a:cubicBezTo>
                  <a:pt x="75" y="20"/>
                  <a:pt x="75" y="20"/>
                  <a:pt x="75" y="20"/>
                </a:cubicBezTo>
                <a:cubicBezTo>
                  <a:pt x="74" y="21"/>
                  <a:pt x="74" y="21"/>
                  <a:pt x="73" y="22"/>
                </a:cubicBezTo>
                <a:cubicBezTo>
                  <a:pt x="73" y="23"/>
                  <a:pt x="72" y="23"/>
                  <a:pt x="71" y="23"/>
                </a:cubicBezTo>
                <a:cubicBezTo>
                  <a:pt x="71" y="23"/>
                  <a:pt x="70" y="23"/>
                  <a:pt x="70" y="23"/>
                </a:cubicBezTo>
                <a:cubicBezTo>
                  <a:pt x="70" y="23"/>
                  <a:pt x="70" y="23"/>
                  <a:pt x="70" y="22"/>
                </a:cubicBezTo>
                <a:cubicBezTo>
                  <a:pt x="70" y="22"/>
                  <a:pt x="71" y="21"/>
                  <a:pt x="71" y="20"/>
                </a:cubicBezTo>
                <a:close/>
                <a:moveTo>
                  <a:pt x="75" y="17"/>
                </a:moveTo>
                <a:cubicBezTo>
                  <a:pt x="75" y="18"/>
                  <a:pt x="75" y="19"/>
                  <a:pt x="74" y="20"/>
                </a:cubicBezTo>
                <a:cubicBezTo>
                  <a:pt x="71" y="20"/>
                  <a:pt x="71" y="20"/>
                  <a:pt x="71" y="20"/>
                </a:cubicBezTo>
                <a:cubicBezTo>
                  <a:pt x="71" y="20"/>
                  <a:pt x="71" y="20"/>
                  <a:pt x="71" y="20"/>
                </a:cubicBezTo>
                <a:cubicBezTo>
                  <a:pt x="73" y="18"/>
                  <a:pt x="75" y="16"/>
                  <a:pt x="75" y="16"/>
                </a:cubicBezTo>
                <a:cubicBezTo>
                  <a:pt x="75" y="16"/>
                  <a:pt x="75" y="17"/>
                  <a:pt x="75" y="17"/>
                </a:cubicBezTo>
                <a:close/>
                <a:moveTo>
                  <a:pt x="67" y="7"/>
                </a:moveTo>
                <a:cubicBezTo>
                  <a:pt x="67" y="7"/>
                  <a:pt x="67" y="7"/>
                  <a:pt x="67" y="7"/>
                </a:cubicBezTo>
                <a:cubicBezTo>
                  <a:pt x="67" y="7"/>
                  <a:pt x="67" y="7"/>
                  <a:pt x="67" y="7"/>
                </a:cubicBezTo>
                <a:cubicBezTo>
                  <a:pt x="68" y="5"/>
                  <a:pt x="70" y="2"/>
                  <a:pt x="70" y="2"/>
                </a:cubicBezTo>
                <a:cubicBezTo>
                  <a:pt x="70" y="2"/>
                  <a:pt x="70" y="4"/>
                  <a:pt x="70" y="6"/>
                </a:cubicBezTo>
                <a:cubicBezTo>
                  <a:pt x="69" y="6"/>
                  <a:pt x="69" y="6"/>
                  <a:pt x="69" y="6"/>
                </a:cubicBezTo>
                <a:cubicBezTo>
                  <a:pt x="70" y="6"/>
                  <a:pt x="70" y="6"/>
                  <a:pt x="70" y="6"/>
                </a:cubicBezTo>
                <a:cubicBezTo>
                  <a:pt x="70" y="7"/>
                  <a:pt x="70" y="7"/>
                  <a:pt x="70" y="8"/>
                </a:cubicBezTo>
                <a:cubicBezTo>
                  <a:pt x="69" y="10"/>
                  <a:pt x="68" y="10"/>
                  <a:pt x="68" y="10"/>
                </a:cubicBezTo>
                <a:cubicBezTo>
                  <a:pt x="68" y="10"/>
                  <a:pt x="67" y="9"/>
                  <a:pt x="67" y="7"/>
                </a:cubicBezTo>
                <a:close/>
                <a:moveTo>
                  <a:pt x="70" y="13"/>
                </a:moveTo>
                <a:cubicBezTo>
                  <a:pt x="71" y="11"/>
                  <a:pt x="73" y="9"/>
                  <a:pt x="73" y="9"/>
                </a:cubicBezTo>
                <a:cubicBezTo>
                  <a:pt x="73" y="9"/>
                  <a:pt x="73" y="13"/>
                  <a:pt x="72" y="15"/>
                </a:cubicBezTo>
                <a:cubicBezTo>
                  <a:pt x="71" y="16"/>
                  <a:pt x="70" y="17"/>
                  <a:pt x="70" y="17"/>
                </a:cubicBezTo>
                <a:cubicBezTo>
                  <a:pt x="70" y="17"/>
                  <a:pt x="69" y="16"/>
                  <a:pt x="69" y="16"/>
                </a:cubicBezTo>
                <a:cubicBezTo>
                  <a:pt x="69" y="15"/>
                  <a:pt x="69" y="14"/>
                  <a:pt x="70" y="13"/>
                </a:cubicBezTo>
                <a:close/>
                <a:moveTo>
                  <a:pt x="62" y="10"/>
                </a:moveTo>
                <a:cubicBezTo>
                  <a:pt x="60" y="9"/>
                  <a:pt x="59" y="9"/>
                  <a:pt x="59" y="9"/>
                </a:cubicBezTo>
                <a:cubicBezTo>
                  <a:pt x="59" y="9"/>
                  <a:pt x="62" y="8"/>
                  <a:pt x="64" y="8"/>
                </a:cubicBezTo>
                <a:cubicBezTo>
                  <a:pt x="64" y="8"/>
                  <a:pt x="65" y="8"/>
                  <a:pt x="65" y="9"/>
                </a:cubicBezTo>
                <a:lnTo>
                  <a:pt x="62" y="1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56"/>
          <p:cNvSpPr>
            <a:spLocks noEditPoints="1"/>
          </p:cNvSpPr>
          <p:nvPr/>
        </p:nvSpPr>
        <p:spPr bwMode="auto">
          <a:xfrm>
            <a:off x="2388359" y="1957976"/>
            <a:ext cx="374352" cy="366168"/>
          </a:xfrm>
          <a:custGeom>
            <a:avLst/>
            <a:gdLst>
              <a:gd name="T0" fmla="*/ 49 w 77"/>
              <a:gd name="T1" fmla="*/ 21 h 73"/>
              <a:gd name="T2" fmla="*/ 26 w 77"/>
              <a:gd name="T3" fmla="*/ 22 h 73"/>
              <a:gd name="T4" fmla="*/ 18 w 77"/>
              <a:gd name="T5" fmla="*/ 26 h 73"/>
              <a:gd name="T6" fmla="*/ 26 w 77"/>
              <a:gd name="T7" fmla="*/ 42 h 73"/>
              <a:gd name="T8" fmla="*/ 35 w 77"/>
              <a:gd name="T9" fmla="*/ 45 h 73"/>
              <a:gd name="T10" fmla="*/ 29 w 77"/>
              <a:gd name="T11" fmla="*/ 54 h 73"/>
              <a:gd name="T12" fmla="*/ 47 w 77"/>
              <a:gd name="T13" fmla="*/ 56 h 73"/>
              <a:gd name="T14" fmla="*/ 43 w 77"/>
              <a:gd name="T15" fmla="*/ 53 h 73"/>
              <a:gd name="T16" fmla="*/ 43 w 77"/>
              <a:gd name="T17" fmla="*/ 43 h 73"/>
              <a:gd name="T18" fmla="*/ 52 w 77"/>
              <a:gd name="T19" fmla="*/ 41 h 73"/>
              <a:gd name="T20" fmla="*/ 57 w 77"/>
              <a:gd name="T21" fmla="*/ 24 h 73"/>
              <a:gd name="T22" fmla="*/ 21 w 77"/>
              <a:gd name="T23" fmla="*/ 27 h 73"/>
              <a:gd name="T24" fmla="*/ 27 w 77"/>
              <a:gd name="T25" fmla="*/ 38 h 73"/>
              <a:gd name="T26" fmla="*/ 55 w 77"/>
              <a:gd name="T27" fmla="*/ 34 h 73"/>
              <a:gd name="T28" fmla="*/ 50 w 77"/>
              <a:gd name="T29" fmla="*/ 35 h 73"/>
              <a:gd name="T30" fmla="*/ 55 w 77"/>
              <a:gd name="T31" fmla="*/ 34 h 73"/>
              <a:gd name="T32" fmla="*/ 70 w 77"/>
              <a:gd name="T33" fmla="*/ 22 h 73"/>
              <a:gd name="T34" fmla="*/ 57 w 77"/>
              <a:gd name="T35" fmla="*/ 10 h 73"/>
              <a:gd name="T36" fmla="*/ 48 w 77"/>
              <a:gd name="T37" fmla="*/ 0 h 73"/>
              <a:gd name="T38" fmla="*/ 34 w 77"/>
              <a:gd name="T39" fmla="*/ 2 h 73"/>
              <a:gd name="T40" fmla="*/ 21 w 77"/>
              <a:gd name="T41" fmla="*/ 6 h 73"/>
              <a:gd name="T42" fmla="*/ 7 w 77"/>
              <a:gd name="T43" fmla="*/ 14 h 73"/>
              <a:gd name="T44" fmla="*/ 4 w 77"/>
              <a:gd name="T45" fmla="*/ 30 h 73"/>
              <a:gd name="T46" fmla="*/ 7 w 77"/>
              <a:gd name="T47" fmla="*/ 47 h 73"/>
              <a:gd name="T48" fmla="*/ 14 w 77"/>
              <a:gd name="T49" fmla="*/ 62 h 73"/>
              <a:gd name="T50" fmla="*/ 26 w 77"/>
              <a:gd name="T51" fmla="*/ 73 h 73"/>
              <a:gd name="T52" fmla="*/ 38 w 77"/>
              <a:gd name="T53" fmla="*/ 69 h 73"/>
              <a:gd name="T54" fmla="*/ 50 w 77"/>
              <a:gd name="T55" fmla="*/ 73 h 73"/>
              <a:gd name="T56" fmla="*/ 62 w 77"/>
              <a:gd name="T57" fmla="*/ 62 h 73"/>
              <a:gd name="T58" fmla="*/ 69 w 77"/>
              <a:gd name="T59" fmla="*/ 47 h 73"/>
              <a:gd name="T60" fmla="*/ 72 w 77"/>
              <a:gd name="T61" fmla="*/ 30 h 73"/>
              <a:gd name="T62" fmla="*/ 61 w 77"/>
              <a:gd name="T63" fmla="*/ 59 h 73"/>
              <a:gd name="T64" fmla="*/ 67 w 77"/>
              <a:gd name="T65" fmla="*/ 52 h 73"/>
              <a:gd name="T66" fmla="*/ 15 w 77"/>
              <a:gd name="T67" fmla="*/ 14 h 73"/>
              <a:gd name="T68" fmla="*/ 9 w 77"/>
              <a:gd name="T69" fmla="*/ 21 h 73"/>
              <a:gd name="T70" fmla="*/ 12 w 77"/>
              <a:gd name="T71" fmla="*/ 36 h 73"/>
              <a:gd name="T72" fmla="*/ 67 w 77"/>
              <a:gd name="T73" fmla="*/ 21 h 73"/>
              <a:gd name="T74" fmla="*/ 61 w 77"/>
              <a:gd name="T75" fmla="*/ 14 h 73"/>
              <a:gd name="T76" fmla="*/ 41 w 77"/>
              <a:gd name="T77" fmla="*/ 6 h 73"/>
              <a:gd name="T78" fmla="*/ 52 w 77"/>
              <a:gd name="T79" fmla="*/ 7 h 73"/>
              <a:gd name="T80" fmla="*/ 22 w 77"/>
              <a:gd name="T81" fmla="*/ 10 h 73"/>
              <a:gd name="T82" fmla="*/ 32 w 77"/>
              <a:gd name="T83" fmla="*/ 4 h 73"/>
              <a:gd name="T84" fmla="*/ 8 w 77"/>
              <a:gd name="T85" fmla="*/ 43 h 73"/>
              <a:gd name="T86" fmla="*/ 6 w 77"/>
              <a:gd name="T87" fmla="*/ 32 h 73"/>
              <a:gd name="T88" fmla="*/ 8 w 77"/>
              <a:gd name="T89" fmla="*/ 43 h 73"/>
              <a:gd name="T90" fmla="*/ 18 w 77"/>
              <a:gd name="T91" fmla="*/ 59 h 73"/>
              <a:gd name="T92" fmla="*/ 9 w 77"/>
              <a:gd name="T93" fmla="*/ 52 h 73"/>
              <a:gd name="T94" fmla="*/ 27 w 77"/>
              <a:gd name="T95" fmla="*/ 70 h 73"/>
              <a:gd name="T96" fmla="*/ 35 w 77"/>
              <a:gd name="T97" fmla="*/ 67 h 73"/>
              <a:gd name="T98" fmla="*/ 49 w 77"/>
              <a:gd name="T99" fmla="*/ 70 h 73"/>
              <a:gd name="T100" fmla="*/ 54 w 77"/>
              <a:gd name="T101" fmla="*/ 63 h 73"/>
              <a:gd name="T102" fmla="*/ 74 w 77"/>
              <a:gd name="T103" fmla="*/ 36 h 73"/>
              <a:gd name="T104" fmla="*/ 69 w 77"/>
              <a:gd name="T105" fmla="*/ 3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73">
                <a:moveTo>
                  <a:pt x="50" y="24"/>
                </a:moveTo>
                <a:cubicBezTo>
                  <a:pt x="50" y="22"/>
                  <a:pt x="50" y="22"/>
                  <a:pt x="50" y="22"/>
                </a:cubicBezTo>
                <a:cubicBezTo>
                  <a:pt x="50" y="22"/>
                  <a:pt x="49" y="21"/>
                  <a:pt x="49" y="21"/>
                </a:cubicBezTo>
                <a:cubicBezTo>
                  <a:pt x="27" y="21"/>
                  <a:pt x="27" y="21"/>
                  <a:pt x="27" y="21"/>
                </a:cubicBezTo>
                <a:cubicBezTo>
                  <a:pt x="27" y="21"/>
                  <a:pt x="27" y="21"/>
                  <a:pt x="27" y="22"/>
                </a:cubicBezTo>
                <a:cubicBezTo>
                  <a:pt x="26" y="22"/>
                  <a:pt x="26" y="22"/>
                  <a:pt x="26" y="22"/>
                </a:cubicBezTo>
                <a:cubicBezTo>
                  <a:pt x="26" y="24"/>
                  <a:pt x="26" y="24"/>
                  <a:pt x="26" y="24"/>
                </a:cubicBezTo>
                <a:cubicBezTo>
                  <a:pt x="19" y="24"/>
                  <a:pt x="19" y="24"/>
                  <a:pt x="19" y="24"/>
                </a:cubicBezTo>
                <a:cubicBezTo>
                  <a:pt x="19" y="24"/>
                  <a:pt x="18" y="25"/>
                  <a:pt x="18" y="26"/>
                </a:cubicBezTo>
                <a:cubicBezTo>
                  <a:pt x="18" y="34"/>
                  <a:pt x="18" y="34"/>
                  <a:pt x="18" y="34"/>
                </a:cubicBezTo>
                <a:cubicBezTo>
                  <a:pt x="18" y="37"/>
                  <a:pt x="22" y="40"/>
                  <a:pt x="25" y="42"/>
                </a:cubicBezTo>
                <a:cubicBezTo>
                  <a:pt x="25" y="42"/>
                  <a:pt x="25" y="42"/>
                  <a:pt x="26" y="42"/>
                </a:cubicBezTo>
                <a:cubicBezTo>
                  <a:pt x="27" y="42"/>
                  <a:pt x="28" y="41"/>
                  <a:pt x="29" y="40"/>
                </a:cubicBezTo>
                <a:cubicBezTo>
                  <a:pt x="30" y="41"/>
                  <a:pt x="32" y="43"/>
                  <a:pt x="33" y="44"/>
                </a:cubicBezTo>
                <a:cubicBezTo>
                  <a:pt x="34" y="44"/>
                  <a:pt x="34" y="44"/>
                  <a:pt x="35" y="45"/>
                </a:cubicBezTo>
                <a:cubicBezTo>
                  <a:pt x="35" y="45"/>
                  <a:pt x="36" y="47"/>
                  <a:pt x="36" y="48"/>
                </a:cubicBezTo>
                <a:cubicBezTo>
                  <a:pt x="36" y="51"/>
                  <a:pt x="35" y="52"/>
                  <a:pt x="34" y="53"/>
                </a:cubicBezTo>
                <a:cubicBezTo>
                  <a:pt x="33" y="53"/>
                  <a:pt x="31" y="54"/>
                  <a:pt x="29" y="54"/>
                </a:cubicBezTo>
                <a:cubicBezTo>
                  <a:pt x="29" y="54"/>
                  <a:pt x="29" y="55"/>
                  <a:pt x="29" y="55"/>
                </a:cubicBezTo>
                <a:cubicBezTo>
                  <a:pt x="29" y="56"/>
                  <a:pt x="29" y="56"/>
                  <a:pt x="30" y="56"/>
                </a:cubicBezTo>
                <a:cubicBezTo>
                  <a:pt x="47" y="56"/>
                  <a:pt x="47" y="56"/>
                  <a:pt x="47" y="56"/>
                </a:cubicBezTo>
                <a:cubicBezTo>
                  <a:pt x="47" y="56"/>
                  <a:pt x="48" y="56"/>
                  <a:pt x="48" y="55"/>
                </a:cubicBezTo>
                <a:cubicBezTo>
                  <a:pt x="48" y="55"/>
                  <a:pt x="48" y="54"/>
                  <a:pt x="47" y="54"/>
                </a:cubicBezTo>
                <a:cubicBezTo>
                  <a:pt x="46" y="54"/>
                  <a:pt x="43" y="53"/>
                  <a:pt x="43" y="53"/>
                </a:cubicBezTo>
                <a:cubicBezTo>
                  <a:pt x="42" y="52"/>
                  <a:pt x="41" y="51"/>
                  <a:pt x="41" y="48"/>
                </a:cubicBezTo>
                <a:cubicBezTo>
                  <a:pt x="41" y="47"/>
                  <a:pt x="41" y="45"/>
                  <a:pt x="42" y="45"/>
                </a:cubicBezTo>
                <a:cubicBezTo>
                  <a:pt x="42" y="44"/>
                  <a:pt x="43" y="44"/>
                  <a:pt x="43" y="43"/>
                </a:cubicBezTo>
                <a:cubicBezTo>
                  <a:pt x="45" y="42"/>
                  <a:pt x="46" y="41"/>
                  <a:pt x="47" y="40"/>
                </a:cubicBezTo>
                <a:cubicBezTo>
                  <a:pt x="49" y="41"/>
                  <a:pt x="50" y="42"/>
                  <a:pt x="50" y="42"/>
                </a:cubicBezTo>
                <a:cubicBezTo>
                  <a:pt x="51" y="42"/>
                  <a:pt x="51" y="42"/>
                  <a:pt x="52" y="41"/>
                </a:cubicBezTo>
                <a:cubicBezTo>
                  <a:pt x="55" y="40"/>
                  <a:pt x="58" y="37"/>
                  <a:pt x="58" y="34"/>
                </a:cubicBezTo>
                <a:cubicBezTo>
                  <a:pt x="58" y="26"/>
                  <a:pt x="58" y="26"/>
                  <a:pt x="58" y="26"/>
                </a:cubicBezTo>
                <a:cubicBezTo>
                  <a:pt x="58" y="25"/>
                  <a:pt x="58" y="24"/>
                  <a:pt x="57" y="24"/>
                </a:cubicBezTo>
                <a:lnTo>
                  <a:pt x="50" y="24"/>
                </a:lnTo>
                <a:close/>
                <a:moveTo>
                  <a:pt x="21" y="34"/>
                </a:moveTo>
                <a:cubicBezTo>
                  <a:pt x="21" y="27"/>
                  <a:pt x="21" y="27"/>
                  <a:pt x="21" y="27"/>
                </a:cubicBezTo>
                <a:cubicBezTo>
                  <a:pt x="26" y="27"/>
                  <a:pt x="26" y="27"/>
                  <a:pt x="26" y="27"/>
                </a:cubicBezTo>
                <a:cubicBezTo>
                  <a:pt x="26" y="35"/>
                  <a:pt x="26" y="35"/>
                  <a:pt x="26" y="35"/>
                </a:cubicBezTo>
                <a:cubicBezTo>
                  <a:pt x="26" y="36"/>
                  <a:pt x="27" y="37"/>
                  <a:pt x="27" y="38"/>
                </a:cubicBezTo>
                <a:cubicBezTo>
                  <a:pt x="27" y="38"/>
                  <a:pt x="26" y="38"/>
                  <a:pt x="26" y="39"/>
                </a:cubicBezTo>
                <a:cubicBezTo>
                  <a:pt x="21" y="36"/>
                  <a:pt x="21" y="34"/>
                  <a:pt x="21" y="34"/>
                </a:cubicBezTo>
                <a:close/>
                <a:moveTo>
                  <a:pt x="55" y="34"/>
                </a:moveTo>
                <a:cubicBezTo>
                  <a:pt x="55" y="34"/>
                  <a:pt x="55" y="36"/>
                  <a:pt x="50" y="39"/>
                </a:cubicBezTo>
                <a:cubicBezTo>
                  <a:pt x="50" y="38"/>
                  <a:pt x="50" y="38"/>
                  <a:pt x="49" y="38"/>
                </a:cubicBezTo>
                <a:cubicBezTo>
                  <a:pt x="50" y="37"/>
                  <a:pt x="50" y="36"/>
                  <a:pt x="50" y="35"/>
                </a:cubicBezTo>
                <a:cubicBezTo>
                  <a:pt x="50" y="27"/>
                  <a:pt x="50" y="27"/>
                  <a:pt x="50" y="27"/>
                </a:cubicBezTo>
                <a:cubicBezTo>
                  <a:pt x="55" y="27"/>
                  <a:pt x="55" y="27"/>
                  <a:pt x="55" y="27"/>
                </a:cubicBezTo>
                <a:lnTo>
                  <a:pt x="55" y="34"/>
                </a:lnTo>
                <a:close/>
                <a:moveTo>
                  <a:pt x="72" y="30"/>
                </a:moveTo>
                <a:cubicBezTo>
                  <a:pt x="71" y="28"/>
                  <a:pt x="70" y="27"/>
                  <a:pt x="69" y="26"/>
                </a:cubicBezTo>
                <a:cubicBezTo>
                  <a:pt x="69" y="25"/>
                  <a:pt x="69" y="23"/>
                  <a:pt x="70" y="22"/>
                </a:cubicBezTo>
                <a:cubicBezTo>
                  <a:pt x="70" y="19"/>
                  <a:pt x="71" y="16"/>
                  <a:pt x="69" y="14"/>
                </a:cubicBezTo>
                <a:cubicBezTo>
                  <a:pt x="68" y="12"/>
                  <a:pt x="65" y="11"/>
                  <a:pt x="62" y="11"/>
                </a:cubicBezTo>
                <a:cubicBezTo>
                  <a:pt x="60" y="11"/>
                  <a:pt x="58" y="11"/>
                  <a:pt x="57" y="10"/>
                </a:cubicBezTo>
                <a:cubicBezTo>
                  <a:pt x="57" y="9"/>
                  <a:pt x="56" y="8"/>
                  <a:pt x="55" y="6"/>
                </a:cubicBezTo>
                <a:cubicBezTo>
                  <a:pt x="54" y="4"/>
                  <a:pt x="53" y="1"/>
                  <a:pt x="50" y="0"/>
                </a:cubicBezTo>
                <a:cubicBezTo>
                  <a:pt x="50" y="0"/>
                  <a:pt x="49" y="0"/>
                  <a:pt x="48" y="0"/>
                </a:cubicBezTo>
                <a:cubicBezTo>
                  <a:pt x="46" y="0"/>
                  <a:pt x="44" y="1"/>
                  <a:pt x="42" y="2"/>
                </a:cubicBezTo>
                <a:cubicBezTo>
                  <a:pt x="41" y="3"/>
                  <a:pt x="39" y="4"/>
                  <a:pt x="38" y="4"/>
                </a:cubicBezTo>
                <a:cubicBezTo>
                  <a:pt x="37" y="4"/>
                  <a:pt x="35" y="3"/>
                  <a:pt x="34" y="2"/>
                </a:cubicBezTo>
                <a:cubicBezTo>
                  <a:pt x="32" y="1"/>
                  <a:pt x="30" y="0"/>
                  <a:pt x="28" y="0"/>
                </a:cubicBezTo>
                <a:cubicBezTo>
                  <a:pt x="27" y="0"/>
                  <a:pt x="27" y="0"/>
                  <a:pt x="26" y="0"/>
                </a:cubicBezTo>
                <a:cubicBezTo>
                  <a:pt x="24" y="1"/>
                  <a:pt x="22" y="4"/>
                  <a:pt x="21" y="6"/>
                </a:cubicBezTo>
                <a:cubicBezTo>
                  <a:pt x="20" y="8"/>
                  <a:pt x="20" y="9"/>
                  <a:pt x="19" y="10"/>
                </a:cubicBezTo>
                <a:cubicBezTo>
                  <a:pt x="18" y="11"/>
                  <a:pt x="16" y="11"/>
                  <a:pt x="14" y="11"/>
                </a:cubicBezTo>
                <a:cubicBezTo>
                  <a:pt x="12" y="11"/>
                  <a:pt x="9" y="12"/>
                  <a:pt x="7" y="14"/>
                </a:cubicBezTo>
                <a:cubicBezTo>
                  <a:pt x="5" y="16"/>
                  <a:pt x="6" y="19"/>
                  <a:pt x="7" y="22"/>
                </a:cubicBezTo>
                <a:cubicBezTo>
                  <a:pt x="7" y="23"/>
                  <a:pt x="7" y="25"/>
                  <a:pt x="7" y="26"/>
                </a:cubicBezTo>
                <a:cubicBezTo>
                  <a:pt x="7" y="27"/>
                  <a:pt x="5" y="28"/>
                  <a:pt x="4" y="30"/>
                </a:cubicBezTo>
                <a:cubicBezTo>
                  <a:pt x="2" y="31"/>
                  <a:pt x="0" y="34"/>
                  <a:pt x="0" y="36"/>
                </a:cubicBezTo>
                <a:cubicBezTo>
                  <a:pt x="0" y="39"/>
                  <a:pt x="2" y="41"/>
                  <a:pt x="4" y="43"/>
                </a:cubicBezTo>
                <a:cubicBezTo>
                  <a:pt x="5" y="44"/>
                  <a:pt x="7" y="46"/>
                  <a:pt x="7" y="47"/>
                </a:cubicBezTo>
                <a:cubicBezTo>
                  <a:pt x="7" y="48"/>
                  <a:pt x="7" y="49"/>
                  <a:pt x="7" y="51"/>
                </a:cubicBezTo>
                <a:cubicBezTo>
                  <a:pt x="6" y="54"/>
                  <a:pt x="5" y="57"/>
                  <a:pt x="7" y="59"/>
                </a:cubicBezTo>
                <a:cubicBezTo>
                  <a:pt x="9" y="61"/>
                  <a:pt x="12" y="62"/>
                  <a:pt x="14" y="62"/>
                </a:cubicBezTo>
                <a:cubicBezTo>
                  <a:pt x="16" y="62"/>
                  <a:pt x="18" y="62"/>
                  <a:pt x="19" y="63"/>
                </a:cubicBezTo>
                <a:cubicBezTo>
                  <a:pt x="20" y="64"/>
                  <a:pt x="20" y="65"/>
                  <a:pt x="21" y="67"/>
                </a:cubicBezTo>
                <a:cubicBezTo>
                  <a:pt x="22" y="69"/>
                  <a:pt x="24" y="72"/>
                  <a:pt x="26" y="73"/>
                </a:cubicBezTo>
                <a:cubicBezTo>
                  <a:pt x="27" y="73"/>
                  <a:pt x="27" y="73"/>
                  <a:pt x="28" y="73"/>
                </a:cubicBezTo>
                <a:cubicBezTo>
                  <a:pt x="30" y="73"/>
                  <a:pt x="32" y="72"/>
                  <a:pt x="34" y="71"/>
                </a:cubicBezTo>
                <a:cubicBezTo>
                  <a:pt x="35" y="70"/>
                  <a:pt x="37" y="69"/>
                  <a:pt x="38" y="69"/>
                </a:cubicBezTo>
                <a:cubicBezTo>
                  <a:pt x="39" y="69"/>
                  <a:pt x="41" y="70"/>
                  <a:pt x="42" y="71"/>
                </a:cubicBezTo>
                <a:cubicBezTo>
                  <a:pt x="44" y="72"/>
                  <a:pt x="46" y="73"/>
                  <a:pt x="48" y="73"/>
                </a:cubicBezTo>
                <a:cubicBezTo>
                  <a:pt x="49" y="73"/>
                  <a:pt x="50" y="73"/>
                  <a:pt x="50" y="73"/>
                </a:cubicBezTo>
                <a:cubicBezTo>
                  <a:pt x="53" y="72"/>
                  <a:pt x="54" y="69"/>
                  <a:pt x="55" y="67"/>
                </a:cubicBezTo>
                <a:cubicBezTo>
                  <a:pt x="56" y="65"/>
                  <a:pt x="57" y="64"/>
                  <a:pt x="57" y="63"/>
                </a:cubicBezTo>
                <a:cubicBezTo>
                  <a:pt x="58" y="62"/>
                  <a:pt x="60" y="62"/>
                  <a:pt x="62" y="62"/>
                </a:cubicBezTo>
                <a:cubicBezTo>
                  <a:pt x="65" y="62"/>
                  <a:pt x="68" y="61"/>
                  <a:pt x="69" y="59"/>
                </a:cubicBezTo>
                <a:cubicBezTo>
                  <a:pt x="71" y="57"/>
                  <a:pt x="70" y="54"/>
                  <a:pt x="70" y="51"/>
                </a:cubicBezTo>
                <a:cubicBezTo>
                  <a:pt x="69" y="49"/>
                  <a:pt x="69" y="48"/>
                  <a:pt x="69" y="47"/>
                </a:cubicBezTo>
                <a:cubicBezTo>
                  <a:pt x="70" y="46"/>
                  <a:pt x="71" y="44"/>
                  <a:pt x="72" y="43"/>
                </a:cubicBezTo>
                <a:cubicBezTo>
                  <a:pt x="74" y="41"/>
                  <a:pt x="77" y="39"/>
                  <a:pt x="77" y="36"/>
                </a:cubicBezTo>
                <a:cubicBezTo>
                  <a:pt x="77" y="34"/>
                  <a:pt x="74" y="31"/>
                  <a:pt x="72" y="30"/>
                </a:cubicBezTo>
                <a:close/>
                <a:moveTo>
                  <a:pt x="67" y="52"/>
                </a:moveTo>
                <a:cubicBezTo>
                  <a:pt x="67" y="54"/>
                  <a:pt x="68" y="56"/>
                  <a:pt x="67" y="57"/>
                </a:cubicBezTo>
                <a:cubicBezTo>
                  <a:pt x="66" y="58"/>
                  <a:pt x="64" y="59"/>
                  <a:pt x="61" y="59"/>
                </a:cubicBezTo>
                <a:cubicBezTo>
                  <a:pt x="60" y="59"/>
                  <a:pt x="59" y="59"/>
                  <a:pt x="58" y="59"/>
                </a:cubicBezTo>
                <a:cubicBezTo>
                  <a:pt x="62" y="56"/>
                  <a:pt x="64" y="53"/>
                  <a:pt x="66" y="49"/>
                </a:cubicBezTo>
                <a:cubicBezTo>
                  <a:pt x="66" y="50"/>
                  <a:pt x="67" y="51"/>
                  <a:pt x="67" y="52"/>
                </a:cubicBezTo>
                <a:close/>
                <a:moveTo>
                  <a:pt x="9" y="21"/>
                </a:moveTo>
                <a:cubicBezTo>
                  <a:pt x="9" y="19"/>
                  <a:pt x="9" y="17"/>
                  <a:pt x="9" y="16"/>
                </a:cubicBezTo>
                <a:cubicBezTo>
                  <a:pt x="10" y="14"/>
                  <a:pt x="13" y="14"/>
                  <a:pt x="15" y="14"/>
                </a:cubicBezTo>
                <a:cubicBezTo>
                  <a:pt x="16" y="14"/>
                  <a:pt x="17" y="14"/>
                  <a:pt x="18" y="13"/>
                </a:cubicBezTo>
                <a:cubicBezTo>
                  <a:pt x="15" y="16"/>
                  <a:pt x="12" y="20"/>
                  <a:pt x="10" y="24"/>
                </a:cubicBezTo>
                <a:cubicBezTo>
                  <a:pt x="10" y="23"/>
                  <a:pt x="10" y="22"/>
                  <a:pt x="9" y="21"/>
                </a:cubicBezTo>
                <a:close/>
                <a:moveTo>
                  <a:pt x="65" y="36"/>
                </a:moveTo>
                <a:cubicBezTo>
                  <a:pt x="65" y="51"/>
                  <a:pt x="53" y="63"/>
                  <a:pt x="38" y="63"/>
                </a:cubicBezTo>
                <a:cubicBezTo>
                  <a:pt x="23" y="63"/>
                  <a:pt x="12" y="51"/>
                  <a:pt x="12" y="36"/>
                </a:cubicBezTo>
                <a:cubicBezTo>
                  <a:pt x="12" y="22"/>
                  <a:pt x="23" y="10"/>
                  <a:pt x="38" y="10"/>
                </a:cubicBezTo>
                <a:cubicBezTo>
                  <a:pt x="53" y="10"/>
                  <a:pt x="65" y="22"/>
                  <a:pt x="65" y="36"/>
                </a:cubicBezTo>
                <a:close/>
                <a:moveTo>
                  <a:pt x="67" y="21"/>
                </a:moveTo>
                <a:cubicBezTo>
                  <a:pt x="67" y="22"/>
                  <a:pt x="66" y="23"/>
                  <a:pt x="66" y="24"/>
                </a:cubicBezTo>
                <a:cubicBezTo>
                  <a:pt x="64" y="20"/>
                  <a:pt x="62" y="16"/>
                  <a:pt x="58" y="13"/>
                </a:cubicBezTo>
                <a:cubicBezTo>
                  <a:pt x="59" y="14"/>
                  <a:pt x="60" y="14"/>
                  <a:pt x="61" y="14"/>
                </a:cubicBezTo>
                <a:cubicBezTo>
                  <a:pt x="64" y="14"/>
                  <a:pt x="66" y="14"/>
                  <a:pt x="67" y="16"/>
                </a:cubicBezTo>
                <a:cubicBezTo>
                  <a:pt x="68" y="17"/>
                  <a:pt x="67" y="19"/>
                  <a:pt x="67" y="21"/>
                </a:cubicBezTo>
                <a:close/>
                <a:moveTo>
                  <a:pt x="41" y="6"/>
                </a:moveTo>
                <a:cubicBezTo>
                  <a:pt x="42" y="6"/>
                  <a:pt x="43" y="5"/>
                  <a:pt x="44" y="4"/>
                </a:cubicBezTo>
                <a:cubicBezTo>
                  <a:pt x="46" y="3"/>
                  <a:pt x="48" y="2"/>
                  <a:pt x="49" y="3"/>
                </a:cubicBezTo>
                <a:cubicBezTo>
                  <a:pt x="51" y="3"/>
                  <a:pt x="52" y="5"/>
                  <a:pt x="52" y="7"/>
                </a:cubicBezTo>
                <a:cubicBezTo>
                  <a:pt x="53" y="8"/>
                  <a:pt x="53" y="9"/>
                  <a:pt x="54" y="10"/>
                </a:cubicBezTo>
                <a:cubicBezTo>
                  <a:pt x="50" y="8"/>
                  <a:pt x="46" y="6"/>
                  <a:pt x="41" y="6"/>
                </a:cubicBezTo>
                <a:close/>
                <a:moveTo>
                  <a:pt x="22" y="10"/>
                </a:moveTo>
                <a:cubicBezTo>
                  <a:pt x="23" y="9"/>
                  <a:pt x="23" y="8"/>
                  <a:pt x="24" y="7"/>
                </a:cubicBezTo>
                <a:cubicBezTo>
                  <a:pt x="25" y="5"/>
                  <a:pt x="26" y="3"/>
                  <a:pt x="27" y="3"/>
                </a:cubicBezTo>
                <a:cubicBezTo>
                  <a:pt x="28" y="2"/>
                  <a:pt x="30" y="3"/>
                  <a:pt x="32" y="4"/>
                </a:cubicBezTo>
                <a:cubicBezTo>
                  <a:pt x="33" y="5"/>
                  <a:pt x="34" y="6"/>
                  <a:pt x="35" y="6"/>
                </a:cubicBezTo>
                <a:cubicBezTo>
                  <a:pt x="31" y="6"/>
                  <a:pt x="26" y="8"/>
                  <a:pt x="22" y="10"/>
                </a:cubicBezTo>
                <a:close/>
                <a:moveTo>
                  <a:pt x="8" y="43"/>
                </a:moveTo>
                <a:cubicBezTo>
                  <a:pt x="8" y="42"/>
                  <a:pt x="7" y="42"/>
                  <a:pt x="6" y="41"/>
                </a:cubicBezTo>
                <a:cubicBezTo>
                  <a:pt x="4" y="40"/>
                  <a:pt x="3" y="38"/>
                  <a:pt x="3" y="36"/>
                </a:cubicBezTo>
                <a:cubicBezTo>
                  <a:pt x="3" y="35"/>
                  <a:pt x="4" y="33"/>
                  <a:pt x="6" y="32"/>
                </a:cubicBezTo>
                <a:cubicBezTo>
                  <a:pt x="7" y="31"/>
                  <a:pt x="8" y="30"/>
                  <a:pt x="8" y="30"/>
                </a:cubicBezTo>
                <a:cubicBezTo>
                  <a:pt x="8" y="32"/>
                  <a:pt x="8" y="34"/>
                  <a:pt x="8" y="36"/>
                </a:cubicBezTo>
                <a:cubicBezTo>
                  <a:pt x="8" y="39"/>
                  <a:pt x="8" y="41"/>
                  <a:pt x="8" y="43"/>
                </a:cubicBezTo>
                <a:close/>
                <a:moveTo>
                  <a:pt x="9" y="52"/>
                </a:moveTo>
                <a:cubicBezTo>
                  <a:pt x="10" y="51"/>
                  <a:pt x="10" y="50"/>
                  <a:pt x="10" y="49"/>
                </a:cubicBezTo>
                <a:cubicBezTo>
                  <a:pt x="12" y="53"/>
                  <a:pt x="15" y="56"/>
                  <a:pt x="18" y="59"/>
                </a:cubicBezTo>
                <a:cubicBezTo>
                  <a:pt x="17" y="59"/>
                  <a:pt x="16" y="59"/>
                  <a:pt x="15" y="59"/>
                </a:cubicBezTo>
                <a:cubicBezTo>
                  <a:pt x="13" y="59"/>
                  <a:pt x="10" y="58"/>
                  <a:pt x="9" y="57"/>
                </a:cubicBezTo>
                <a:cubicBezTo>
                  <a:pt x="9" y="56"/>
                  <a:pt x="9" y="54"/>
                  <a:pt x="9" y="52"/>
                </a:cubicBezTo>
                <a:close/>
                <a:moveTo>
                  <a:pt x="35" y="67"/>
                </a:moveTo>
                <a:cubicBezTo>
                  <a:pt x="34" y="67"/>
                  <a:pt x="33" y="68"/>
                  <a:pt x="32" y="68"/>
                </a:cubicBezTo>
                <a:cubicBezTo>
                  <a:pt x="30" y="70"/>
                  <a:pt x="28" y="71"/>
                  <a:pt x="27" y="70"/>
                </a:cubicBezTo>
                <a:cubicBezTo>
                  <a:pt x="26" y="70"/>
                  <a:pt x="25" y="68"/>
                  <a:pt x="24" y="66"/>
                </a:cubicBezTo>
                <a:cubicBezTo>
                  <a:pt x="23" y="65"/>
                  <a:pt x="23" y="64"/>
                  <a:pt x="22" y="63"/>
                </a:cubicBezTo>
                <a:cubicBezTo>
                  <a:pt x="26" y="65"/>
                  <a:pt x="31" y="66"/>
                  <a:pt x="35" y="67"/>
                </a:cubicBezTo>
                <a:close/>
                <a:moveTo>
                  <a:pt x="54" y="63"/>
                </a:moveTo>
                <a:cubicBezTo>
                  <a:pt x="53" y="64"/>
                  <a:pt x="53" y="65"/>
                  <a:pt x="52" y="66"/>
                </a:cubicBezTo>
                <a:cubicBezTo>
                  <a:pt x="52" y="68"/>
                  <a:pt x="51" y="70"/>
                  <a:pt x="49" y="70"/>
                </a:cubicBezTo>
                <a:cubicBezTo>
                  <a:pt x="48" y="71"/>
                  <a:pt x="46" y="70"/>
                  <a:pt x="44" y="68"/>
                </a:cubicBezTo>
                <a:cubicBezTo>
                  <a:pt x="43" y="68"/>
                  <a:pt x="42" y="67"/>
                  <a:pt x="41" y="67"/>
                </a:cubicBezTo>
                <a:cubicBezTo>
                  <a:pt x="46" y="66"/>
                  <a:pt x="50" y="65"/>
                  <a:pt x="54" y="63"/>
                </a:cubicBezTo>
                <a:close/>
                <a:moveTo>
                  <a:pt x="68" y="30"/>
                </a:moveTo>
                <a:cubicBezTo>
                  <a:pt x="69" y="30"/>
                  <a:pt x="69" y="31"/>
                  <a:pt x="70" y="32"/>
                </a:cubicBezTo>
                <a:cubicBezTo>
                  <a:pt x="72" y="33"/>
                  <a:pt x="74" y="35"/>
                  <a:pt x="74" y="36"/>
                </a:cubicBezTo>
                <a:cubicBezTo>
                  <a:pt x="74" y="38"/>
                  <a:pt x="72" y="40"/>
                  <a:pt x="70" y="41"/>
                </a:cubicBezTo>
                <a:cubicBezTo>
                  <a:pt x="69" y="42"/>
                  <a:pt x="69" y="42"/>
                  <a:pt x="68" y="43"/>
                </a:cubicBezTo>
                <a:cubicBezTo>
                  <a:pt x="68" y="41"/>
                  <a:pt x="69" y="39"/>
                  <a:pt x="69" y="36"/>
                </a:cubicBezTo>
                <a:cubicBezTo>
                  <a:pt x="69" y="34"/>
                  <a:pt x="68" y="32"/>
                  <a:pt x="68" y="3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0"/>
          <p:cNvSpPr>
            <a:spLocks noEditPoints="1"/>
          </p:cNvSpPr>
          <p:nvPr/>
        </p:nvSpPr>
        <p:spPr bwMode="auto">
          <a:xfrm>
            <a:off x="1754011" y="1963090"/>
            <a:ext cx="362078" cy="355940"/>
          </a:xfrm>
          <a:custGeom>
            <a:avLst/>
            <a:gdLst>
              <a:gd name="T0" fmla="*/ 56 w 75"/>
              <a:gd name="T1" fmla="*/ 70 h 71"/>
              <a:gd name="T2" fmla="*/ 20 w 75"/>
              <a:gd name="T3" fmla="*/ 71 h 71"/>
              <a:gd name="T4" fmla="*/ 18 w 75"/>
              <a:gd name="T5" fmla="*/ 67 h 71"/>
              <a:gd name="T6" fmla="*/ 55 w 75"/>
              <a:gd name="T7" fmla="*/ 66 h 71"/>
              <a:gd name="T8" fmla="*/ 32 w 75"/>
              <a:gd name="T9" fmla="*/ 36 h 71"/>
              <a:gd name="T10" fmla="*/ 28 w 75"/>
              <a:gd name="T11" fmla="*/ 36 h 71"/>
              <a:gd name="T12" fmla="*/ 31 w 75"/>
              <a:gd name="T13" fmla="*/ 38 h 71"/>
              <a:gd name="T14" fmla="*/ 34 w 75"/>
              <a:gd name="T15" fmla="*/ 39 h 71"/>
              <a:gd name="T16" fmla="*/ 34 w 75"/>
              <a:gd name="T17" fmla="*/ 37 h 71"/>
              <a:gd name="T18" fmla="*/ 75 w 75"/>
              <a:gd name="T19" fmla="*/ 6 h 71"/>
              <a:gd name="T20" fmla="*/ 60 w 75"/>
              <a:gd name="T21" fmla="*/ 26 h 71"/>
              <a:gd name="T22" fmla="*/ 48 w 75"/>
              <a:gd name="T23" fmla="*/ 41 h 71"/>
              <a:gd name="T24" fmla="*/ 40 w 75"/>
              <a:gd name="T25" fmla="*/ 47 h 71"/>
              <a:gd name="T26" fmla="*/ 50 w 75"/>
              <a:gd name="T27" fmla="*/ 59 h 71"/>
              <a:gd name="T28" fmla="*/ 52 w 75"/>
              <a:gd name="T29" fmla="*/ 62 h 71"/>
              <a:gd name="T30" fmla="*/ 25 w 75"/>
              <a:gd name="T31" fmla="*/ 64 h 71"/>
              <a:gd name="T32" fmla="*/ 23 w 75"/>
              <a:gd name="T33" fmla="*/ 60 h 71"/>
              <a:gd name="T34" fmla="*/ 34 w 75"/>
              <a:gd name="T35" fmla="*/ 59 h 71"/>
              <a:gd name="T36" fmla="*/ 30 w 75"/>
              <a:gd name="T37" fmla="*/ 43 h 71"/>
              <a:gd name="T38" fmla="*/ 15 w 75"/>
              <a:gd name="T39" fmla="*/ 26 h 71"/>
              <a:gd name="T40" fmla="*/ 0 w 75"/>
              <a:gd name="T41" fmla="*/ 14 h 71"/>
              <a:gd name="T42" fmla="*/ 2 w 75"/>
              <a:gd name="T43" fmla="*/ 4 h 71"/>
              <a:gd name="T44" fmla="*/ 15 w 75"/>
              <a:gd name="T45" fmla="*/ 1 h 71"/>
              <a:gd name="T46" fmla="*/ 58 w 75"/>
              <a:gd name="T47" fmla="*/ 0 h 71"/>
              <a:gd name="T48" fmla="*/ 60 w 75"/>
              <a:gd name="T49" fmla="*/ 4 h 71"/>
              <a:gd name="T50" fmla="*/ 75 w 75"/>
              <a:gd name="T51" fmla="*/ 6 h 71"/>
              <a:gd name="T52" fmla="*/ 47 w 75"/>
              <a:gd name="T53" fmla="*/ 39 h 71"/>
              <a:gd name="T54" fmla="*/ 57 w 75"/>
              <a:gd name="T55" fmla="*/ 12 h 71"/>
              <a:gd name="T56" fmla="*/ 22 w 75"/>
              <a:gd name="T57" fmla="*/ 26 h 71"/>
              <a:gd name="T58" fmla="*/ 27 w 75"/>
              <a:gd name="T59" fmla="*/ 35 h 71"/>
              <a:gd name="T60" fmla="*/ 26 w 75"/>
              <a:gd name="T61" fmla="*/ 35 h 71"/>
              <a:gd name="T62" fmla="*/ 20 w 75"/>
              <a:gd name="T63" fmla="*/ 12 h 71"/>
              <a:gd name="T64" fmla="*/ 18 w 75"/>
              <a:gd name="T65" fmla="*/ 26 h 71"/>
              <a:gd name="T66" fmla="*/ 31 w 75"/>
              <a:gd name="T67" fmla="*/ 40 h 71"/>
              <a:gd name="T68" fmla="*/ 37 w 75"/>
              <a:gd name="T69" fmla="*/ 59 h 71"/>
              <a:gd name="T70" fmla="*/ 37 w 75"/>
              <a:gd name="T71" fmla="*/ 47 h 71"/>
              <a:gd name="T72" fmla="*/ 22 w 75"/>
              <a:gd name="T73" fmla="*/ 5 h 71"/>
              <a:gd name="T74" fmla="*/ 57 w 75"/>
              <a:gd name="T75" fmla="*/ 10 h 71"/>
              <a:gd name="T76" fmla="*/ 18 w 75"/>
              <a:gd name="T77" fmla="*/ 3 h 71"/>
              <a:gd name="T78" fmla="*/ 20 w 75"/>
              <a:gd name="T79" fmla="*/ 10 h 71"/>
              <a:gd name="T80" fmla="*/ 21 w 75"/>
              <a:gd name="T81" fmla="*/ 4 h 71"/>
              <a:gd name="T82" fmla="*/ 15 w 75"/>
              <a:gd name="T83" fmla="*/ 23 h 71"/>
              <a:gd name="T84" fmla="*/ 3 w 75"/>
              <a:gd name="T85" fmla="*/ 7 h 71"/>
              <a:gd name="T86" fmla="*/ 15 w 75"/>
              <a:gd name="T87" fmla="*/ 23 h 71"/>
              <a:gd name="T88" fmla="*/ 60 w 75"/>
              <a:gd name="T89" fmla="*/ 7 h 71"/>
              <a:gd name="T90" fmla="*/ 72 w 75"/>
              <a:gd name="T91" fmla="*/ 1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5" h="71">
                <a:moveTo>
                  <a:pt x="56" y="67"/>
                </a:moveTo>
                <a:cubicBezTo>
                  <a:pt x="56" y="70"/>
                  <a:pt x="56" y="70"/>
                  <a:pt x="56" y="70"/>
                </a:cubicBezTo>
                <a:cubicBezTo>
                  <a:pt x="56" y="71"/>
                  <a:pt x="56" y="71"/>
                  <a:pt x="55" y="71"/>
                </a:cubicBezTo>
                <a:cubicBezTo>
                  <a:pt x="20" y="71"/>
                  <a:pt x="20" y="71"/>
                  <a:pt x="20" y="71"/>
                </a:cubicBezTo>
                <a:cubicBezTo>
                  <a:pt x="19" y="71"/>
                  <a:pt x="18" y="71"/>
                  <a:pt x="18" y="70"/>
                </a:cubicBezTo>
                <a:cubicBezTo>
                  <a:pt x="18" y="67"/>
                  <a:pt x="18" y="67"/>
                  <a:pt x="18" y="67"/>
                </a:cubicBezTo>
                <a:cubicBezTo>
                  <a:pt x="18" y="66"/>
                  <a:pt x="19" y="66"/>
                  <a:pt x="20" y="66"/>
                </a:cubicBezTo>
                <a:cubicBezTo>
                  <a:pt x="55" y="66"/>
                  <a:pt x="55" y="66"/>
                  <a:pt x="55" y="66"/>
                </a:cubicBezTo>
                <a:cubicBezTo>
                  <a:pt x="56" y="66"/>
                  <a:pt x="56" y="66"/>
                  <a:pt x="56" y="67"/>
                </a:cubicBezTo>
                <a:close/>
                <a:moveTo>
                  <a:pt x="32" y="36"/>
                </a:moveTo>
                <a:cubicBezTo>
                  <a:pt x="31" y="36"/>
                  <a:pt x="30" y="36"/>
                  <a:pt x="30" y="35"/>
                </a:cubicBezTo>
                <a:cubicBezTo>
                  <a:pt x="29" y="35"/>
                  <a:pt x="28" y="35"/>
                  <a:pt x="28" y="36"/>
                </a:cubicBezTo>
                <a:cubicBezTo>
                  <a:pt x="28" y="36"/>
                  <a:pt x="28" y="37"/>
                  <a:pt x="29" y="37"/>
                </a:cubicBezTo>
                <a:cubicBezTo>
                  <a:pt x="30" y="38"/>
                  <a:pt x="30" y="38"/>
                  <a:pt x="31" y="38"/>
                </a:cubicBezTo>
                <a:cubicBezTo>
                  <a:pt x="32" y="39"/>
                  <a:pt x="33" y="39"/>
                  <a:pt x="33" y="39"/>
                </a:cubicBezTo>
                <a:cubicBezTo>
                  <a:pt x="34" y="39"/>
                  <a:pt x="34" y="39"/>
                  <a:pt x="34" y="39"/>
                </a:cubicBezTo>
                <a:cubicBezTo>
                  <a:pt x="34" y="39"/>
                  <a:pt x="35" y="39"/>
                  <a:pt x="35" y="39"/>
                </a:cubicBezTo>
                <a:cubicBezTo>
                  <a:pt x="35" y="38"/>
                  <a:pt x="35" y="38"/>
                  <a:pt x="34" y="37"/>
                </a:cubicBezTo>
                <a:cubicBezTo>
                  <a:pt x="34" y="37"/>
                  <a:pt x="33" y="37"/>
                  <a:pt x="32" y="36"/>
                </a:cubicBezTo>
                <a:close/>
                <a:moveTo>
                  <a:pt x="75" y="6"/>
                </a:moveTo>
                <a:cubicBezTo>
                  <a:pt x="75" y="14"/>
                  <a:pt x="75" y="14"/>
                  <a:pt x="75" y="14"/>
                </a:cubicBezTo>
                <a:cubicBezTo>
                  <a:pt x="75" y="22"/>
                  <a:pt x="64" y="25"/>
                  <a:pt x="60" y="26"/>
                </a:cubicBezTo>
                <a:cubicBezTo>
                  <a:pt x="60" y="26"/>
                  <a:pt x="60" y="26"/>
                  <a:pt x="60" y="26"/>
                </a:cubicBezTo>
                <a:cubicBezTo>
                  <a:pt x="60" y="33"/>
                  <a:pt x="56" y="37"/>
                  <a:pt x="48" y="41"/>
                </a:cubicBezTo>
                <a:cubicBezTo>
                  <a:pt x="47" y="42"/>
                  <a:pt x="46" y="42"/>
                  <a:pt x="45" y="43"/>
                </a:cubicBezTo>
                <a:cubicBezTo>
                  <a:pt x="42" y="44"/>
                  <a:pt x="40" y="45"/>
                  <a:pt x="40" y="47"/>
                </a:cubicBezTo>
                <a:cubicBezTo>
                  <a:pt x="40" y="59"/>
                  <a:pt x="40" y="59"/>
                  <a:pt x="40" y="59"/>
                </a:cubicBezTo>
                <a:cubicBezTo>
                  <a:pt x="50" y="59"/>
                  <a:pt x="50" y="59"/>
                  <a:pt x="50" y="59"/>
                </a:cubicBezTo>
                <a:cubicBezTo>
                  <a:pt x="51" y="59"/>
                  <a:pt x="52" y="59"/>
                  <a:pt x="52" y="60"/>
                </a:cubicBezTo>
                <a:cubicBezTo>
                  <a:pt x="52" y="62"/>
                  <a:pt x="52" y="62"/>
                  <a:pt x="52" y="62"/>
                </a:cubicBezTo>
                <a:cubicBezTo>
                  <a:pt x="52" y="63"/>
                  <a:pt x="51" y="64"/>
                  <a:pt x="50" y="64"/>
                </a:cubicBezTo>
                <a:cubicBezTo>
                  <a:pt x="25" y="64"/>
                  <a:pt x="25" y="64"/>
                  <a:pt x="25" y="64"/>
                </a:cubicBezTo>
                <a:cubicBezTo>
                  <a:pt x="24" y="64"/>
                  <a:pt x="23" y="63"/>
                  <a:pt x="23" y="62"/>
                </a:cubicBezTo>
                <a:cubicBezTo>
                  <a:pt x="23" y="60"/>
                  <a:pt x="23" y="60"/>
                  <a:pt x="23" y="60"/>
                </a:cubicBezTo>
                <a:cubicBezTo>
                  <a:pt x="23" y="59"/>
                  <a:pt x="24" y="59"/>
                  <a:pt x="25" y="59"/>
                </a:cubicBezTo>
                <a:cubicBezTo>
                  <a:pt x="34" y="59"/>
                  <a:pt x="34" y="59"/>
                  <a:pt x="34" y="59"/>
                </a:cubicBezTo>
                <a:cubicBezTo>
                  <a:pt x="34" y="47"/>
                  <a:pt x="34" y="47"/>
                  <a:pt x="34" y="47"/>
                </a:cubicBezTo>
                <a:cubicBezTo>
                  <a:pt x="34" y="45"/>
                  <a:pt x="33" y="44"/>
                  <a:pt x="30" y="43"/>
                </a:cubicBezTo>
                <a:cubicBezTo>
                  <a:pt x="29" y="42"/>
                  <a:pt x="28" y="42"/>
                  <a:pt x="27" y="41"/>
                </a:cubicBezTo>
                <a:cubicBezTo>
                  <a:pt x="18" y="37"/>
                  <a:pt x="15" y="33"/>
                  <a:pt x="15" y="26"/>
                </a:cubicBezTo>
                <a:cubicBezTo>
                  <a:pt x="15" y="26"/>
                  <a:pt x="15" y="26"/>
                  <a:pt x="15" y="26"/>
                </a:cubicBezTo>
                <a:cubicBezTo>
                  <a:pt x="11" y="25"/>
                  <a:pt x="0" y="22"/>
                  <a:pt x="0" y="14"/>
                </a:cubicBezTo>
                <a:cubicBezTo>
                  <a:pt x="0" y="6"/>
                  <a:pt x="0" y="6"/>
                  <a:pt x="0" y="6"/>
                </a:cubicBezTo>
                <a:cubicBezTo>
                  <a:pt x="0" y="5"/>
                  <a:pt x="1" y="4"/>
                  <a:pt x="2" y="4"/>
                </a:cubicBezTo>
                <a:cubicBezTo>
                  <a:pt x="15" y="4"/>
                  <a:pt x="15" y="4"/>
                  <a:pt x="15" y="4"/>
                </a:cubicBezTo>
                <a:cubicBezTo>
                  <a:pt x="15" y="1"/>
                  <a:pt x="15" y="1"/>
                  <a:pt x="15" y="1"/>
                </a:cubicBezTo>
                <a:cubicBezTo>
                  <a:pt x="15" y="0"/>
                  <a:pt x="16" y="0"/>
                  <a:pt x="16" y="0"/>
                </a:cubicBezTo>
                <a:cubicBezTo>
                  <a:pt x="58" y="0"/>
                  <a:pt x="58" y="0"/>
                  <a:pt x="58" y="0"/>
                </a:cubicBezTo>
                <a:cubicBezTo>
                  <a:pt x="59" y="0"/>
                  <a:pt x="60" y="0"/>
                  <a:pt x="60" y="1"/>
                </a:cubicBezTo>
                <a:cubicBezTo>
                  <a:pt x="60" y="4"/>
                  <a:pt x="60" y="4"/>
                  <a:pt x="60" y="4"/>
                </a:cubicBezTo>
                <a:cubicBezTo>
                  <a:pt x="73" y="4"/>
                  <a:pt x="73" y="4"/>
                  <a:pt x="73" y="4"/>
                </a:cubicBezTo>
                <a:cubicBezTo>
                  <a:pt x="74" y="4"/>
                  <a:pt x="75" y="5"/>
                  <a:pt x="75" y="6"/>
                </a:cubicBezTo>
                <a:close/>
                <a:moveTo>
                  <a:pt x="44" y="40"/>
                </a:moveTo>
                <a:cubicBezTo>
                  <a:pt x="45" y="39"/>
                  <a:pt x="46" y="39"/>
                  <a:pt x="47" y="39"/>
                </a:cubicBezTo>
                <a:cubicBezTo>
                  <a:pt x="54" y="35"/>
                  <a:pt x="57" y="31"/>
                  <a:pt x="57" y="26"/>
                </a:cubicBezTo>
                <a:cubicBezTo>
                  <a:pt x="57" y="12"/>
                  <a:pt x="57" y="12"/>
                  <a:pt x="57" y="12"/>
                </a:cubicBezTo>
                <a:cubicBezTo>
                  <a:pt x="22" y="12"/>
                  <a:pt x="22" y="12"/>
                  <a:pt x="22" y="12"/>
                </a:cubicBezTo>
                <a:cubicBezTo>
                  <a:pt x="22" y="26"/>
                  <a:pt x="22" y="26"/>
                  <a:pt x="22" y="26"/>
                </a:cubicBezTo>
                <a:cubicBezTo>
                  <a:pt x="22" y="29"/>
                  <a:pt x="22" y="31"/>
                  <a:pt x="27" y="34"/>
                </a:cubicBezTo>
                <a:cubicBezTo>
                  <a:pt x="27" y="34"/>
                  <a:pt x="27" y="35"/>
                  <a:pt x="27" y="35"/>
                </a:cubicBezTo>
                <a:cubicBezTo>
                  <a:pt x="27" y="35"/>
                  <a:pt x="26" y="36"/>
                  <a:pt x="26" y="36"/>
                </a:cubicBezTo>
                <a:cubicBezTo>
                  <a:pt x="26" y="36"/>
                  <a:pt x="26" y="35"/>
                  <a:pt x="26" y="35"/>
                </a:cubicBezTo>
                <a:cubicBezTo>
                  <a:pt x="21" y="32"/>
                  <a:pt x="20" y="29"/>
                  <a:pt x="20" y="26"/>
                </a:cubicBezTo>
                <a:cubicBezTo>
                  <a:pt x="20" y="12"/>
                  <a:pt x="20" y="12"/>
                  <a:pt x="20" y="12"/>
                </a:cubicBezTo>
                <a:cubicBezTo>
                  <a:pt x="18" y="12"/>
                  <a:pt x="18" y="12"/>
                  <a:pt x="18" y="12"/>
                </a:cubicBezTo>
                <a:cubicBezTo>
                  <a:pt x="18" y="26"/>
                  <a:pt x="18" y="26"/>
                  <a:pt x="18" y="26"/>
                </a:cubicBezTo>
                <a:cubicBezTo>
                  <a:pt x="18" y="31"/>
                  <a:pt x="21" y="35"/>
                  <a:pt x="28" y="39"/>
                </a:cubicBezTo>
                <a:cubicBezTo>
                  <a:pt x="29" y="39"/>
                  <a:pt x="30" y="39"/>
                  <a:pt x="31" y="40"/>
                </a:cubicBezTo>
                <a:cubicBezTo>
                  <a:pt x="34" y="41"/>
                  <a:pt x="37" y="42"/>
                  <a:pt x="37" y="47"/>
                </a:cubicBezTo>
                <a:cubicBezTo>
                  <a:pt x="37" y="59"/>
                  <a:pt x="37" y="59"/>
                  <a:pt x="37" y="59"/>
                </a:cubicBezTo>
                <a:cubicBezTo>
                  <a:pt x="37" y="59"/>
                  <a:pt x="37" y="59"/>
                  <a:pt x="37" y="59"/>
                </a:cubicBezTo>
                <a:cubicBezTo>
                  <a:pt x="37" y="47"/>
                  <a:pt x="37" y="47"/>
                  <a:pt x="37" y="47"/>
                </a:cubicBezTo>
                <a:cubicBezTo>
                  <a:pt x="37" y="42"/>
                  <a:pt x="41" y="41"/>
                  <a:pt x="44" y="40"/>
                </a:cubicBezTo>
                <a:close/>
                <a:moveTo>
                  <a:pt x="22" y="5"/>
                </a:moveTo>
                <a:cubicBezTo>
                  <a:pt x="22" y="10"/>
                  <a:pt x="22" y="10"/>
                  <a:pt x="22" y="10"/>
                </a:cubicBezTo>
                <a:cubicBezTo>
                  <a:pt x="57" y="10"/>
                  <a:pt x="57" y="10"/>
                  <a:pt x="57" y="10"/>
                </a:cubicBezTo>
                <a:cubicBezTo>
                  <a:pt x="57" y="3"/>
                  <a:pt x="57" y="3"/>
                  <a:pt x="57" y="3"/>
                </a:cubicBezTo>
                <a:cubicBezTo>
                  <a:pt x="18" y="3"/>
                  <a:pt x="18" y="3"/>
                  <a:pt x="18" y="3"/>
                </a:cubicBezTo>
                <a:cubicBezTo>
                  <a:pt x="18" y="10"/>
                  <a:pt x="18" y="10"/>
                  <a:pt x="18" y="10"/>
                </a:cubicBezTo>
                <a:cubicBezTo>
                  <a:pt x="20" y="10"/>
                  <a:pt x="20" y="10"/>
                  <a:pt x="20" y="10"/>
                </a:cubicBezTo>
                <a:cubicBezTo>
                  <a:pt x="20" y="5"/>
                  <a:pt x="20" y="5"/>
                  <a:pt x="20" y="5"/>
                </a:cubicBezTo>
                <a:cubicBezTo>
                  <a:pt x="20" y="5"/>
                  <a:pt x="20" y="4"/>
                  <a:pt x="21" y="4"/>
                </a:cubicBezTo>
                <a:cubicBezTo>
                  <a:pt x="21" y="4"/>
                  <a:pt x="22" y="5"/>
                  <a:pt x="22" y="5"/>
                </a:cubicBezTo>
                <a:close/>
                <a:moveTo>
                  <a:pt x="15" y="23"/>
                </a:moveTo>
                <a:cubicBezTo>
                  <a:pt x="15" y="7"/>
                  <a:pt x="15" y="7"/>
                  <a:pt x="15" y="7"/>
                </a:cubicBezTo>
                <a:cubicBezTo>
                  <a:pt x="3" y="7"/>
                  <a:pt x="3" y="7"/>
                  <a:pt x="3" y="7"/>
                </a:cubicBezTo>
                <a:cubicBezTo>
                  <a:pt x="3" y="14"/>
                  <a:pt x="3" y="14"/>
                  <a:pt x="3" y="14"/>
                </a:cubicBezTo>
                <a:cubicBezTo>
                  <a:pt x="3" y="20"/>
                  <a:pt x="11" y="22"/>
                  <a:pt x="15" y="23"/>
                </a:cubicBezTo>
                <a:close/>
                <a:moveTo>
                  <a:pt x="72" y="7"/>
                </a:moveTo>
                <a:cubicBezTo>
                  <a:pt x="60" y="7"/>
                  <a:pt x="60" y="7"/>
                  <a:pt x="60" y="7"/>
                </a:cubicBezTo>
                <a:cubicBezTo>
                  <a:pt x="60" y="23"/>
                  <a:pt x="60" y="23"/>
                  <a:pt x="60" y="23"/>
                </a:cubicBezTo>
                <a:cubicBezTo>
                  <a:pt x="63" y="22"/>
                  <a:pt x="72" y="20"/>
                  <a:pt x="72" y="14"/>
                </a:cubicBezTo>
                <a:lnTo>
                  <a:pt x="72" y="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1"/>
          <p:cNvSpPr>
            <a:spLocks noEditPoints="1"/>
          </p:cNvSpPr>
          <p:nvPr/>
        </p:nvSpPr>
        <p:spPr bwMode="auto">
          <a:xfrm>
            <a:off x="8925170" y="1952862"/>
            <a:ext cx="245477" cy="376396"/>
          </a:xfrm>
          <a:custGeom>
            <a:avLst/>
            <a:gdLst>
              <a:gd name="T0" fmla="*/ 28 w 51"/>
              <a:gd name="T1" fmla="*/ 42 h 75"/>
              <a:gd name="T2" fmla="*/ 28 w 51"/>
              <a:gd name="T3" fmla="*/ 42 h 75"/>
              <a:gd name="T4" fmla="*/ 27 w 51"/>
              <a:gd name="T5" fmla="*/ 40 h 75"/>
              <a:gd name="T6" fmla="*/ 35 w 51"/>
              <a:gd name="T7" fmla="*/ 34 h 75"/>
              <a:gd name="T8" fmla="*/ 35 w 51"/>
              <a:gd name="T9" fmla="*/ 0 h 75"/>
              <a:gd name="T10" fmla="*/ 17 w 51"/>
              <a:gd name="T11" fmla="*/ 0 h 75"/>
              <a:gd name="T12" fmla="*/ 17 w 51"/>
              <a:gd name="T13" fmla="*/ 34 h 75"/>
              <a:gd name="T14" fmla="*/ 25 w 51"/>
              <a:gd name="T15" fmla="*/ 40 h 75"/>
              <a:gd name="T16" fmla="*/ 24 w 51"/>
              <a:gd name="T17" fmla="*/ 42 h 75"/>
              <a:gd name="T18" fmla="*/ 24 w 51"/>
              <a:gd name="T19" fmla="*/ 42 h 75"/>
              <a:gd name="T20" fmla="*/ 9 w 51"/>
              <a:gd name="T21" fmla="*/ 58 h 75"/>
              <a:gd name="T22" fmla="*/ 26 w 51"/>
              <a:gd name="T23" fmla="*/ 75 h 75"/>
              <a:gd name="T24" fmla="*/ 42 w 51"/>
              <a:gd name="T25" fmla="*/ 58 h 75"/>
              <a:gd name="T26" fmla="*/ 28 w 51"/>
              <a:gd name="T27" fmla="*/ 42 h 75"/>
              <a:gd name="T28" fmla="*/ 26 w 51"/>
              <a:gd name="T29" fmla="*/ 72 h 75"/>
              <a:gd name="T30" fmla="*/ 12 w 51"/>
              <a:gd name="T31" fmla="*/ 58 h 75"/>
              <a:gd name="T32" fmla="*/ 26 w 51"/>
              <a:gd name="T33" fmla="*/ 45 h 75"/>
              <a:gd name="T34" fmla="*/ 39 w 51"/>
              <a:gd name="T35" fmla="*/ 58 h 75"/>
              <a:gd name="T36" fmla="*/ 26 w 51"/>
              <a:gd name="T37" fmla="*/ 72 h 75"/>
              <a:gd name="T38" fmla="*/ 26 w 51"/>
              <a:gd name="T39" fmla="*/ 46 h 75"/>
              <a:gd name="T40" fmla="*/ 14 w 51"/>
              <a:gd name="T41" fmla="*/ 58 h 75"/>
              <a:gd name="T42" fmla="*/ 26 w 51"/>
              <a:gd name="T43" fmla="*/ 70 h 75"/>
              <a:gd name="T44" fmla="*/ 38 w 51"/>
              <a:gd name="T45" fmla="*/ 58 h 75"/>
              <a:gd name="T46" fmla="*/ 26 w 51"/>
              <a:gd name="T47" fmla="*/ 46 h 75"/>
              <a:gd name="T48" fmla="*/ 26 w 51"/>
              <a:gd name="T49" fmla="*/ 68 h 75"/>
              <a:gd name="T50" fmla="*/ 16 w 51"/>
              <a:gd name="T51" fmla="*/ 58 h 75"/>
              <a:gd name="T52" fmla="*/ 26 w 51"/>
              <a:gd name="T53" fmla="*/ 48 h 75"/>
              <a:gd name="T54" fmla="*/ 36 w 51"/>
              <a:gd name="T55" fmla="*/ 58 h 75"/>
              <a:gd name="T56" fmla="*/ 26 w 51"/>
              <a:gd name="T57" fmla="*/ 68 h 75"/>
              <a:gd name="T58" fmla="*/ 51 w 51"/>
              <a:gd name="T59" fmla="*/ 0 h 75"/>
              <a:gd name="T60" fmla="*/ 51 w 51"/>
              <a:gd name="T61" fmla="*/ 21 h 75"/>
              <a:gd name="T62" fmla="*/ 41 w 51"/>
              <a:gd name="T63" fmla="*/ 29 h 75"/>
              <a:gd name="T64" fmla="*/ 41 w 51"/>
              <a:gd name="T65" fmla="*/ 0 h 75"/>
              <a:gd name="T66" fmla="*/ 51 w 51"/>
              <a:gd name="T67" fmla="*/ 0 h 75"/>
              <a:gd name="T68" fmla="*/ 11 w 51"/>
              <a:gd name="T69" fmla="*/ 29 h 75"/>
              <a:gd name="T70" fmla="*/ 0 w 51"/>
              <a:gd name="T71" fmla="*/ 21 h 75"/>
              <a:gd name="T72" fmla="*/ 0 w 51"/>
              <a:gd name="T73" fmla="*/ 0 h 75"/>
              <a:gd name="T74" fmla="*/ 11 w 51"/>
              <a:gd name="T75" fmla="*/ 0 h 75"/>
              <a:gd name="T76" fmla="*/ 11 w 51"/>
              <a:gd name="T77" fmla="*/ 29 h 75"/>
              <a:gd name="T78" fmla="*/ 32 w 51"/>
              <a:gd name="T79" fmla="*/ 56 h 75"/>
              <a:gd name="T80" fmla="*/ 33 w 51"/>
              <a:gd name="T81" fmla="*/ 57 h 75"/>
              <a:gd name="T82" fmla="*/ 33 w 51"/>
              <a:gd name="T83" fmla="*/ 57 h 75"/>
              <a:gd name="T84" fmla="*/ 30 w 51"/>
              <a:gd name="T85" fmla="*/ 60 h 75"/>
              <a:gd name="T86" fmla="*/ 30 w 51"/>
              <a:gd name="T87" fmla="*/ 64 h 75"/>
              <a:gd name="T88" fmla="*/ 30 w 51"/>
              <a:gd name="T89" fmla="*/ 65 h 75"/>
              <a:gd name="T90" fmla="*/ 30 w 51"/>
              <a:gd name="T91" fmla="*/ 65 h 75"/>
              <a:gd name="T92" fmla="*/ 29 w 51"/>
              <a:gd name="T93" fmla="*/ 65 h 75"/>
              <a:gd name="T94" fmla="*/ 26 w 51"/>
              <a:gd name="T95" fmla="*/ 63 h 75"/>
              <a:gd name="T96" fmla="*/ 22 w 51"/>
              <a:gd name="T97" fmla="*/ 65 h 75"/>
              <a:gd name="T98" fmla="*/ 21 w 51"/>
              <a:gd name="T99" fmla="*/ 65 h 75"/>
              <a:gd name="T100" fmla="*/ 21 w 51"/>
              <a:gd name="T101" fmla="*/ 64 h 75"/>
              <a:gd name="T102" fmla="*/ 22 w 51"/>
              <a:gd name="T103" fmla="*/ 60 h 75"/>
              <a:gd name="T104" fmla="*/ 19 w 51"/>
              <a:gd name="T105" fmla="*/ 57 h 75"/>
              <a:gd name="T106" fmla="*/ 19 w 51"/>
              <a:gd name="T107" fmla="*/ 57 h 75"/>
              <a:gd name="T108" fmla="*/ 19 w 51"/>
              <a:gd name="T109" fmla="*/ 56 h 75"/>
              <a:gd name="T110" fmla="*/ 23 w 51"/>
              <a:gd name="T111" fmla="*/ 56 h 75"/>
              <a:gd name="T112" fmla="*/ 25 w 51"/>
              <a:gd name="T113" fmla="*/ 52 h 75"/>
              <a:gd name="T114" fmla="*/ 26 w 51"/>
              <a:gd name="T115" fmla="*/ 52 h 75"/>
              <a:gd name="T116" fmla="*/ 26 w 51"/>
              <a:gd name="T117" fmla="*/ 52 h 75"/>
              <a:gd name="T118" fmla="*/ 28 w 51"/>
              <a:gd name="T119" fmla="*/ 56 h 75"/>
              <a:gd name="T120" fmla="*/ 32 w 51"/>
              <a:gd name="T121"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 h="75">
                <a:moveTo>
                  <a:pt x="28" y="42"/>
                </a:moveTo>
                <a:cubicBezTo>
                  <a:pt x="28" y="42"/>
                  <a:pt x="28" y="42"/>
                  <a:pt x="28" y="42"/>
                </a:cubicBezTo>
                <a:cubicBezTo>
                  <a:pt x="28" y="41"/>
                  <a:pt x="27" y="40"/>
                  <a:pt x="27" y="40"/>
                </a:cubicBezTo>
                <a:cubicBezTo>
                  <a:pt x="35" y="34"/>
                  <a:pt x="35" y="34"/>
                  <a:pt x="35" y="34"/>
                </a:cubicBezTo>
                <a:cubicBezTo>
                  <a:pt x="35" y="0"/>
                  <a:pt x="35" y="0"/>
                  <a:pt x="35" y="0"/>
                </a:cubicBezTo>
                <a:cubicBezTo>
                  <a:pt x="17" y="0"/>
                  <a:pt x="17" y="0"/>
                  <a:pt x="17" y="0"/>
                </a:cubicBezTo>
                <a:cubicBezTo>
                  <a:pt x="17" y="34"/>
                  <a:pt x="17" y="34"/>
                  <a:pt x="17" y="34"/>
                </a:cubicBezTo>
                <a:cubicBezTo>
                  <a:pt x="25" y="40"/>
                  <a:pt x="25" y="40"/>
                  <a:pt x="25" y="40"/>
                </a:cubicBezTo>
                <a:cubicBezTo>
                  <a:pt x="24" y="40"/>
                  <a:pt x="24" y="41"/>
                  <a:pt x="24" y="42"/>
                </a:cubicBezTo>
                <a:cubicBezTo>
                  <a:pt x="24" y="42"/>
                  <a:pt x="24" y="42"/>
                  <a:pt x="24" y="42"/>
                </a:cubicBezTo>
                <a:cubicBezTo>
                  <a:pt x="16" y="43"/>
                  <a:pt x="9" y="50"/>
                  <a:pt x="9" y="58"/>
                </a:cubicBezTo>
                <a:cubicBezTo>
                  <a:pt x="9" y="67"/>
                  <a:pt x="17" y="75"/>
                  <a:pt x="26" y="75"/>
                </a:cubicBezTo>
                <a:cubicBezTo>
                  <a:pt x="35" y="75"/>
                  <a:pt x="42" y="67"/>
                  <a:pt x="42" y="58"/>
                </a:cubicBezTo>
                <a:cubicBezTo>
                  <a:pt x="42" y="50"/>
                  <a:pt x="36" y="43"/>
                  <a:pt x="28" y="42"/>
                </a:cubicBezTo>
                <a:close/>
                <a:moveTo>
                  <a:pt x="26" y="72"/>
                </a:moveTo>
                <a:cubicBezTo>
                  <a:pt x="18" y="72"/>
                  <a:pt x="12" y="66"/>
                  <a:pt x="12" y="58"/>
                </a:cubicBezTo>
                <a:cubicBezTo>
                  <a:pt x="12" y="51"/>
                  <a:pt x="18" y="45"/>
                  <a:pt x="26" y="45"/>
                </a:cubicBezTo>
                <a:cubicBezTo>
                  <a:pt x="33" y="45"/>
                  <a:pt x="39" y="51"/>
                  <a:pt x="39" y="58"/>
                </a:cubicBezTo>
                <a:cubicBezTo>
                  <a:pt x="39" y="66"/>
                  <a:pt x="33" y="72"/>
                  <a:pt x="26" y="72"/>
                </a:cubicBezTo>
                <a:close/>
                <a:moveTo>
                  <a:pt x="26" y="46"/>
                </a:moveTo>
                <a:cubicBezTo>
                  <a:pt x="19" y="46"/>
                  <a:pt x="14" y="52"/>
                  <a:pt x="14" y="58"/>
                </a:cubicBezTo>
                <a:cubicBezTo>
                  <a:pt x="14" y="65"/>
                  <a:pt x="19" y="70"/>
                  <a:pt x="26" y="70"/>
                </a:cubicBezTo>
                <a:cubicBezTo>
                  <a:pt x="32" y="70"/>
                  <a:pt x="38" y="65"/>
                  <a:pt x="38" y="58"/>
                </a:cubicBezTo>
                <a:cubicBezTo>
                  <a:pt x="38" y="52"/>
                  <a:pt x="32" y="46"/>
                  <a:pt x="26" y="46"/>
                </a:cubicBezTo>
                <a:close/>
                <a:moveTo>
                  <a:pt x="26" y="68"/>
                </a:moveTo>
                <a:cubicBezTo>
                  <a:pt x="20" y="68"/>
                  <a:pt x="16" y="64"/>
                  <a:pt x="16" y="58"/>
                </a:cubicBezTo>
                <a:cubicBezTo>
                  <a:pt x="16" y="53"/>
                  <a:pt x="20" y="48"/>
                  <a:pt x="26" y="48"/>
                </a:cubicBezTo>
                <a:cubicBezTo>
                  <a:pt x="31" y="48"/>
                  <a:pt x="36" y="53"/>
                  <a:pt x="36" y="58"/>
                </a:cubicBezTo>
                <a:cubicBezTo>
                  <a:pt x="36" y="64"/>
                  <a:pt x="31" y="68"/>
                  <a:pt x="26" y="68"/>
                </a:cubicBezTo>
                <a:close/>
                <a:moveTo>
                  <a:pt x="51" y="0"/>
                </a:moveTo>
                <a:cubicBezTo>
                  <a:pt x="51" y="21"/>
                  <a:pt x="51" y="21"/>
                  <a:pt x="51" y="21"/>
                </a:cubicBezTo>
                <a:cubicBezTo>
                  <a:pt x="41" y="29"/>
                  <a:pt x="41" y="29"/>
                  <a:pt x="41" y="29"/>
                </a:cubicBezTo>
                <a:cubicBezTo>
                  <a:pt x="41" y="0"/>
                  <a:pt x="41" y="0"/>
                  <a:pt x="41" y="0"/>
                </a:cubicBezTo>
                <a:lnTo>
                  <a:pt x="51" y="0"/>
                </a:lnTo>
                <a:close/>
                <a:moveTo>
                  <a:pt x="11" y="29"/>
                </a:moveTo>
                <a:cubicBezTo>
                  <a:pt x="0" y="21"/>
                  <a:pt x="0" y="21"/>
                  <a:pt x="0" y="21"/>
                </a:cubicBezTo>
                <a:cubicBezTo>
                  <a:pt x="0" y="0"/>
                  <a:pt x="0" y="0"/>
                  <a:pt x="0" y="0"/>
                </a:cubicBezTo>
                <a:cubicBezTo>
                  <a:pt x="11" y="0"/>
                  <a:pt x="11" y="0"/>
                  <a:pt x="11" y="0"/>
                </a:cubicBezTo>
                <a:lnTo>
                  <a:pt x="11" y="29"/>
                </a:lnTo>
                <a:close/>
                <a:moveTo>
                  <a:pt x="32" y="56"/>
                </a:moveTo>
                <a:cubicBezTo>
                  <a:pt x="32" y="56"/>
                  <a:pt x="33" y="56"/>
                  <a:pt x="33" y="57"/>
                </a:cubicBezTo>
                <a:cubicBezTo>
                  <a:pt x="33" y="57"/>
                  <a:pt x="33" y="57"/>
                  <a:pt x="33" y="57"/>
                </a:cubicBezTo>
                <a:cubicBezTo>
                  <a:pt x="30" y="60"/>
                  <a:pt x="30" y="60"/>
                  <a:pt x="30" y="60"/>
                </a:cubicBezTo>
                <a:cubicBezTo>
                  <a:pt x="30" y="64"/>
                  <a:pt x="30" y="64"/>
                  <a:pt x="30" y="64"/>
                </a:cubicBezTo>
                <a:cubicBezTo>
                  <a:pt x="30" y="64"/>
                  <a:pt x="30" y="65"/>
                  <a:pt x="30" y="65"/>
                </a:cubicBezTo>
                <a:cubicBezTo>
                  <a:pt x="30" y="65"/>
                  <a:pt x="30" y="65"/>
                  <a:pt x="30" y="65"/>
                </a:cubicBezTo>
                <a:cubicBezTo>
                  <a:pt x="30" y="65"/>
                  <a:pt x="29" y="65"/>
                  <a:pt x="29" y="65"/>
                </a:cubicBezTo>
                <a:cubicBezTo>
                  <a:pt x="26" y="63"/>
                  <a:pt x="26" y="63"/>
                  <a:pt x="26" y="63"/>
                </a:cubicBezTo>
                <a:cubicBezTo>
                  <a:pt x="22" y="65"/>
                  <a:pt x="22" y="65"/>
                  <a:pt x="22" y="65"/>
                </a:cubicBezTo>
                <a:cubicBezTo>
                  <a:pt x="22" y="65"/>
                  <a:pt x="22" y="65"/>
                  <a:pt x="21" y="65"/>
                </a:cubicBezTo>
                <a:cubicBezTo>
                  <a:pt x="21" y="65"/>
                  <a:pt x="21" y="64"/>
                  <a:pt x="21" y="64"/>
                </a:cubicBezTo>
                <a:cubicBezTo>
                  <a:pt x="22" y="60"/>
                  <a:pt x="22" y="60"/>
                  <a:pt x="22" y="60"/>
                </a:cubicBezTo>
                <a:cubicBezTo>
                  <a:pt x="19" y="57"/>
                  <a:pt x="19" y="57"/>
                  <a:pt x="19" y="57"/>
                </a:cubicBezTo>
                <a:cubicBezTo>
                  <a:pt x="19" y="57"/>
                  <a:pt x="19" y="57"/>
                  <a:pt x="19" y="57"/>
                </a:cubicBezTo>
                <a:cubicBezTo>
                  <a:pt x="19" y="56"/>
                  <a:pt x="19" y="56"/>
                  <a:pt x="19" y="56"/>
                </a:cubicBezTo>
                <a:cubicBezTo>
                  <a:pt x="23" y="56"/>
                  <a:pt x="23" y="56"/>
                  <a:pt x="23" y="56"/>
                </a:cubicBezTo>
                <a:cubicBezTo>
                  <a:pt x="25" y="52"/>
                  <a:pt x="25" y="52"/>
                  <a:pt x="25" y="52"/>
                </a:cubicBezTo>
                <a:cubicBezTo>
                  <a:pt x="25" y="52"/>
                  <a:pt x="26" y="52"/>
                  <a:pt x="26" y="52"/>
                </a:cubicBezTo>
                <a:cubicBezTo>
                  <a:pt x="26" y="52"/>
                  <a:pt x="26" y="52"/>
                  <a:pt x="26" y="52"/>
                </a:cubicBezTo>
                <a:cubicBezTo>
                  <a:pt x="28" y="56"/>
                  <a:pt x="28" y="56"/>
                  <a:pt x="28" y="56"/>
                </a:cubicBezTo>
                <a:lnTo>
                  <a:pt x="32" y="5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62"/>
          <p:cNvSpPr>
            <a:spLocks noEditPoints="1"/>
          </p:cNvSpPr>
          <p:nvPr/>
        </p:nvSpPr>
        <p:spPr bwMode="auto">
          <a:xfrm>
            <a:off x="1105401" y="1982524"/>
            <a:ext cx="343668" cy="317073"/>
          </a:xfrm>
          <a:custGeom>
            <a:avLst/>
            <a:gdLst>
              <a:gd name="T0" fmla="*/ 56 w 71"/>
              <a:gd name="T1" fmla="*/ 6 h 63"/>
              <a:gd name="T2" fmla="*/ 55 w 71"/>
              <a:gd name="T3" fmla="*/ 1 h 63"/>
              <a:gd name="T4" fmla="*/ 15 w 71"/>
              <a:gd name="T5" fmla="*/ 1 h 63"/>
              <a:gd name="T6" fmla="*/ 14 w 71"/>
              <a:gd name="T7" fmla="*/ 6 h 63"/>
              <a:gd name="T8" fmla="*/ 0 w 71"/>
              <a:gd name="T9" fmla="*/ 7 h 63"/>
              <a:gd name="T10" fmla="*/ 11 w 71"/>
              <a:gd name="T11" fmla="*/ 36 h 63"/>
              <a:gd name="T12" fmla="*/ 13 w 71"/>
              <a:gd name="T13" fmla="*/ 36 h 63"/>
              <a:gd name="T14" fmla="*/ 27 w 71"/>
              <a:gd name="T15" fmla="*/ 40 h 63"/>
              <a:gd name="T16" fmla="*/ 32 w 71"/>
              <a:gd name="T17" fmla="*/ 49 h 63"/>
              <a:gd name="T18" fmla="*/ 20 w 71"/>
              <a:gd name="T19" fmla="*/ 61 h 63"/>
              <a:gd name="T20" fmla="*/ 20 w 71"/>
              <a:gd name="T21" fmla="*/ 63 h 63"/>
              <a:gd name="T22" fmla="*/ 52 w 71"/>
              <a:gd name="T23" fmla="*/ 62 h 63"/>
              <a:gd name="T24" fmla="*/ 43 w 71"/>
              <a:gd name="T25" fmla="*/ 58 h 63"/>
              <a:gd name="T26" fmla="*/ 41 w 71"/>
              <a:gd name="T27" fmla="*/ 42 h 63"/>
              <a:gd name="T28" fmla="*/ 53 w 71"/>
              <a:gd name="T29" fmla="*/ 33 h 63"/>
              <a:gd name="T30" fmla="*/ 59 w 71"/>
              <a:gd name="T31" fmla="*/ 36 h 63"/>
              <a:gd name="T32" fmla="*/ 71 w 71"/>
              <a:gd name="T33" fmla="*/ 22 h 63"/>
              <a:gd name="T34" fmla="*/ 70 w 71"/>
              <a:gd name="T35" fmla="*/ 6 h 63"/>
              <a:gd name="T36" fmla="*/ 13 w 71"/>
              <a:gd name="T37" fmla="*/ 33 h 63"/>
              <a:gd name="T38" fmla="*/ 3 w 71"/>
              <a:gd name="T39" fmla="*/ 22 h 63"/>
              <a:gd name="T40" fmla="*/ 14 w 71"/>
              <a:gd name="T41" fmla="*/ 9 h 63"/>
              <a:gd name="T42" fmla="*/ 16 w 71"/>
              <a:gd name="T43" fmla="*/ 30 h 63"/>
              <a:gd name="T44" fmla="*/ 40 w 71"/>
              <a:gd name="T45" fmla="*/ 30 h 63"/>
              <a:gd name="T46" fmla="*/ 29 w 71"/>
              <a:gd name="T47" fmla="*/ 28 h 63"/>
              <a:gd name="T48" fmla="*/ 33 w 71"/>
              <a:gd name="T49" fmla="*/ 26 h 63"/>
              <a:gd name="T50" fmla="*/ 32 w 71"/>
              <a:gd name="T51" fmla="*/ 14 h 63"/>
              <a:gd name="T52" fmla="*/ 29 w 71"/>
              <a:gd name="T53" fmla="*/ 10 h 63"/>
              <a:gd name="T54" fmla="*/ 36 w 71"/>
              <a:gd name="T55" fmla="*/ 6 h 63"/>
              <a:gd name="T56" fmla="*/ 37 w 71"/>
              <a:gd name="T57" fmla="*/ 26 h 63"/>
              <a:gd name="T58" fmla="*/ 42 w 71"/>
              <a:gd name="T59" fmla="*/ 28 h 63"/>
              <a:gd name="T60" fmla="*/ 68 w 71"/>
              <a:gd name="T61" fmla="*/ 22 h 63"/>
              <a:gd name="T62" fmla="*/ 58 w 71"/>
              <a:gd name="T63" fmla="*/ 33 h 63"/>
              <a:gd name="T64" fmla="*/ 56 w 71"/>
              <a:gd name="T65" fmla="*/ 25 h 63"/>
              <a:gd name="T66" fmla="*/ 68 w 71"/>
              <a:gd name="T67"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63">
                <a:moveTo>
                  <a:pt x="70" y="6"/>
                </a:moveTo>
                <a:cubicBezTo>
                  <a:pt x="56" y="6"/>
                  <a:pt x="56" y="6"/>
                  <a:pt x="56" y="6"/>
                </a:cubicBezTo>
                <a:cubicBezTo>
                  <a:pt x="56" y="2"/>
                  <a:pt x="56" y="2"/>
                  <a:pt x="56" y="2"/>
                </a:cubicBezTo>
                <a:cubicBezTo>
                  <a:pt x="56" y="1"/>
                  <a:pt x="56" y="1"/>
                  <a:pt x="55" y="1"/>
                </a:cubicBezTo>
                <a:cubicBezTo>
                  <a:pt x="15" y="0"/>
                  <a:pt x="15" y="0"/>
                  <a:pt x="15" y="0"/>
                </a:cubicBezTo>
                <a:cubicBezTo>
                  <a:pt x="15" y="0"/>
                  <a:pt x="15" y="0"/>
                  <a:pt x="15" y="1"/>
                </a:cubicBezTo>
                <a:cubicBezTo>
                  <a:pt x="15" y="1"/>
                  <a:pt x="14" y="1"/>
                  <a:pt x="14" y="1"/>
                </a:cubicBezTo>
                <a:cubicBezTo>
                  <a:pt x="14" y="6"/>
                  <a:pt x="14" y="6"/>
                  <a:pt x="14" y="6"/>
                </a:cubicBezTo>
                <a:cubicBezTo>
                  <a:pt x="1" y="6"/>
                  <a:pt x="1" y="6"/>
                  <a:pt x="1" y="6"/>
                </a:cubicBezTo>
                <a:cubicBezTo>
                  <a:pt x="0" y="6"/>
                  <a:pt x="0" y="7"/>
                  <a:pt x="0" y="7"/>
                </a:cubicBezTo>
                <a:cubicBezTo>
                  <a:pt x="0" y="22"/>
                  <a:pt x="0" y="22"/>
                  <a:pt x="0" y="22"/>
                </a:cubicBezTo>
                <a:cubicBezTo>
                  <a:pt x="0" y="26"/>
                  <a:pt x="3" y="31"/>
                  <a:pt x="11" y="36"/>
                </a:cubicBezTo>
                <a:cubicBezTo>
                  <a:pt x="12" y="36"/>
                  <a:pt x="12" y="36"/>
                  <a:pt x="12" y="36"/>
                </a:cubicBezTo>
                <a:cubicBezTo>
                  <a:pt x="12" y="36"/>
                  <a:pt x="12" y="36"/>
                  <a:pt x="13" y="36"/>
                </a:cubicBezTo>
                <a:cubicBezTo>
                  <a:pt x="14" y="36"/>
                  <a:pt x="15" y="36"/>
                  <a:pt x="18" y="33"/>
                </a:cubicBezTo>
                <a:cubicBezTo>
                  <a:pt x="21" y="36"/>
                  <a:pt x="24" y="38"/>
                  <a:pt x="27" y="40"/>
                </a:cubicBezTo>
                <a:cubicBezTo>
                  <a:pt x="28" y="41"/>
                  <a:pt x="29" y="41"/>
                  <a:pt x="30" y="42"/>
                </a:cubicBezTo>
                <a:cubicBezTo>
                  <a:pt x="31" y="44"/>
                  <a:pt x="32" y="46"/>
                  <a:pt x="32" y="49"/>
                </a:cubicBezTo>
                <a:cubicBezTo>
                  <a:pt x="32" y="54"/>
                  <a:pt x="29" y="57"/>
                  <a:pt x="28" y="58"/>
                </a:cubicBezTo>
                <a:cubicBezTo>
                  <a:pt x="26" y="59"/>
                  <a:pt x="21" y="60"/>
                  <a:pt x="20" y="61"/>
                </a:cubicBezTo>
                <a:cubicBezTo>
                  <a:pt x="19" y="61"/>
                  <a:pt x="19" y="61"/>
                  <a:pt x="19" y="62"/>
                </a:cubicBezTo>
                <a:cubicBezTo>
                  <a:pt x="19" y="62"/>
                  <a:pt x="19" y="63"/>
                  <a:pt x="20" y="63"/>
                </a:cubicBezTo>
                <a:cubicBezTo>
                  <a:pt x="52" y="63"/>
                  <a:pt x="52" y="63"/>
                  <a:pt x="52" y="63"/>
                </a:cubicBezTo>
                <a:cubicBezTo>
                  <a:pt x="52" y="63"/>
                  <a:pt x="52" y="62"/>
                  <a:pt x="52" y="62"/>
                </a:cubicBezTo>
                <a:cubicBezTo>
                  <a:pt x="53" y="61"/>
                  <a:pt x="52" y="61"/>
                  <a:pt x="52" y="61"/>
                </a:cubicBezTo>
                <a:cubicBezTo>
                  <a:pt x="50" y="60"/>
                  <a:pt x="45" y="59"/>
                  <a:pt x="43" y="58"/>
                </a:cubicBezTo>
                <a:cubicBezTo>
                  <a:pt x="42" y="57"/>
                  <a:pt x="40" y="54"/>
                  <a:pt x="40" y="49"/>
                </a:cubicBezTo>
                <a:cubicBezTo>
                  <a:pt x="40" y="46"/>
                  <a:pt x="41" y="43"/>
                  <a:pt x="41" y="42"/>
                </a:cubicBezTo>
                <a:cubicBezTo>
                  <a:pt x="42" y="41"/>
                  <a:pt x="43" y="41"/>
                  <a:pt x="44" y="40"/>
                </a:cubicBezTo>
                <a:cubicBezTo>
                  <a:pt x="47" y="38"/>
                  <a:pt x="51" y="35"/>
                  <a:pt x="53" y="33"/>
                </a:cubicBezTo>
                <a:cubicBezTo>
                  <a:pt x="56" y="36"/>
                  <a:pt x="57" y="36"/>
                  <a:pt x="58" y="36"/>
                </a:cubicBezTo>
                <a:cubicBezTo>
                  <a:pt x="59" y="36"/>
                  <a:pt x="59" y="36"/>
                  <a:pt x="59" y="36"/>
                </a:cubicBezTo>
                <a:cubicBezTo>
                  <a:pt x="60" y="36"/>
                  <a:pt x="60" y="36"/>
                  <a:pt x="60" y="36"/>
                </a:cubicBezTo>
                <a:cubicBezTo>
                  <a:pt x="68" y="31"/>
                  <a:pt x="71" y="26"/>
                  <a:pt x="71" y="22"/>
                </a:cubicBezTo>
                <a:cubicBezTo>
                  <a:pt x="71" y="7"/>
                  <a:pt x="71" y="7"/>
                  <a:pt x="71" y="7"/>
                </a:cubicBezTo>
                <a:cubicBezTo>
                  <a:pt x="71" y="7"/>
                  <a:pt x="71" y="6"/>
                  <a:pt x="70" y="6"/>
                </a:cubicBezTo>
                <a:close/>
                <a:moveTo>
                  <a:pt x="16" y="30"/>
                </a:moveTo>
                <a:cubicBezTo>
                  <a:pt x="15" y="32"/>
                  <a:pt x="14" y="33"/>
                  <a:pt x="13" y="33"/>
                </a:cubicBezTo>
                <a:cubicBezTo>
                  <a:pt x="13" y="33"/>
                  <a:pt x="13" y="33"/>
                  <a:pt x="13" y="33"/>
                </a:cubicBezTo>
                <a:cubicBezTo>
                  <a:pt x="4" y="27"/>
                  <a:pt x="3" y="24"/>
                  <a:pt x="3" y="22"/>
                </a:cubicBezTo>
                <a:cubicBezTo>
                  <a:pt x="3" y="9"/>
                  <a:pt x="3" y="9"/>
                  <a:pt x="3" y="9"/>
                </a:cubicBezTo>
                <a:cubicBezTo>
                  <a:pt x="14" y="9"/>
                  <a:pt x="14" y="9"/>
                  <a:pt x="14" y="9"/>
                </a:cubicBezTo>
                <a:cubicBezTo>
                  <a:pt x="14" y="25"/>
                  <a:pt x="14" y="25"/>
                  <a:pt x="14" y="25"/>
                </a:cubicBezTo>
                <a:cubicBezTo>
                  <a:pt x="14" y="27"/>
                  <a:pt x="15" y="29"/>
                  <a:pt x="16" y="30"/>
                </a:cubicBezTo>
                <a:cubicBezTo>
                  <a:pt x="16" y="30"/>
                  <a:pt x="16" y="30"/>
                  <a:pt x="16" y="30"/>
                </a:cubicBezTo>
                <a:close/>
                <a:moveTo>
                  <a:pt x="40" y="30"/>
                </a:moveTo>
                <a:cubicBezTo>
                  <a:pt x="31" y="30"/>
                  <a:pt x="31" y="30"/>
                  <a:pt x="31" y="30"/>
                </a:cubicBezTo>
                <a:cubicBezTo>
                  <a:pt x="30" y="30"/>
                  <a:pt x="29" y="29"/>
                  <a:pt x="29" y="28"/>
                </a:cubicBezTo>
                <a:cubicBezTo>
                  <a:pt x="29" y="26"/>
                  <a:pt x="30" y="26"/>
                  <a:pt x="31" y="26"/>
                </a:cubicBezTo>
                <a:cubicBezTo>
                  <a:pt x="33" y="26"/>
                  <a:pt x="33" y="26"/>
                  <a:pt x="33" y="26"/>
                </a:cubicBezTo>
                <a:cubicBezTo>
                  <a:pt x="33" y="12"/>
                  <a:pt x="33" y="12"/>
                  <a:pt x="33" y="12"/>
                </a:cubicBezTo>
                <a:cubicBezTo>
                  <a:pt x="32" y="14"/>
                  <a:pt x="32" y="14"/>
                  <a:pt x="32" y="14"/>
                </a:cubicBezTo>
                <a:cubicBezTo>
                  <a:pt x="31" y="14"/>
                  <a:pt x="30" y="14"/>
                  <a:pt x="29" y="13"/>
                </a:cubicBezTo>
                <a:cubicBezTo>
                  <a:pt x="28" y="12"/>
                  <a:pt x="29" y="11"/>
                  <a:pt x="29" y="10"/>
                </a:cubicBezTo>
                <a:cubicBezTo>
                  <a:pt x="34" y="7"/>
                  <a:pt x="34" y="7"/>
                  <a:pt x="34" y="7"/>
                </a:cubicBezTo>
                <a:cubicBezTo>
                  <a:pt x="35" y="6"/>
                  <a:pt x="36" y="6"/>
                  <a:pt x="36" y="6"/>
                </a:cubicBezTo>
                <a:cubicBezTo>
                  <a:pt x="37" y="7"/>
                  <a:pt x="37" y="7"/>
                  <a:pt x="37" y="8"/>
                </a:cubicBezTo>
                <a:cubicBezTo>
                  <a:pt x="37" y="26"/>
                  <a:pt x="37" y="26"/>
                  <a:pt x="37" y="26"/>
                </a:cubicBezTo>
                <a:cubicBezTo>
                  <a:pt x="40" y="26"/>
                  <a:pt x="40" y="26"/>
                  <a:pt x="40" y="26"/>
                </a:cubicBezTo>
                <a:cubicBezTo>
                  <a:pt x="41" y="26"/>
                  <a:pt x="42" y="26"/>
                  <a:pt x="42" y="28"/>
                </a:cubicBezTo>
                <a:cubicBezTo>
                  <a:pt x="42" y="29"/>
                  <a:pt x="41" y="30"/>
                  <a:pt x="40" y="30"/>
                </a:cubicBezTo>
                <a:close/>
                <a:moveTo>
                  <a:pt x="68" y="22"/>
                </a:moveTo>
                <a:cubicBezTo>
                  <a:pt x="68" y="24"/>
                  <a:pt x="67" y="27"/>
                  <a:pt x="58" y="33"/>
                </a:cubicBezTo>
                <a:cubicBezTo>
                  <a:pt x="58" y="33"/>
                  <a:pt x="58" y="33"/>
                  <a:pt x="58" y="33"/>
                </a:cubicBezTo>
                <a:cubicBezTo>
                  <a:pt x="57" y="33"/>
                  <a:pt x="56" y="32"/>
                  <a:pt x="55" y="30"/>
                </a:cubicBezTo>
                <a:cubicBezTo>
                  <a:pt x="56" y="29"/>
                  <a:pt x="56" y="27"/>
                  <a:pt x="56" y="25"/>
                </a:cubicBezTo>
                <a:cubicBezTo>
                  <a:pt x="56" y="9"/>
                  <a:pt x="56" y="9"/>
                  <a:pt x="56" y="9"/>
                </a:cubicBezTo>
                <a:cubicBezTo>
                  <a:pt x="68" y="9"/>
                  <a:pt x="68" y="9"/>
                  <a:pt x="68" y="9"/>
                </a:cubicBezTo>
                <a:lnTo>
                  <a:pt x="68" y="2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6"/>
          <p:cNvSpPr>
            <a:spLocks noEditPoints="1"/>
          </p:cNvSpPr>
          <p:nvPr/>
        </p:nvSpPr>
        <p:spPr bwMode="auto">
          <a:xfrm>
            <a:off x="6949653" y="2010872"/>
            <a:ext cx="366155" cy="260377"/>
          </a:xfrm>
          <a:custGeom>
            <a:avLst/>
            <a:gdLst>
              <a:gd name="T0" fmla="*/ 68 w 76"/>
              <a:gd name="T1" fmla="*/ 0 h 52"/>
              <a:gd name="T2" fmla="*/ 7 w 76"/>
              <a:gd name="T3" fmla="*/ 0 h 52"/>
              <a:gd name="T4" fmla="*/ 0 w 76"/>
              <a:gd name="T5" fmla="*/ 8 h 52"/>
              <a:gd name="T6" fmla="*/ 0 w 76"/>
              <a:gd name="T7" fmla="*/ 45 h 52"/>
              <a:gd name="T8" fmla="*/ 7 w 76"/>
              <a:gd name="T9" fmla="*/ 52 h 52"/>
              <a:gd name="T10" fmla="*/ 68 w 76"/>
              <a:gd name="T11" fmla="*/ 52 h 52"/>
              <a:gd name="T12" fmla="*/ 76 w 76"/>
              <a:gd name="T13" fmla="*/ 45 h 52"/>
              <a:gd name="T14" fmla="*/ 76 w 76"/>
              <a:gd name="T15" fmla="*/ 8 h 52"/>
              <a:gd name="T16" fmla="*/ 68 w 76"/>
              <a:gd name="T17" fmla="*/ 0 h 52"/>
              <a:gd name="T18" fmla="*/ 6 w 76"/>
              <a:gd name="T19" fmla="*/ 49 h 52"/>
              <a:gd name="T20" fmla="*/ 5 w 76"/>
              <a:gd name="T21" fmla="*/ 49 h 52"/>
              <a:gd name="T22" fmla="*/ 6 w 76"/>
              <a:gd name="T23" fmla="*/ 47 h 52"/>
              <a:gd name="T24" fmla="*/ 27 w 76"/>
              <a:gd name="T25" fmla="*/ 28 h 52"/>
              <a:gd name="T26" fmla="*/ 33 w 76"/>
              <a:gd name="T27" fmla="*/ 33 h 52"/>
              <a:gd name="T28" fmla="*/ 38 w 76"/>
              <a:gd name="T29" fmla="*/ 35 h 52"/>
              <a:gd name="T30" fmla="*/ 42 w 76"/>
              <a:gd name="T31" fmla="*/ 33 h 52"/>
              <a:gd name="T32" fmla="*/ 48 w 76"/>
              <a:gd name="T33" fmla="*/ 28 h 52"/>
              <a:gd name="T34" fmla="*/ 69 w 76"/>
              <a:gd name="T35" fmla="*/ 47 h 52"/>
              <a:gd name="T36" fmla="*/ 70 w 76"/>
              <a:gd name="T37" fmla="*/ 49 h 52"/>
              <a:gd name="T38" fmla="*/ 70 w 76"/>
              <a:gd name="T39" fmla="*/ 49 h 52"/>
              <a:gd name="T40" fmla="*/ 68 w 76"/>
              <a:gd name="T41" fmla="*/ 49 h 52"/>
              <a:gd name="T42" fmla="*/ 7 w 76"/>
              <a:gd name="T43" fmla="*/ 49 h 52"/>
              <a:gd name="T44" fmla="*/ 6 w 76"/>
              <a:gd name="T45" fmla="*/ 49 h 52"/>
              <a:gd name="T46" fmla="*/ 7 w 76"/>
              <a:gd name="T47" fmla="*/ 3 h 52"/>
              <a:gd name="T48" fmla="*/ 68 w 76"/>
              <a:gd name="T49" fmla="*/ 3 h 52"/>
              <a:gd name="T50" fmla="*/ 70 w 76"/>
              <a:gd name="T51" fmla="*/ 4 h 52"/>
              <a:gd name="T52" fmla="*/ 70 w 76"/>
              <a:gd name="T53" fmla="*/ 4 h 52"/>
              <a:gd name="T54" fmla="*/ 69 w 76"/>
              <a:gd name="T55" fmla="*/ 5 h 52"/>
              <a:gd name="T56" fmla="*/ 41 w 76"/>
              <a:gd name="T57" fmla="*/ 32 h 52"/>
              <a:gd name="T58" fmla="*/ 34 w 76"/>
              <a:gd name="T59" fmla="*/ 32 h 52"/>
              <a:gd name="T60" fmla="*/ 6 w 76"/>
              <a:gd name="T61" fmla="*/ 5 h 52"/>
              <a:gd name="T62" fmla="*/ 5 w 76"/>
              <a:gd name="T63" fmla="*/ 4 h 52"/>
              <a:gd name="T64" fmla="*/ 6 w 76"/>
              <a:gd name="T65" fmla="*/ 4 h 52"/>
              <a:gd name="T66" fmla="*/ 7 w 76"/>
              <a:gd name="T67" fmla="*/ 3 h 52"/>
              <a:gd name="T68" fmla="*/ 5 w 76"/>
              <a:gd name="T69" fmla="*/ 7 h 52"/>
              <a:gd name="T70" fmla="*/ 26 w 76"/>
              <a:gd name="T71" fmla="*/ 26 h 52"/>
              <a:gd name="T72" fmla="*/ 5 w 76"/>
              <a:gd name="T73" fmla="*/ 46 h 52"/>
              <a:gd name="T74" fmla="*/ 4 w 76"/>
              <a:gd name="T75" fmla="*/ 48 h 52"/>
              <a:gd name="T76" fmla="*/ 3 w 76"/>
              <a:gd name="T77" fmla="*/ 45 h 52"/>
              <a:gd name="T78" fmla="*/ 3 w 76"/>
              <a:gd name="T79" fmla="*/ 8 h 52"/>
              <a:gd name="T80" fmla="*/ 4 w 76"/>
              <a:gd name="T81" fmla="*/ 5 h 52"/>
              <a:gd name="T82" fmla="*/ 5 w 76"/>
              <a:gd name="T83" fmla="*/ 7 h 52"/>
              <a:gd name="T84" fmla="*/ 70 w 76"/>
              <a:gd name="T85" fmla="*/ 46 h 52"/>
              <a:gd name="T86" fmla="*/ 50 w 76"/>
              <a:gd name="T87" fmla="*/ 26 h 52"/>
              <a:gd name="T88" fmla="*/ 70 w 76"/>
              <a:gd name="T89" fmla="*/ 7 h 52"/>
              <a:gd name="T90" fmla="*/ 72 w 76"/>
              <a:gd name="T91" fmla="*/ 5 h 52"/>
              <a:gd name="T92" fmla="*/ 73 w 76"/>
              <a:gd name="T93" fmla="*/ 8 h 52"/>
              <a:gd name="T94" fmla="*/ 73 w 76"/>
              <a:gd name="T95" fmla="*/ 45 h 52"/>
              <a:gd name="T96" fmla="*/ 72 w 76"/>
              <a:gd name="T97" fmla="*/ 48 h 52"/>
              <a:gd name="T98" fmla="*/ 70 w 76"/>
              <a:gd name="T99"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52">
                <a:moveTo>
                  <a:pt x="68" y="0"/>
                </a:moveTo>
                <a:cubicBezTo>
                  <a:pt x="7" y="0"/>
                  <a:pt x="7" y="0"/>
                  <a:pt x="7" y="0"/>
                </a:cubicBezTo>
                <a:cubicBezTo>
                  <a:pt x="3" y="0"/>
                  <a:pt x="0" y="4"/>
                  <a:pt x="0" y="8"/>
                </a:cubicBezTo>
                <a:cubicBezTo>
                  <a:pt x="0" y="45"/>
                  <a:pt x="0" y="45"/>
                  <a:pt x="0" y="45"/>
                </a:cubicBezTo>
                <a:cubicBezTo>
                  <a:pt x="0" y="49"/>
                  <a:pt x="3" y="52"/>
                  <a:pt x="7" y="52"/>
                </a:cubicBezTo>
                <a:cubicBezTo>
                  <a:pt x="68" y="52"/>
                  <a:pt x="68" y="52"/>
                  <a:pt x="68" y="52"/>
                </a:cubicBezTo>
                <a:cubicBezTo>
                  <a:pt x="72" y="52"/>
                  <a:pt x="76" y="49"/>
                  <a:pt x="76" y="45"/>
                </a:cubicBezTo>
                <a:cubicBezTo>
                  <a:pt x="76" y="8"/>
                  <a:pt x="76" y="8"/>
                  <a:pt x="76" y="8"/>
                </a:cubicBezTo>
                <a:cubicBezTo>
                  <a:pt x="76" y="4"/>
                  <a:pt x="72" y="0"/>
                  <a:pt x="68" y="0"/>
                </a:cubicBezTo>
                <a:close/>
                <a:moveTo>
                  <a:pt x="6" y="49"/>
                </a:moveTo>
                <a:cubicBezTo>
                  <a:pt x="5" y="49"/>
                  <a:pt x="5" y="49"/>
                  <a:pt x="5" y="49"/>
                </a:cubicBezTo>
                <a:cubicBezTo>
                  <a:pt x="5" y="49"/>
                  <a:pt x="6" y="48"/>
                  <a:pt x="6" y="47"/>
                </a:cubicBezTo>
                <a:cubicBezTo>
                  <a:pt x="27" y="28"/>
                  <a:pt x="27" y="28"/>
                  <a:pt x="27" y="28"/>
                </a:cubicBezTo>
                <a:cubicBezTo>
                  <a:pt x="33" y="33"/>
                  <a:pt x="33" y="33"/>
                  <a:pt x="33" y="33"/>
                </a:cubicBezTo>
                <a:cubicBezTo>
                  <a:pt x="34" y="34"/>
                  <a:pt x="36" y="35"/>
                  <a:pt x="38" y="35"/>
                </a:cubicBezTo>
                <a:cubicBezTo>
                  <a:pt x="39" y="35"/>
                  <a:pt x="41" y="34"/>
                  <a:pt x="42" y="33"/>
                </a:cubicBezTo>
                <a:cubicBezTo>
                  <a:pt x="48" y="28"/>
                  <a:pt x="48" y="28"/>
                  <a:pt x="48" y="28"/>
                </a:cubicBezTo>
                <a:cubicBezTo>
                  <a:pt x="69" y="47"/>
                  <a:pt x="69" y="47"/>
                  <a:pt x="69" y="47"/>
                </a:cubicBezTo>
                <a:cubicBezTo>
                  <a:pt x="70" y="48"/>
                  <a:pt x="70" y="49"/>
                  <a:pt x="70" y="49"/>
                </a:cubicBezTo>
                <a:cubicBezTo>
                  <a:pt x="70" y="49"/>
                  <a:pt x="70" y="49"/>
                  <a:pt x="70" y="49"/>
                </a:cubicBezTo>
                <a:cubicBezTo>
                  <a:pt x="69" y="49"/>
                  <a:pt x="69" y="49"/>
                  <a:pt x="68" y="49"/>
                </a:cubicBezTo>
                <a:cubicBezTo>
                  <a:pt x="7" y="49"/>
                  <a:pt x="7" y="49"/>
                  <a:pt x="7" y="49"/>
                </a:cubicBezTo>
                <a:cubicBezTo>
                  <a:pt x="7" y="49"/>
                  <a:pt x="6" y="49"/>
                  <a:pt x="6" y="49"/>
                </a:cubicBezTo>
                <a:close/>
                <a:moveTo>
                  <a:pt x="7" y="3"/>
                </a:moveTo>
                <a:cubicBezTo>
                  <a:pt x="68" y="3"/>
                  <a:pt x="68" y="3"/>
                  <a:pt x="68" y="3"/>
                </a:cubicBezTo>
                <a:cubicBezTo>
                  <a:pt x="69" y="3"/>
                  <a:pt x="69" y="3"/>
                  <a:pt x="70" y="4"/>
                </a:cubicBezTo>
                <a:cubicBezTo>
                  <a:pt x="70" y="4"/>
                  <a:pt x="70" y="4"/>
                  <a:pt x="70" y="4"/>
                </a:cubicBezTo>
                <a:cubicBezTo>
                  <a:pt x="70" y="4"/>
                  <a:pt x="70" y="5"/>
                  <a:pt x="69" y="5"/>
                </a:cubicBezTo>
                <a:cubicBezTo>
                  <a:pt x="41" y="32"/>
                  <a:pt x="41" y="32"/>
                  <a:pt x="41" y="32"/>
                </a:cubicBezTo>
                <a:cubicBezTo>
                  <a:pt x="39" y="33"/>
                  <a:pt x="36" y="33"/>
                  <a:pt x="34" y="32"/>
                </a:cubicBezTo>
                <a:cubicBezTo>
                  <a:pt x="6" y="5"/>
                  <a:pt x="6" y="5"/>
                  <a:pt x="6" y="5"/>
                </a:cubicBezTo>
                <a:cubicBezTo>
                  <a:pt x="6" y="5"/>
                  <a:pt x="5" y="4"/>
                  <a:pt x="5" y="4"/>
                </a:cubicBezTo>
                <a:cubicBezTo>
                  <a:pt x="5" y="4"/>
                  <a:pt x="5" y="4"/>
                  <a:pt x="6" y="4"/>
                </a:cubicBezTo>
                <a:cubicBezTo>
                  <a:pt x="6" y="3"/>
                  <a:pt x="7" y="3"/>
                  <a:pt x="7" y="3"/>
                </a:cubicBezTo>
                <a:close/>
                <a:moveTo>
                  <a:pt x="5" y="7"/>
                </a:moveTo>
                <a:cubicBezTo>
                  <a:pt x="26" y="26"/>
                  <a:pt x="26" y="26"/>
                  <a:pt x="26" y="26"/>
                </a:cubicBezTo>
                <a:cubicBezTo>
                  <a:pt x="5" y="46"/>
                  <a:pt x="5" y="46"/>
                  <a:pt x="5" y="46"/>
                </a:cubicBezTo>
                <a:cubicBezTo>
                  <a:pt x="4" y="46"/>
                  <a:pt x="4" y="47"/>
                  <a:pt x="4" y="48"/>
                </a:cubicBezTo>
                <a:cubicBezTo>
                  <a:pt x="3" y="47"/>
                  <a:pt x="3" y="46"/>
                  <a:pt x="3" y="45"/>
                </a:cubicBezTo>
                <a:cubicBezTo>
                  <a:pt x="3" y="8"/>
                  <a:pt x="3" y="8"/>
                  <a:pt x="3" y="8"/>
                </a:cubicBezTo>
                <a:cubicBezTo>
                  <a:pt x="3" y="7"/>
                  <a:pt x="3" y="6"/>
                  <a:pt x="4" y="5"/>
                </a:cubicBezTo>
                <a:cubicBezTo>
                  <a:pt x="4" y="6"/>
                  <a:pt x="4" y="6"/>
                  <a:pt x="5" y="7"/>
                </a:cubicBezTo>
                <a:close/>
                <a:moveTo>
                  <a:pt x="70" y="46"/>
                </a:moveTo>
                <a:cubicBezTo>
                  <a:pt x="50" y="26"/>
                  <a:pt x="50" y="26"/>
                  <a:pt x="50" y="26"/>
                </a:cubicBezTo>
                <a:cubicBezTo>
                  <a:pt x="70" y="7"/>
                  <a:pt x="70" y="7"/>
                  <a:pt x="70" y="7"/>
                </a:cubicBezTo>
                <a:cubicBezTo>
                  <a:pt x="71" y="6"/>
                  <a:pt x="71" y="6"/>
                  <a:pt x="72" y="5"/>
                </a:cubicBezTo>
                <a:cubicBezTo>
                  <a:pt x="72" y="6"/>
                  <a:pt x="73" y="7"/>
                  <a:pt x="73" y="8"/>
                </a:cubicBezTo>
                <a:cubicBezTo>
                  <a:pt x="73" y="45"/>
                  <a:pt x="73" y="45"/>
                  <a:pt x="73" y="45"/>
                </a:cubicBezTo>
                <a:cubicBezTo>
                  <a:pt x="73" y="46"/>
                  <a:pt x="72" y="47"/>
                  <a:pt x="72" y="48"/>
                </a:cubicBezTo>
                <a:cubicBezTo>
                  <a:pt x="71" y="47"/>
                  <a:pt x="71" y="46"/>
                  <a:pt x="70" y="4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4"/>
          <p:cNvSpPr>
            <a:spLocks noEditPoints="1"/>
          </p:cNvSpPr>
          <p:nvPr/>
        </p:nvSpPr>
        <p:spPr bwMode="auto">
          <a:xfrm>
            <a:off x="9634053" y="1960017"/>
            <a:ext cx="321403" cy="362086"/>
          </a:xfrm>
          <a:custGeom>
            <a:avLst/>
            <a:gdLst>
              <a:gd name="T0" fmla="*/ 25 w 67"/>
              <a:gd name="T1" fmla="*/ 21 h 72"/>
              <a:gd name="T2" fmla="*/ 8 w 67"/>
              <a:gd name="T3" fmla="*/ 38 h 72"/>
              <a:gd name="T4" fmla="*/ 23 w 67"/>
              <a:gd name="T5" fmla="*/ 72 h 72"/>
              <a:gd name="T6" fmla="*/ 49 w 67"/>
              <a:gd name="T7" fmla="*/ 55 h 72"/>
              <a:gd name="T8" fmla="*/ 54 w 67"/>
              <a:gd name="T9" fmla="*/ 50 h 72"/>
              <a:gd name="T10" fmla="*/ 39 w 67"/>
              <a:gd name="T11" fmla="*/ 15 h 72"/>
              <a:gd name="T12" fmla="*/ 39 w 67"/>
              <a:gd name="T13" fmla="*/ 18 h 72"/>
              <a:gd name="T14" fmla="*/ 46 w 67"/>
              <a:gd name="T15" fmla="*/ 27 h 72"/>
              <a:gd name="T16" fmla="*/ 38 w 67"/>
              <a:gd name="T17" fmla="*/ 32 h 72"/>
              <a:gd name="T18" fmla="*/ 37 w 67"/>
              <a:gd name="T19" fmla="*/ 37 h 72"/>
              <a:gd name="T20" fmla="*/ 23 w 67"/>
              <a:gd name="T21" fmla="*/ 27 h 72"/>
              <a:gd name="T22" fmla="*/ 39 w 67"/>
              <a:gd name="T23" fmla="*/ 36 h 72"/>
              <a:gd name="T24" fmla="*/ 38 w 67"/>
              <a:gd name="T25" fmla="*/ 35 h 72"/>
              <a:gd name="T26" fmla="*/ 39 w 67"/>
              <a:gd name="T27" fmla="*/ 35 h 72"/>
              <a:gd name="T28" fmla="*/ 42 w 67"/>
              <a:gd name="T29" fmla="*/ 30 h 72"/>
              <a:gd name="T30" fmla="*/ 44 w 67"/>
              <a:gd name="T31" fmla="*/ 29 h 72"/>
              <a:gd name="T32" fmla="*/ 46 w 67"/>
              <a:gd name="T33" fmla="*/ 29 h 72"/>
              <a:gd name="T34" fmla="*/ 46 w 67"/>
              <a:gd name="T35" fmla="*/ 30 h 72"/>
              <a:gd name="T36" fmla="*/ 45 w 67"/>
              <a:gd name="T37" fmla="*/ 32 h 72"/>
              <a:gd name="T38" fmla="*/ 39 w 67"/>
              <a:gd name="T39" fmla="*/ 36 h 72"/>
              <a:gd name="T40" fmla="*/ 10 w 67"/>
              <a:gd name="T41" fmla="*/ 64 h 72"/>
              <a:gd name="T42" fmla="*/ 21 w 67"/>
              <a:gd name="T43" fmla="*/ 29 h 72"/>
              <a:gd name="T44" fmla="*/ 46 w 67"/>
              <a:gd name="T45" fmla="*/ 53 h 72"/>
              <a:gd name="T46" fmla="*/ 52 w 67"/>
              <a:gd name="T47" fmla="*/ 47 h 72"/>
              <a:gd name="T48" fmla="*/ 34 w 67"/>
              <a:gd name="T49" fmla="*/ 42 h 72"/>
              <a:gd name="T50" fmla="*/ 39 w 67"/>
              <a:gd name="T51" fmla="*/ 38 h 72"/>
              <a:gd name="T52" fmla="*/ 46 w 67"/>
              <a:gd name="T53" fmla="*/ 34 h 72"/>
              <a:gd name="T54" fmla="*/ 48 w 67"/>
              <a:gd name="T55" fmla="*/ 28 h 72"/>
              <a:gd name="T56" fmla="*/ 52 w 67"/>
              <a:gd name="T57" fmla="*/ 47 h 72"/>
              <a:gd name="T58" fmla="*/ 14 w 67"/>
              <a:gd name="T59" fmla="*/ 62 h 72"/>
              <a:gd name="T60" fmla="*/ 13 w 67"/>
              <a:gd name="T61" fmla="*/ 62 h 72"/>
              <a:gd name="T62" fmla="*/ 11 w 67"/>
              <a:gd name="T63" fmla="*/ 58 h 72"/>
              <a:gd name="T64" fmla="*/ 14 w 67"/>
              <a:gd name="T65" fmla="*/ 61 h 72"/>
              <a:gd name="T66" fmla="*/ 23 w 67"/>
              <a:gd name="T67" fmla="*/ 34 h 72"/>
              <a:gd name="T68" fmla="*/ 11 w 67"/>
              <a:gd name="T69" fmla="*/ 54 h 72"/>
              <a:gd name="T70" fmla="*/ 10 w 67"/>
              <a:gd name="T71" fmla="*/ 55 h 72"/>
              <a:gd name="T72" fmla="*/ 13 w 67"/>
              <a:gd name="T73" fmla="*/ 41 h 72"/>
              <a:gd name="T74" fmla="*/ 23 w 67"/>
              <a:gd name="T75" fmla="*/ 32 h 72"/>
              <a:gd name="T76" fmla="*/ 60 w 67"/>
              <a:gd name="T77" fmla="*/ 17 h 72"/>
              <a:gd name="T78" fmla="*/ 53 w 67"/>
              <a:gd name="T79" fmla="*/ 20 h 72"/>
              <a:gd name="T80" fmla="*/ 57 w 67"/>
              <a:gd name="T81" fmla="*/ 14 h 72"/>
              <a:gd name="T82" fmla="*/ 65 w 67"/>
              <a:gd name="T83" fmla="*/ 0 h 72"/>
              <a:gd name="T84" fmla="*/ 59 w 67"/>
              <a:gd name="T85" fmla="*/ 1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72">
                <a:moveTo>
                  <a:pt x="39" y="15"/>
                </a:moveTo>
                <a:cubicBezTo>
                  <a:pt x="34" y="15"/>
                  <a:pt x="29" y="17"/>
                  <a:pt x="25" y="21"/>
                </a:cubicBezTo>
                <a:cubicBezTo>
                  <a:pt x="20" y="26"/>
                  <a:pt x="20" y="26"/>
                  <a:pt x="20" y="26"/>
                </a:cubicBezTo>
                <a:cubicBezTo>
                  <a:pt x="8" y="38"/>
                  <a:pt x="8" y="38"/>
                  <a:pt x="8" y="38"/>
                </a:cubicBezTo>
                <a:cubicBezTo>
                  <a:pt x="0" y="45"/>
                  <a:pt x="0" y="58"/>
                  <a:pt x="8" y="66"/>
                </a:cubicBezTo>
                <a:cubicBezTo>
                  <a:pt x="12" y="70"/>
                  <a:pt x="17" y="72"/>
                  <a:pt x="23" y="72"/>
                </a:cubicBezTo>
                <a:cubicBezTo>
                  <a:pt x="28" y="72"/>
                  <a:pt x="33" y="70"/>
                  <a:pt x="37" y="66"/>
                </a:cubicBezTo>
                <a:cubicBezTo>
                  <a:pt x="49" y="55"/>
                  <a:pt x="49" y="55"/>
                  <a:pt x="49" y="55"/>
                </a:cubicBezTo>
                <a:cubicBezTo>
                  <a:pt x="49" y="55"/>
                  <a:pt x="49" y="55"/>
                  <a:pt x="49" y="55"/>
                </a:cubicBezTo>
                <a:cubicBezTo>
                  <a:pt x="54" y="50"/>
                  <a:pt x="54" y="50"/>
                  <a:pt x="54" y="50"/>
                </a:cubicBezTo>
                <a:cubicBezTo>
                  <a:pt x="62" y="42"/>
                  <a:pt x="62" y="29"/>
                  <a:pt x="54" y="21"/>
                </a:cubicBezTo>
                <a:cubicBezTo>
                  <a:pt x="50" y="17"/>
                  <a:pt x="45" y="15"/>
                  <a:pt x="39" y="15"/>
                </a:cubicBezTo>
                <a:close/>
                <a:moveTo>
                  <a:pt x="27" y="23"/>
                </a:moveTo>
                <a:cubicBezTo>
                  <a:pt x="31" y="20"/>
                  <a:pt x="35" y="18"/>
                  <a:pt x="39" y="18"/>
                </a:cubicBezTo>
                <a:cubicBezTo>
                  <a:pt x="44" y="18"/>
                  <a:pt x="48" y="19"/>
                  <a:pt x="51" y="22"/>
                </a:cubicBezTo>
                <a:cubicBezTo>
                  <a:pt x="46" y="27"/>
                  <a:pt x="46" y="27"/>
                  <a:pt x="46" y="27"/>
                </a:cubicBezTo>
                <a:cubicBezTo>
                  <a:pt x="45" y="27"/>
                  <a:pt x="43" y="27"/>
                  <a:pt x="41" y="29"/>
                </a:cubicBezTo>
                <a:cubicBezTo>
                  <a:pt x="38" y="32"/>
                  <a:pt x="38" y="32"/>
                  <a:pt x="38" y="32"/>
                </a:cubicBezTo>
                <a:cubicBezTo>
                  <a:pt x="37" y="32"/>
                  <a:pt x="37" y="33"/>
                  <a:pt x="36" y="35"/>
                </a:cubicBezTo>
                <a:cubicBezTo>
                  <a:pt x="36" y="35"/>
                  <a:pt x="36" y="36"/>
                  <a:pt x="37" y="37"/>
                </a:cubicBezTo>
                <a:cubicBezTo>
                  <a:pt x="32" y="41"/>
                  <a:pt x="32" y="41"/>
                  <a:pt x="32" y="41"/>
                </a:cubicBezTo>
                <a:cubicBezTo>
                  <a:pt x="28" y="37"/>
                  <a:pt x="25" y="32"/>
                  <a:pt x="23" y="27"/>
                </a:cubicBezTo>
                <a:lnTo>
                  <a:pt x="27" y="23"/>
                </a:lnTo>
                <a:close/>
                <a:moveTo>
                  <a:pt x="39" y="36"/>
                </a:moveTo>
                <a:cubicBezTo>
                  <a:pt x="39" y="36"/>
                  <a:pt x="39" y="36"/>
                  <a:pt x="39" y="36"/>
                </a:cubicBezTo>
                <a:cubicBezTo>
                  <a:pt x="38" y="36"/>
                  <a:pt x="38" y="35"/>
                  <a:pt x="38" y="35"/>
                </a:cubicBezTo>
                <a:cubicBezTo>
                  <a:pt x="38" y="35"/>
                  <a:pt x="38" y="35"/>
                  <a:pt x="39" y="35"/>
                </a:cubicBezTo>
                <a:cubicBezTo>
                  <a:pt x="39" y="35"/>
                  <a:pt x="39" y="35"/>
                  <a:pt x="39" y="35"/>
                </a:cubicBezTo>
                <a:cubicBezTo>
                  <a:pt x="39" y="34"/>
                  <a:pt x="39" y="33"/>
                  <a:pt x="40" y="33"/>
                </a:cubicBezTo>
                <a:cubicBezTo>
                  <a:pt x="42" y="30"/>
                  <a:pt x="42" y="30"/>
                  <a:pt x="42" y="30"/>
                </a:cubicBezTo>
                <a:cubicBezTo>
                  <a:pt x="43" y="30"/>
                  <a:pt x="44" y="29"/>
                  <a:pt x="44" y="29"/>
                </a:cubicBezTo>
                <a:cubicBezTo>
                  <a:pt x="44" y="29"/>
                  <a:pt x="44" y="29"/>
                  <a:pt x="44" y="29"/>
                </a:cubicBezTo>
                <a:cubicBezTo>
                  <a:pt x="44" y="29"/>
                  <a:pt x="45" y="29"/>
                  <a:pt x="45" y="29"/>
                </a:cubicBezTo>
                <a:cubicBezTo>
                  <a:pt x="45" y="29"/>
                  <a:pt x="45" y="29"/>
                  <a:pt x="46" y="29"/>
                </a:cubicBezTo>
                <a:cubicBezTo>
                  <a:pt x="46" y="29"/>
                  <a:pt x="46" y="30"/>
                  <a:pt x="46" y="30"/>
                </a:cubicBezTo>
                <a:cubicBezTo>
                  <a:pt x="46" y="30"/>
                  <a:pt x="46" y="30"/>
                  <a:pt x="46" y="30"/>
                </a:cubicBezTo>
                <a:cubicBezTo>
                  <a:pt x="46" y="30"/>
                  <a:pt x="46" y="30"/>
                  <a:pt x="46" y="30"/>
                </a:cubicBezTo>
                <a:cubicBezTo>
                  <a:pt x="45" y="31"/>
                  <a:pt x="45" y="32"/>
                  <a:pt x="45" y="32"/>
                </a:cubicBezTo>
                <a:cubicBezTo>
                  <a:pt x="42" y="35"/>
                  <a:pt x="42" y="35"/>
                  <a:pt x="42" y="35"/>
                </a:cubicBezTo>
                <a:cubicBezTo>
                  <a:pt x="41" y="36"/>
                  <a:pt x="40" y="36"/>
                  <a:pt x="39" y="36"/>
                </a:cubicBezTo>
                <a:close/>
                <a:moveTo>
                  <a:pt x="35" y="64"/>
                </a:moveTo>
                <a:cubicBezTo>
                  <a:pt x="28" y="71"/>
                  <a:pt x="17" y="71"/>
                  <a:pt x="10" y="64"/>
                </a:cubicBezTo>
                <a:cubicBezTo>
                  <a:pt x="4" y="57"/>
                  <a:pt x="4" y="46"/>
                  <a:pt x="10" y="40"/>
                </a:cubicBezTo>
                <a:cubicBezTo>
                  <a:pt x="21" y="29"/>
                  <a:pt x="21" y="29"/>
                  <a:pt x="21" y="29"/>
                </a:cubicBezTo>
                <a:cubicBezTo>
                  <a:pt x="24" y="34"/>
                  <a:pt x="27" y="39"/>
                  <a:pt x="32" y="43"/>
                </a:cubicBezTo>
                <a:cubicBezTo>
                  <a:pt x="36" y="47"/>
                  <a:pt x="41" y="51"/>
                  <a:pt x="46" y="53"/>
                </a:cubicBezTo>
                <a:lnTo>
                  <a:pt x="35" y="64"/>
                </a:lnTo>
                <a:close/>
                <a:moveTo>
                  <a:pt x="52" y="47"/>
                </a:moveTo>
                <a:cubicBezTo>
                  <a:pt x="47" y="52"/>
                  <a:pt x="47" y="52"/>
                  <a:pt x="47" y="52"/>
                </a:cubicBezTo>
                <a:cubicBezTo>
                  <a:pt x="42" y="50"/>
                  <a:pt x="38" y="46"/>
                  <a:pt x="34" y="42"/>
                </a:cubicBezTo>
                <a:cubicBezTo>
                  <a:pt x="38" y="38"/>
                  <a:pt x="38" y="38"/>
                  <a:pt x="38" y="38"/>
                </a:cubicBezTo>
                <a:cubicBezTo>
                  <a:pt x="38" y="38"/>
                  <a:pt x="39" y="38"/>
                  <a:pt x="39" y="38"/>
                </a:cubicBezTo>
                <a:cubicBezTo>
                  <a:pt x="40" y="38"/>
                  <a:pt x="42" y="38"/>
                  <a:pt x="43" y="36"/>
                </a:cubicBezTo>
                <a:cubicBezTo>
                  <a:pt x="46" y="34"/>
                  <a:pt x="46" y="34"/>
                  <a:pt x="46" y="34"/>
                </a:cubicBezTo>
                <a:cubicBezTo>
                  <a:pt x="47" y="33"/>
                  <a:pt x="47" y="32"/>
                  <a:pt x="48" y="31"/>
                </a:cubicBezTo>
                <a:cubicBezTo>
                  <a:pt x="48" y="30"/>
                  <a:pt x="48" y="29"/>
                  <a:pt x="48" y="28"/>
                </a:cubicBezTo>
                <a:cubicBezTo>
                  <a:pt x="52" y="24"/>
                  <a:pt x="52" y="24"/>
                  <a:pt x="52" y="24"/>
                </a:cubicBezTo>
                <a:cubicBezTo>
                  <a:pt x="58" y="30"/>
                  <a:pt x="58" y="41"/>
                  <a:pt x="52" y="47"/>
                </a:cubicBezTo>
                <a:close/>
                <a:moveTo>
                  <a:pt x="14" y="61"/>
                </a:moveTo>
                <a:cubicBezTo>
                  <a:pt x="14" y="61"/>
                  <a:pt x="14" y="62"/>
                  <a:pt x="14" y="62"/>
                </a:cubicBezTo>
                <a:cubicBezTo>
                  <a:pt x="14" y="62"/>
                  <a:pt x="14" y="62"/>
                  <a:pt x="13" y="62"/>
                </a:cubicBezTo>
                <a:cubicBezTo>
                  <a:pt x="13" y="62"/>
                  <a:pt x="13" y="62"/>
                  <a:pt x="13" y="62"/>
                </a:cubicBezTo>
                <a:cubicBezTo>
                  <a:pt x="12" y="61"/>
                  <a:pt x="11" y="60"/>
                  <a:pt x="10" y="59"/>
                </a:cubicBezTo>
                <a:cubicBezTo>
                  <a:pt x="10" y="59"/>
                  <a:pt x="10" y="58"/>
                  <a:pt x="11" y="58"/>
                </a:cubicBezTo>
                <a:cubicBezTo>
                  <a:pt x="11" y="58"/>
                  <a:pt x="12" y="58"/>
                  <a:pt x="12" y="58"/>
                </a:cubicBezTo>
                <a:cubicBezTo>
                  <a:pt x="13" y="59"/>
                  <a:pt x="13" y="60"/>
                  <a:pt x="14" y="61"/>
                </a:cubicBezTo>
                <a:close/>
                <a:moveTo>
                  <a:pt x="23" y="32"/>
                </a:moveTo>
                <a:cubicBezTo>
                  <a:pt x="23" y="33"/>
                  <a:pt x="23" y="33"/>
                  <a:pt x="23" y="34"/>
                </a:cubicBezTo>
                <a:cubicBezTo>
                  <a:pt x="14" y="42"/>
                  <a:pt x="14" y="42"/>
                  <a:pt x="14" y="42"/>
                </a:cubicBezTo>
                <a:cubicBezTo>
                  <a:pt x="11" y="45"/>
                  <a:pt x="10" y="50"/>
                  <a:pt x="11" y="54"/>
                </a:cubicBezTo>
                <a:cubicBezTo>
                  <a:pt x="11" y="55"/>
                  <a:pt x="10" y="55"/>
                  <a:pt x="10" y="55"/>
                </a:cubicBezTo>
                <a:cubicBezTo>
                  <a:pt x="10" y="55"/>
                  <a:pt x="10" y="55"/>
                  <a:pt x="10" y="55"/>
                </a:cubicBezTo>
                <a:cubicBezTo>
                  <a:pt x="9" y="55"/>
                  <a:pt x="9" y="55"/>
                  <a:pt x="9" y="54"/>
                </a:cubicBezTo>
                <a:cubicBezTo>
                  <a:pt x="8" y="50"/>
                  <a:pt x="9" y="45"/>
                  <a:pt x="13" y="41"/>
                </a:cubicBezTo>
                <a:cubicBezTo>
                  <a:pt x="21" y="32"/>
                  <a:pt x="21" y="32"/>
                  <a:pt x="21" y="32"/>
                </a:cubicBezTo>
                <a:cubicBezTo>
                  <a:pt x="22" y="32"/>
                  <a:pt x="22" y="32"/>
                  <a:pt x="23" y="32"/>
                </a:cubicBezTo>
                <a:close/>
                <a:moveTo>
                  <a:pt x="60" y="12"/>
                </a:moveTo>
                <a:cubicBezTo>
                  <a:pt x="61" y="13"/>
                  <a:pt x="62" y="15"/>
                  <a:pt x="60" y="17"/>
                </a:cubicBezTo>
                <a:cubicBezTo>
                  <a:pt x="55" y="22"/>
                  <a:pt x="55" y="22"/>
                  <a:pt x="55" y="22"/>
                </a:cubicBezTo>
                <a:cubicBezTo>
                  <a:pt x="53" y="20"/>
                  <a:pt x="53" y="20"/>
                  <a:pt x="53" y="20"/>
                </a:cubicBezTo>
                <a:cubicBezTo>
                  <a:pt x="58" y="15"/>
                  <a:pt x="58" y="15"/>
                  <a:pt x="58" y="15"/>
                </a:cubicBezTo>
                <a:cubicBezTo>
                  <a:pt x="58" y="15"/>
                  <a:pt x="58" y="14"/>
                  <a:pt x="57" y="14"/>
                </a:cubicBezTo>
                <a:cubicBezTo>
                  <a:pt x="56" y="12"/>
                  <a:pt x="55" y="10"/>
                  <a:pt x="57" y="8"/>
                </a:cubicBezTo>
                <a:cubicBezTo>
                  <a:pt x="65" y="0"/>
                  <a:pt x="65" y="0"/>
                  <a:pt x="65" y="0"/>
                </a:cubicBezTo>
                <a:cubicBezTo>
                  <a:pt x="67" y="3"/>
                  <a:pt x="67" y="3"/>
                  <a:pt x="67" y="3"/>
                </a:cubicBezTo>
                <a:cubicBezTo>
                  <a:pt x="59" y="10"/>
                  <a:pt x="59" y="10"/>
                  <a:pt x="59" y="10"/>
                </a:cubicBezTo>
                <a:cubicBezTo>
                  <a:pt x="59" y="10"/>
                  <a:pt x="60" y="11"/>
                  <a:pt x="60" y="1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noEditPoints="1"/>
          </p:cNvSpPr>
          <p:nvPr/>
        </p:nvSpPr>
        <p:spPr bwMode="auto">
          <a:xfrm>
            <a:off x="2401317" y="2728833"/>
            <a:ext cx="348436" cy="300099"/>
          </a:xfrm>
          <a:custGeom>
            <a:avLst/>
            <a:gdLst>
              <a:gd name="T0" fmla="*/ 73 w 73"/>
              <a:gd name="T1" fmla="*/ 20 h 61"/>
              <a:gd name="T2" fmla="*/ 67 w 73"/>
              <a:gd name="T3" fmla="*/ 6 h 61"/>
              <a:gd name="T4" fmla="*/ 53 w 73"/>
              <a:gd name="T5" fmla="*/ 0 h 61"/>
              <a:gd name="T6" fmla="*/ 39 w 73"/>
              <a:gd name="T7" fmla="*/ 6 h 61"/>
              <a:gd name="T8" fmla="*/ 36 w 73"/>
              <a:gd name="T9" fmla="*/ 9 h 61"/>
              <a:gd name="T10" fmla="*/ 33 w 73"/>
              <a:gd name="T11" fmla="*/ 6 h 61"/>
              <a:gd name="T12" fmla="*/ 19 w 73"/>
              <a:gd name="T13" fmla="*/ 0 h 61"/>
              <a:gd name="T14" fmla="*/ 5 w 73"/>
              <a:gd name="T15" fmla="*/ 6 h 61"/>
              <a:gd name="T16" fmla="*/ 0 w 73"/>
              <a:gd name="T17" fmla="*/ 20 h 61"/>
              <a:gd name="T18" fmla="*/ 5 w 73"/>
              <a:gd name="T19" fmla="*/ 33 h 61"/>
              <a:gd name="T20" fmla="*/ 5 w 73"/>
              <a:gd name="T21" fmla="*/ 34 h 61"/>
              <a:gd name="T22" fmla="*/ 30 w 73"/>
              <a:gd name="T23" fmla="*/ 58 h 61"/>
              <a:gd name="T24" fmla="*/ 36 w 73"/>
              <a:gd name="T25" fmla="*/ 61 h 61"/>
              <a:gd name="T26" fmla="*/ 42 w 73"/>
              <a:gd name="T27" fmla="*/ 58 h 61"/>
              <a:gd name="T28" fmla="*/ 67 w 73"/>
              <a:gd name="T29" fmla="*/ 34 h 61"/>
              <a:gd name="T30" fmla="*/ 67 w 73"/>
              <a:gd name="T31" fmla="*/ 33 h 61"/>
              <a:gd name="T32" fmla="*/ 73 w 73"/>
              <a:gd name="T33" fmla="*/ 20 h 61"/>
              <a:gd name="T34" fmla="*/ 40 w 73"/>
              <a:gd name="T35" fmla="*/ 56 h 61"/>
              <a:gd name="T36" fmla="*/ 32 w 73"/>
              <a:gd name="T37" fmla="*/ 56 h 61"/>
              <a:gd name="T38" fmla="*/ 7 w 73"/>
              <a:gd name="T39" fmla="*/ 31 h 61"/>
              <a:gd name="T40" fmla="*/ 7 w 73"/>
              <a:gd name="T41" fmla="*/ 31 h 61"/>
              <a:gd name="T42" fmla="*/ 3 w 73"/>
              <a:gd name="T43" fmla="*/ 20 h 61"/>
              <a:gd name="T44" fmla="*/ 7 w 73"/>
              <a:gd name="T45" fmla="*/ 8 h 61"/>
              <a:gd name="T46" fmla="*/ 19 w 73"/>
              <a:gd name="T47" fmla="*/ 3 h 61"/>
              <a:gd name="T48" fmla="*/ 31 w 73"/>
              <a:gd name="T49" fmla="*/ 8 h 61"/>
              <a:gd name="T50" fmla="*/ 35 w 73"/>
              <a:gd name="T51" fmla="*/ 12 h 61"/>
              <a:gd name="T52" fmla="*/ 37 w 73"/>
              <a:gd name="T53" fmla="*/ 12 h 61"/>
              <a:gd name="T54" fmla="*/ 41 w 73"/>
              <a:gd name="T55" fmla="*/ 8 h 61"/>
              <a:gd name="T56" fmla="*/ 53 w 73"/>
              <a:gd name="T57" fmla="*/ 3 h 61"/>
              <a:gd name="T58" fmla="*/ 65 w 73"/>
              <a:gd name="T59" fmla="*/ 8 h 61"/>
              <a:gd name="T60" fmla="*/ 70 w 73"/>
              <a:gd name="T61" fmla="*/ 20 h 61"/>
              <a:gd name="T62" fmla="*/ 65 w 73"/>
              <a:gd name="T63" fmla="*/ 31 h 61"/>
              <a:gd name="T64" fmla="*/ 65 w 73"/>
              <a:gd name="T65" fmla="*/ 31 h 61"/>
              <a:gd name="T66" fmla="*/ 40 w 73"/>
              <a:gd name="T67" fmla="*/ 56 h 61"/>
              <a:gd name="T68" fmla="*/ 25 w 73"/>
              <a:gd name="T69" fmla="*/ 41 h 61"/>
              <a:gd name="T70" fmla="*/ 25 w 73"/>
              <a:gd name="T71" fmla="*/ 42 h 61"/>
              <a:gd name="T72" fmla="*/ 25 w 73"/>
              <a:gd name="T73" fmla="*/ 42 h 61"/>
              <a:gd name="T74" fmla="*/ 24 w 73"/>
              <a:gd name="T75" fmla="*/ 42 h 61"/>
              <a:gd name="T76" fmla="*/ 9 w 73"/>
              <a:gd name="T77" fmla="*/ 27 h 61"/>
              <a:gd name="T78" fmla="*/ 9 w 73"/>
              <a:gd name="T79" fmla="*/ 10 h 61"/>
              <a:gd name="T80" fmla="*/ 11 w 73"/>
              <a:gd name="T81" fmla="*/ 10 h 61"/>
              <a:gd name="T82" fmla="*/ 11 w 73"/>
              <a:gd name="T83" fmla="*/ 11 h 61"/>
              <a:gd name="T84" fmla="*/ 11 w 73"/>
              <a:gd name="T85" fmla="*/ 26 h 61"/>
              <a:gd name="T86" fmla="*/ 25 w 73"/>
              <a:gd name="T87" fmla="*/ 41 h 61"/>
              <a:gd name="T88" fmla="*/ 32 w 73"/>
              <a:gd name="T89" fmla="*/ 47 h 61"/>
              <a:gd name="T90" fmla="*/ 32 w 73"/>
              <a:gd name="T91" fmla="*/ 48 h 61"/>
              <a:gd name="T92" fmla="*/ 31 w 73"/>
              <a:gd name="T93" fmla="*/ 49 h 61"/>
              <a:gd name="T94" fmla="*/ 30 w 73"/>
              <a:gd name="T95" fmla="*/ 48 h 61"/>
              <a:gd name="T96" fmla="*/ 28 w 73"/>
              <a:gd name="T97" fmla="*/ 46 h 61"/>
              <a:gd name="T98" fmla="*/ 28 w 73"/>
              <a:gd name="T99" fmla="*/ 44 h 61"/>
              <a:gd name="T100" fmla="*/ 29 w 73"/>
              <a:gd name="T101" fmla="*/ 44 h 61"/>
              <a:gd name="T102" fmla="*/ 32 w 73"/>
              <a:gd name="T103"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1">
                <a:moveTo>
                  <a:pt x="73" y="20"/>
                </a:moveTo>
                <a:cubicBezTo>
                  <a:pt x="73" y="14"/>
                  <a:pt x="71" y="9"/>
                  <a:pt x="67" y="6"/>
                </a:cubicBezTo>
                <a:cubicBezTo>
                  <a:pt x="63" y="2"/>
                  <a:pt x="58" y="0"/>
                  <a:pt x="53" y="0"/>
                </a:cubicBezTo>
                <a:cubicBezTo>
                  <a:pt x="48" y="0"/>
                  <a:pt x="43" y="2"/>
                  <a:pt x="39" y="6"/>
                </a:cubicBezTo>
                <a:cubicBezTo>
                  <a:pt x="36" y="9"/>
                  <a:pt x="36" y="9"/>
                  <a:pt x="36" y="9"/>
                </a:cubicBezTo>
                <a:cubicBezTo>
                  <a:pt x="33" y="6"/>
                  <a:pt x="33" y="6"/>
                  <a:pt x="33" y="6"/>
                </a:cubicBezTo>
                <a:cubicBezTo>
                  <a:pt x="29" y="2"/>
                  <a:pt x="24" y="0"/>
                  <a:pt x="19" y="0"/>
                </a:cubicBezTo>
                <a:cubicBezTo>
                  <a:pt x="14" y="0"/>
                  <a:pt x="9" y="2"/>
                  <a:pt x="5" y="6"/>
                </a:cubicBezTo>
                <a:cubicBezTo>
                  <a:pt x="2" y="9"/>
                  <a:pt x="0" y="14"/>
                  <a:pt x="0" y="20"/>
                </a:cubicBezTo>
                <a:cubicBezTo>
                  <a:pt x="0" y="25"/>
                  <a:pt x="2" y="30"/>
                  <a:pt x="5" y="33"/>
                </a:cubicBezTo>
                <a:cubicBezTo>
                  <a:pt x="5" y="33"/>
                  <a:pt x="5" y="34"/>
                  <a:pt x="5" y="34"/>
                </a:cubicBezTo>
                <a:cubicBezTo>
                  <a:pt x="30" y="58"/>
                  <a:pt x="30" y="58"/>
                  <a:pt x="30" y="58"/>
                </a:cubicBezTo>
                <a:cubicBezTo>
                  <a:pt x="32" y="60"/>
                  <a:pt x="34" y="61"/>
                  <a:pt x="36" y="61"/>
                </a:cubicBezTo>
                <a:cubicBezTo>
                  <a:pt x="38" y="61"/>
                  <a:pt x="41" y="60"/>
                  <a:pt x="42" y="58"/>
                </a:cubicBezTo>
                <a:cubicBezTo>
                  <a:pt x="67" y="34"/>
                  <a:pt x="67" y="34"/>
                  <a:pt x="67" y="34"/>
                </a:cubicBezTo>
                <a:cubicBezTo>
                  <a:pt x="67" y="34"/>
                  <a:pt x="67" y="33"/>
                  <a:pt x="67" y="33"/>
                </a:cubicBezTo>
                <a:cubicBezTo>
                  <a:pt x="71" y="30"/>
                  <a:pt x="73" y="25"/>
                  <a:pt x="73" y="20"/>
                </a:cubicBezTo>
                <a:close/>
                <a:moveTo>
                  <a:pt x="40" y="56"/>
                </a:moveTo>
                <a:cubicBezTo>
                  <a:pt x="38" y="58"/>
                  <a:pt x="34" y="58"/>
                  <a:pt x="32" y="56"/>
                </a:cubicBezTo>
                <a:cubicBezTo>
                  <a:pt x="7" y="31"/>
                  <a:pt x="7" y="31"/>
                  <a:pt x="7" y="31"/>
                </a:cubicBezTo>
                <a:cubicBezTo>
                  <a:pt x="7" y="31"/>
                  <a:pt x="7" y="31"/>
                  <a:pt x="7" y="31"/>
                </a:cubicBezTo>
                <a:cubicBezTo>
                  <a:pt x="4" y="28"/>
                  <a:pt x="3" y="24"/>
                  <a:pt x="3" y="20"/>
                </a:cubicBezTo>
                <a:cubicBezTo>
                  <a:pt x="3" y="15"/>
                  <a:pt x="4" y="11"/>
                  <a:pt x="7" y="8"/>
                </a:cubicBezTo>
                <a:cubicBezTo>
                  <a:pt x="11" y="5"/>
                  <a:pt x="15" y="3"/>
                  <a:pt x="19" y="3"/>
                </a:cubicBezTo>
                <a:cubicBezTo>
                  <a:pt x="24" y="3"/>
                  <a:pt x="28" y="5"/>
                  <a:pt x="31" y="8"/>
                </a:cubicBezTo>
                <a:cubicBezTo>
                  <a:pt x="35" y="12"/>
                  <a:pt x="35" y="12"/>
                  <a:pt x="35" y="12"/>
                </a:cubicBezTo>
                <a:cubicBezTo>
                  <a:pt x="36" y="13"/>
                  <a:pt x="37" y="13"/>
                  <a:pt x="37" y="12"/>
                </a:cubicBezTo>
                <a:cubicBezTo>
                  <a:pt x="41" y="8"/>
                  <a:pt x="41" y="8"/>
                  <a:pt x="41" y="8"/>
                </a:cubicBezTo>
                <a:cubicBezTo>
                  <a:pt x="44" y="5"/>
                  <a:pt x="49" y="3"/>
                  <a:pt x="53" y="3"/>
                </a:cubicBezTo>
                <a:cubicBezTo>
                  <a:pt x="57" y="3"/>
                  <a:pt x="62" y="5"/>
                  <a:pt x="65" y="8"/>
                </a:cubicBezTo>
                <a:cubicBezTo>
                  <a:pt x="68" y="11"/>
                  <a:pt x="70" y="15"/>
                  <a:pt x="70" y="20"/>
                </a:cubicBezTo>
                <a:cubicBezTo>
                  <a:pt x="70" y="24"/>
                  <a:pt x="68" y="28"/>
                  <a:pt x="65" y="31"/>
                </a:cubicBezTo>
                <a:cubicBezTo>
                  <a:pt x="65" y="31"/>
                  <a:pt x="65" y="31"/>
                  <a:pt x="65" y="31"/>
                </a:cubicBezTo>
                <a:lnTo>
                  <a:pt x="40" y="56"/>
                </a:lnTo>
                <a:close/>
                <a:moveTo>
                  <a:pt x="25" y="41"/>
                </a:moveTo>
                <a:cubicBezTo>
                  <a:pt x="26" y="41"/>
                  <a:pt x="26" y="42"/>
                  <a:pt x="25" y="42"/>
                </a:cubicBezTo>
                <a:cubicBezTo>
                  <a:pt x="25" y="42"/>
                  <a:pt x="25" y="42"/>
                  <a:pt x="25" y="42"/>
                </a:cubicBezTo>
                <a:cubicBezTo>
                  <a:pt x="24" y="42"/>
                  <a:pt x="24" y="42"/>
                  <a:pt x="24" y="42"/>
                </a:cubicBezTo>
                <a:cubicBezTo>
                  <a:pt x="9" y="27"/>
                  <a:pt x="9" y="27"/>
                  <a:pt x="9" y="27"/>
                </a:cubicBezTo>
                <a:cubicBezTo>
                  <a:pt x="5" y="23"/>
                  <a:pt x="5" y="15"/>
                  <a:pt x="9" y="10"/>
                </a:cubicBezTo>
                <a:cubicBezTo>
                  <a:pt x="10" y="9"/>
                  <a:pt x="10" y="9"/>
                  <a:pt x="11" y="10"/>
                </a:cubicBezTo>
                <a:cubicBezTo>
                  <a:pt x="11" y="10"/>
                  <a:pt x="11" y="11"/>
                  <a:pt x="11" y="11"/>
                </a:cubicBezTo>
                <a:cubicBezTo>
                  <a:pt x="7" y="15"/>
                  <a:pt x="7" y="22"/>
                  <a:pt x="11" y="26"/>
                </a:cubicBezTo>
                <a:lnTo>
                  <a:pt x="25" y="41"/>
                </a:lnTo>
                <a:close/>
                <a:moveTo>
                  <a:pt x="32" y="47"/>
                </a:moveTo>
                <a:cubicBezTo>
                  <a:pt x="32" y="47"/>
                  <a:pt x="32" y="48"/>
                  <a:pt x="32" y="48"/>
                </a:cubicBezTo>
                <a:cubicBezTo>
                  <a:pt x="31" y="48"/>
                  <a:pt x="31" y="49"/>
                  <a:pt x="31" y="49"/>
                </a:cubicBezTo>
                <a:cubicBezTo>
                  <a:pt x="31" y="49"/>
                  <a:pt x="30" y="48"/>
                  <a:pt x="30" y="48"/>
                </a:cubicBezTo>
                <a:cubicBezTo>
                  <a:pt x="28" y="46"/>
                  <a:pt x="28" y="46"/>
                  <a:pt x="28" y="46"/>
                </a:cubicBezTo>
                <a:cubicBezTo>
                  <a:pt x="27" y="46"/>
                  <a:pt x="27" y="45"/>
                  <a:pt x="28" y="44"/>
                </a:cubicBezTo>
                <a:cubicBezTo>
                  <a:pt x="28" y="44"/>
                  <a:pt x="29" y="44"/>
                  <a:pt x="29" y="44"/>
                </a:cubicBezTo>
                <a:lnTo>
                  <a:pt x="32" y="4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63"/>
          <p:cNvSpPr>
            <a:spLocks noEditPoints="1"/>
          </p:cNvSpPr>
          <p:nvPr/>
        </p:nvSpPr>
        <p:spPr bwMode="auto">
          <a:xfrm>
            <a:off x="7572134" y="2713095"/>
            <a:ext cx="362087" cy="331575"/>
          </a:xfrm>
          <a:custGeom>
            <a:avLst/>
            <a:gdLst>
              <a:gd name="T0" fmla="*/ 6 w 75"/>
              <a:gd name="T1" fmla="*/ 0 h 67"/>
              <a:gd name="T2" fmla="*/ 0 w 75"/>
              <a:gd name="T3" fmla="*/ 61 h 67"/>
              <a:gd name="T4" fmla="*/ 69 w 75"/>
              <a:gd name="T5" fmla="*/ 67 h 67"/>
              <a:gd name="T6" fmla="*/ 75 w 75"/>
              <a:gd name="T7" fmla="*/ 6 h 67"/>
              <a:gd name="T8" fmla="*/ 12 w 75"/>
              <a:gd name="T9" fmla="*/ 11 h 67"/>
              <a:gd name="T10" fmla="*/ 13 w 75"/>
              <a:gd name="T11" fmla="*/ 16 h 67"/>
              <a:gd name="T12" fmla="*/ 7 w 75"/>
              <a:gd name="T13" fmla="*/ 16 h 67"/>
              <a:gd name="T14" fmla="*/ 6 w 75"/>
              <a:gd name="T15" fmla="*/ 12 h 67"/>
              <a:gd name="T16" fmla="*/ 12 w 75"/>
              <a:gd name="T17" fmla="*/ 11 h 67"/>
              <a:gd name="T18" fmla="*/ 12 w 75"/>
              <a:gd name="T19" fmla="*/ 25 h 67"/>
              <a:gd name="T20" fmla="*/ 13 w 75"/>
              <a:gd name="T21" fmla="*/ 29 h 67"/>
              <a:gd name="T22" fmla="*/ 7 w 75"/>
              <a:gd name="T23" fmla="*/ 30 h 67"/>
              <a:gd name="T24" fmla="*/ 6 w 75"/>
              <a:gd name="T25" fmla="*/ 25 h 67"/>
              <a:gd name="T26" fmla="*/ 7 w 75"/>
              <a:gd name="T27" fmla="*/ 38 h 67"/>
              <a:gd name="T28" fmla="*/ 13 w 75"/>
              <a:gd name="T29" fmla="*/ 39 h 67"/>
              <a:gd name="T30" fmla="*/ 12 w 75"/>
              <a:gd name="T31" fmla="*/ 43 h 67"/>
              <a:gd name="T32" fmla="*/ 6 w 75"/>
              <a:gd name="T33" fmla="*/ 43 h 67"/>
              <a:gd name="T34" fmla="*/ 7 w 75"/>
              <a:gd name="T35" fmla="*/ 38 h 67"/>
              <a:gd name="T36" fmla="*/ 12 w 75"/>
              <a:gd name="T37" fmla="*/ 52 h 67"/>
              <a:gd name="T38" fmla="*/ 13 w 75"/>
              <a:gd name="T39" fmla="*/ 56 h 67"/>
              <a:gd name="T40" fmla="*/ 7 w 75"/>
              <a:gd name="T41" fmla="*/ 57 h 67"/>
              <a:gd name="T42" fmla="*/ 6 w 75"/>
              <a:gd name="T43" fmla="*/ 52 h 67"/>
              <a:gd name="T44" fmla="*/ 17 w 75"/>
              <a:gd name="T45" fmla="*/ 63 h 67"/>
              <a:gd name="T46" fmla="*/ 58 w 75"/>
              <a:gd name="T47" fmla="*/ 3 h 67"/>
              <a:gd name="T48" fmla="*/ 58 w 75"/>
              <a:gd name="T49" fmla="*/ 64 h 67"/>
              <a:gd name="T50" fmla="*/ 17 w 75"/>
              <a:gd name="T51" fmla="*/ 63 h 67"/>
              <a:gd name="T52" fmla="*/ 68 w 75"/>
              <a:gd name="T53" fmla="*/ 25 h 67"/>
              <a:gd name="T54" fmla="*/ 69 w 75"/>
              <a:gd name="T55" fmla="*/ 29 h 67"/>
              <a:gd name="T56" fmla="*/ 63 w 75"/>
              <a:gd name="T57" fmla="*/ 30 h 67"/>
              <a:gd name="T58" fmla="*/ 62 w 75"/>
              <a:gd name="T59" fmla="*/ 25 h 67"/>
              <a:gd name="T60" fmla="*/ 62 w 75"/>
              <a:gd name="T61" fmla="*/ 16 h 67"/>
              <a:gd name="T62" fmla="*/ 63 w 75"/>
              <a:gd name="T63" fmla="*/ 11 h 67"/>
              <a:gd name="T64" fmla="*/ 69 w 75"/>
              <a:gd name="T65" fmla="*/ 12 h 67"/>
              <a:gd name="T66" fmla="*/ 68 w 75"/>
              <a:gd name="T67" fmla="*/ 16 h 67"/>
              <a:gd name="T68" fmla="*/ 62 w 75"/>
              <a:gd name="T69" fmla="*/ 16 h 67"/>
              <a:gd name="T70" fmla="*/ 68 w 75"/>
              <a:gd name="T71" fmla="*/ 38 h 67"/>
              <a:gd name="T72" fmla="*/ 69 w 75"/>
              <a:gd name="T73" fmla="*/ 43 h 67"/>
              <a:gd name="T74" fmla="*/ 63 w 75"/>
              <a:gd name="T75" fmla="*/ 43 h 67"/>
              <a:gd name="T76" fmla="*/ 62 w 75"/>
              <a:gd name="T77" fmla="*/ 39 h 67"/>
              <a:gd name="T78" fmla="*/ 63 w 75"/>
              <a:gd name="T79" fmla="*/ 52 h 67"/>
              <a:gd name="T80" fmla="*/ 69 w 75"/>
              <a:gd name="T81" fmla="*/ 52 h 67"/>
              <a:gd name="T82" fmla="*/ 68 w 75"/>
              <a:gd name="T83" fmla="*/ 57 h 67"/>
              <a:gd name="T84" fmla="*/ 62 w 75"/>
              <a:gd name="T85" fmla="*/ 56 h 67"/>
              <a:gd name="T86" fmla="*/ 63 w 75"/>
              <a:gd name="T87" fmla="*/ 52 h 67"/>
              <a:gd name="T88" fmla="*/ 24 w 75"/>
              <a:gd name="T89" fmla="*/ 14 h 67"/>
              <a:gd name="T90" fmla="*/ 24 w 75"/>
              <a:gd name="T91" fmla="*/ 52 h 67"/>
              <a:gd name="T92" fmla="*/ 25 w 75"/>
              <a:gd name="T93" fmla="*/ 53 h 67"/>
              <a:gd name="T94" fmla="*/ 51 w 75"/>
              <a:gd name="T95" fmla="*/ 34 h 67"/>
              <a:gd name="T96" fmla="*/ 51 w 75"/>
              <a:gd name="T97" fmla="*/ 33 h 67"/>
              <a:gd name="T98" fmla="*/ 26 w 75"/>
              <a:gd name="T99" fmla="*/ 50 h 67"/>
              <a:gd name="T100" fmla="*/ 48 w 75"/>
              <a:gd name="T101" fmla="*/ 3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 h="67">
                <a:moveTo>
                  <a:pt x="69" y="0"/>
                </a:moveTo>
                <a:cubicBezTo>
                  <a:pt x="6" y="0"/>
                  <a:pt x="6" y="0"/>
                  <a:pt x="6" y="0"/>
                </a:cubicBezTo>
                <a:cubicBezTo>
                  <a:pt x="3" y="0"/>
                  <a:pt x="0" y="3"/>
                  <a:pt x="0" y="6"/>
                </a:cubicBezTo>
                <a:cubicBezTo>
                  <a:pt x="0" y="61"/>
                  <a:pt x="0" y="61"/>
                  <a:pt x="0" y="61"/>
                </a:cubicBezTo>
                <a:cubicBezTo>
                  <a:pt x="0" y="64"/>
                  <a:pt x="3" y="67"/>
                  <a:pt x="6" y="67"/>
                </a:cubicBezTo>
                <a:cubicBezTo>
                  <a:pt x="69" y="67"/>
                  <a:pt x="69" y="67"/>
                  <a:pt x="69" y="67"/>
                </a:cubicBezTo>
                <a:cubicBezTo>
                  <a:pt x="72" y="67"/>
                  <a:pt x="75" y="64"/>
                  <a:pt x="75" y="61"/>
                </a:cubicBezTo>
                <a:cubicBezTo>
                  <a:pt x="75" y="6"/>
                  <a:pt x="75" y="6"/>
                  <a:pt x="75" y="6"/>
                </a:cubicBezTo>
                <a:cubicBezTo>
                  <a:pt x="75" y="3"/>
                  <a:pt x="72" y="0"/>
                  <a:pt x="69" y="0"/>
                </a:cubicBezTo>
                <a:close/>
                <a:moveTo>
                  <a:pt x="12" y="11"/>
                </a:moveTo>
                <a:cubicBezTo>
                  <a:pt x="13" y="11"/>
                  <a:pt x="13" y="12"/>
                  <a:pt x="13" y="12"/>
                </a:cubicBezTo>
                <a:cubicBezTo>
                  <a:pt x="13" y="16"/>
                  <a:pt x="13" y="16"/>
                  <a:pt x="13" y="16"/>
                </a:cubicBezTo>
                <a:cubicBezTo>
                  <a:pt x="13" y="16"/>
                  <a:pt x="13" y="16"/>
                  <a:pt x="12" y="16"/>
                </a:cubicBezTo>
                <a:cubicBezTo>
                  <a:pt x="7" y="16"/>
                  <a:pt x="7" y="16"/>
                  <a:pt x="7" y="16"/>
                </a:cubicBezTo>
                <a:cubicBezTo>
                  <a:pt x="6" y="16"/>
                  <a:pt x="6" y="16"/>
                  <a:pt x="6" y="16"/>
                </a:cubicBezTo>
                <a:cubicBezTo>
                  <a:pt x="6" y="12"/>
                  <a:pt x="6" y="12"/>
                  <a:pt x="6" y="12"/>
                </a:cubicBezTo>
                <a:cubicBezTo>
                  <a:pt x="6" y="12"/>
                  <a:pt x="6" y="11"/>
                  <a:pt x="7" y="11"/>
                </a:cubicBezTo>
                <a:lnTo>
                  <a:pt x="12" y="11"/>
                </a:lnTo>
                <a:close/>
                <a:moveTo>
                  <a:pt x="7" y="25"/>
                </a:moveTo>
                <a:cubicBezTo>
                  <a:pt x="12" y="25"/>
                  <a:pt x="12" y="25"/>
                  <a:pt x="12" y="25"/>
                </a:cubicBezTo>
                <a:cubicBezTo>
                  <a:pt x="13" y="25"/>
                  <a:pt x="13" y="25"/>
                  <a:pt x="13" y="25"/>
                </a:cubicBezTo>
                <a:cubicBezTo>
                  <a:pt x="13" y="29"/>
                  <a:pt x="13" y="29"/>
                  <a:pt x="13" y="29"/>
                </a:cubicBezTo>
                <a:cubicBezTo>
                  <a:pt x="13" y="30"/>
                  <a:pt x="13" y="30"/>
                  <a:pt x="12" y="30"/>
                </a:cubicBezTo>
                <a:cubicBezTo>
                  <a:pt x="7" y="30"/>
                  <a:pt x="7" y="30"/>
                  <a:pt x="7" y="30"/>
                </a:cubicBezTo>
                <a:cubicBezTo>
                  <a:pt x="6" y="30"/>
                  <a:pt x="6" y="30"/>
                  <a:pt x="6" y="29"/>
                </a:cubicBezTo>
                <a:cubicBezTo>
                  <a:pt x="6" y="25"/>
                  <a:pt x="6" y="25"/>
                  <a:pt x="6" y="25"/>
                </a:cubicBezTo>
                <a:cubicBezTo>
                  <a:pt x="6" y="25"/>
                  <a:pt x="6" y="25"/>
                  <a:pt x="7" y="25"/>
                </a:cubicBezTo>
                <a:close/>
                <a:moveTo>
                  <a:pt x="7" y="38"/>
                </a:moveTo>
                <a:cubicBezTo>
                  <a:pt x="12" y="38"/>
                  <a:pt x="12" y="38"/>
                  <a:pt x="12" y="38"/>
                </a:cubicBezTo>
                <a:cubicBezTo>
                  <a:pt x="13" y="38"/>
                  <a:pt x="13" y="38"/>
                  <a:pt x="13" y="39"/>
                </a:cubicBezTo>
                <a:cubicBezTo>
                  <a:pt x="13" y="43"/>
                  <a:pt x="13" y="43"/>
                  <a:pt x="13" y="43"/>
                </a:cubicBezTo>
                <a:cubicBezTo>
                  <a:pt x="13" y="43"/>
                  <a:pt x="13" y="43"/>
                  <a:pt x="12" y="43"/>
                </a:cubicBezTo>
                <a:cubicBezTo>
                  <a:pt x="7" y="43"/>
                  <a:pt x="7" y="43"/>
                  <a:pt x="7" y="43"/>
                </a:cubicBezTo>
                <a:cubicBezTo>
                  <a:pt x="6" y="43"/>
                  <a:pt x="6" y="43"/>
                  <a:pt x="6" y="43"/>
                </a:cubicBezTo>
                <a:cubicBezTo>
                  <a:pt x="6" y="39"/>
                  <a:pt x="6" y="39"/>
                  <a:pt x="6" y="39"/>
                </a:cubicBezTo>
                <a:cubicBezTo>
                  <a:pt x="6" y="38"/>
                  <a:pt x="6" y="38"/>
                  <a:pt x="7" y="38"/>
                </a:cubicBezTo>
                <a:close/>
                <a:moveTo>
                  <a:pt x="7" y="52"/>
                </a:moveTo>
                <a:cubicBezTo>
                  <a:pt x="12" y="52"/>
                  <a:pt x="12" y="52"/>
                  <a:pt x="12" y="52"/>
                </a:cubicBezTo>
                <a:cubicBezTo>
                  <a:pt x="13" y="52"/>
                  <a:pt x="13" y="52"/>
                  <a:pt x="13" y="52"/>
                </a:cubicBezTo>
                <a:cubicBezTo>
                  <a:pt x="13" y="56"/>
                  <a:pt x="13" y="56"/>
                  <a:pt x="13" y="56"/>
                </a:cubicBezTo>
                <a:cubicBezTo>
                  <a:pt x="13" y="56"/>
                  <a:pt x="13" y="57"/>
                  <a:pt x="12" y="57"/>
                </a:cubicBezTo>
                <a:cubicBezTo>
                  <a:pt x="7" y="57"/>
                  <a:pt x="7" y="57"/>
                  <a:pt x="7" y="57"/>
                </a:cubicBezTo>
                <a:cubicBezTo>
                  <a:pt x="6" y="57"/>
                  <a:pt x="6" y="56"/>
                  <a:pt x="6" y="56"/>
                </a:cubicBezTo>
                <a:cubicBezTo>
                  <a:pt x="6" y="52"/>
                  <a:pt x="6" y="52"/>
                  <a:pt x="6" y="52"/>
                </a:cubicBezTo>
                <a:cubicBezTo>
                  <a:pt x="6" y="52"/>
                  <a:pt x="6" y="52"/>
                  <a:pt x="7" y="52"/>
                </a:cubicBezTo>
                <a:close/>
                <a:moveTo>
                  <a:pt x="17" y="63"/>
                </a:moveTo>
                <a:cubicBezTo>
                  <a:pt x="17" y="3"/>
                  <a:pt x="17" y="3"/>
                  <a:pt x="17" y="3"/>
                </a:cubicBezTo>
                <a:cubicBezTo>
                  <a:pt x="58" y="3"/>
                  <a:pt x="58" y="3"/>
                  <a:pt x="58" y="3"/>
                </a:cubicBezTo>
                <a:cubicBezTo>
                  <a:pt x="58" y="63"/>
                  <a:pt x="58" y="63"/>
                  <a:pt x="58" y="63"/>
                </a:cubicBezTo>
                <a:cubicBezTo>
                  <a:pt x="58" y="63"/>
                  <a:pt x="58" y="63"/>
                  <a:pt x="58" y="64"/>
                </a:cubicBezTo>
                <a:cubicBezTo>
                  <a:pt x="17" y="64"/>
                  <a:pt x="17" y="64"/>
                  <a:pt x="17" y="64"/>
                </a:cubicBezTo>
                <a:cubicBezTo>
                  <a:pt x="17" y="63"/>
                  <a:pt x="17" y="63"/>
                  <a:pt x="17" y="63"/>
                </a:cubicBezTo>
                <a:close/>
                <a:moveTo>
                  <a:pt x="63" y="25"/>
                </a:moveTo>
                <a:cubicBezTo>
                  <a:pt x="68" y="25"/>
                  <a:pt x="68" y="25"/>
                  <a:pt x="68" y="25"/>
                </a:cubicBezTo>
                <a:cubicBezTo>
                  <a:pt x="69" y="25"/>
                  <a:pt x="69" y="25"/>
                  <a:pt x="69" y="25"/>
                </a:cubicBezTo>
                <a:cubicBezTo>
                  <a:pt x="69" y="29"/>
                  <a:pt x="69" y="29"/>
                  <a:pt x="69" y="29"/>
                </a:cubicBezTo>
                <a:cubicBezTo>
                  <a:pt x="69" y="30"/>
                  <a:pt x="69" y="30"/>
                  <a:pt x="68" y="30"/>
                </a:cubicBezTo>
                <a:cubicBezTo>
                  <a:pt x="63" y="30"/>
                  <a:pt x="63" y="30"/>
                  <a:pt x="63" y="30"/>
                </a:cubicBezTo>
                <a:cubicBezTo>
                  <a:pt x="62" y="30"/>
                  <a:pt x="62" y="30"/>
                  <a:pt x="62" y="29"/>
                </a:cubicBezTo>
                <a:cubicBezTo>
                  <a:pt x="62" y="25"/>
                  <a:pt x="62" y="25"/>
                  <a:pt x="62" y="25"/>
                </a:cubicBezTo>
                <a:cubicBezTo>
                  <a:pt x="62" y="25"/>
                  <a:pt x="62" y="25"/>
                  <a:pt x="63" y="25"/>
                </a:cubicBezTo>
                <a:close/>
                <a:moveTo>
                  <a:pt x="62" y="16"/>
                </a:moveTo>
                <a:cubicBezTo>
                  <a:pt x="62" y="12"/>
                  <a:pt x="62" y="12"/>
                  <a:pt x="62" y="12"/>
                </a:cubicBezTo>
                <a:cubicBezTo>
                  <a:pt x="62" y="12"/>
                  <a:pt x="62" y="11"/>
                  <a:pt x="63" y="11"/>
                </a:cubicBezTo>
                <a:cubicBezTo>
                  <a:pt x="68" y="11"/>
                  <a:pt x="68" y="11"/>
                  <a:pt x="68" y="11"/>
                </a:cubicBezTo>
                <a:cubicBezTo>
                  <a:pt x="69" y="11"/>
                  <a:pt x="69" y="12"/>
                  <a:pt x="69" y="12"/>
                </a:cubicBezTo>
                <a:cubicBezTo>
                  <a:pt x="69" y="16"/>
                  <a:pt x="69" y="16"/>
                  <a:pt x="69" y="16"/>
                </a:cubicBezTo>
                <a:cubicBezTo>
                  <a:pt x="69" y="16"/>
                  <a:pt x="69" y="16"/>
                  <a:pt x="68" y="16"/>
                </a:cubicBezTo>
                <a:cubicBezTo>
                  <a:pt x="63" y="16"/>
                  <a:pt x="63" y="16"/>
                  <a:pt x="63" y="16"/>
                </a:cubicBezTo>
                <a:cubicBezTo>
                  <a:pt x="62" y="16"/>
                  <a:pt x="62" y="16"/>
                  <a:pt x="62" y="16"/>
                </a:cubicBezTo>
                <a:close/>
                <a:moveTo>
                  <a:pt x="63" y="38"/>
                </a:moveTo>
                <a:cubicBezTo>
                  <a:pt x="68" y="38"/>
                  <a:pt x="68" y="38"/>
                  <a:pt x="68" y="38"/>
                </a:cubicBezTo>
                <a:cubicBezTo>
                  <a:pt x="69" y="38"/>
                  <a:pt x="69" y="38"/>
                  <a:pt x="69" y="39"/>
                </a:cubicBezTo>
                <a:cubicBezTo>
                  <a:pt x="69" y="43"/>
                  <a:pt x="69" y="43"/>
                  <a:pt x="69" y="43"/>
                </a:cubicBezTo>
                <a:cubicBezTo>
                  <a:pt x="69" y="43"/>
                  <a:pt x="69" y="43"/>
                  <a:pt x="68" y="43"/>
                </a:cubicBezTo>
                <a:cubicBezTo>
                  <a:pt x="63" y="43"/>
                  <a:pt x="63" y="43"/>
                  <a:pt x="63" y="43"/>
                </a:cubicBezTo>
                <a:cubicBezTo>
                  <a:pt x="62" y="43"/>
                  <a:pt x="62" y="43"/>
                  <a:pt x="62" y="43"/>
                </a:cubicBezTo>
                <a:cubicBezTo>
                  <a:pt x="62" y="39"/>
                  <a:pt x="62" y="39"/>
                  <a:pt x="62" y="39"/>
                </a:cubicBezTo>
                <a:cubicBezTo>
                  <a:pt x="62" y="38"/>
                  <a:pt x="62" y="38"/>
                  <a:pt x="63" y="38"/>
                </a:cubicBezTo>
                <a:close/>
                <a:moveTo>
                  <a:pt x="63" y="52"/>
                </a:moveTo>
                <a:cubicBezTo>
                  <a:pt x="68" y="52"/>
                  <a:pt x="68" y="52"/>
                  <a:pt x="68" y="52"/>
                </a:cubicBezTo>
                <a:cubicBezTo>
                  <a:pt x="69" y="52"/>
                  <a:pt x="69" y="52"/>
                  <a:pt x="69" y="52"/>
                </a:cubicBezTo>
                <a:cubicBezTo>
                  <a:pt x="69" y="56"/>
                  <a:pt x="69" y="56"/>
                  <a:pt x="69" y="56"/>
                </a:cubicBezTo>
                <a:cubicBezTo>
                  <a:pt x="69" y="56"/>
                  <a:pt x="69" y="57"/>
                  <a:pt x="68" y="57"/>
                </a:cubicBezTo>
                <a:cubicBezTo>
                  <a:pt x="63" y="57"/>
                  <a:pt x="63" y="57"/>
                  <a:pt x="63" y="57"/>
                </a:cubicBezTo>
                <a:cubicBezTo>
                  <a:pt x="62" y="57"/>
                  <a:pt x="62" y="56"/>
                  <a:pt x="62" y="56"/>
                </a:cubicBezTo>
                <a:cubicBezTo>
                  <a:pt x="62" y="52"/>
                  <a:pt x="62" y="52"/>
                  <a:pt x="62" y="52"/>
                </a:cubicBezTo>
                <a:cubicBezTo>
                  <a:pt x="62" y="52"/>
                  <a:pt x="62" y="52"/>
                  <a:pt x="63" y="52"/>
                </a:cubicBezTo>
                <a:close/>
                <a:moveTo>
                  <a:pt x="26" y="14"/>
                </a:moveTo>
                <a:cubicBezTo>
                  <a:pt x="25" y="14"/>
                  <a:pt x="25" y="14"/>
                  <a:pt x="24" y="14"/>
                </a:cubicBezTo>
                <a:cubicBezTo>
                  <a:pt x="24" y="14"/>
                  <a:pt x="24" y="15"/>
                  <a:pt x="24" y="15"/>
                </a:cubicBezTo>
                <a:cubicBezTo>
                  <a:pt x="24" y="52"/>
                  <a:pt x="24" y="52"/>
                  <a:pt x="24" y="52"/>
                </a:cubicBezTo>
                <a:cubicBezTo>
                  <a:pt x="24" y="52"/>
                  <a:pt x="24" y="52"/>
                  <a:pt x="24" y="53"/>
                </a:cubicBezTo>
                <a:cubicBezTo>
                  <a:pt x="25" y="53"/>
                  <a:pt x="25" y="53"/>
                  <a:pt x="25" y="53"/>
                </a:cubicBezTo>
                <a:cubicBezTo>
                  <a:pt x="25" y="53"/>
                  <a:pt x="25" y="53"/>
                  <a:pt x="26" y="52"/>
                </a:cubicBezTo>
                <a:cubicBezTo>
                  <a:pt x="51" y="34"/>
                  <a:pt x="51" y="34"/>
                  <a:pt x="51" y="34"/>
                </a:cubicBezTo>
                <a:cubicBezTo>
                  <a:pt x="51" y="34"/>
                  <a:pt x="51" y="34"/>
                  <a:pt x="51" y="33"/>
                </a:cubicBezTo>
                <a:cubicBezTo>
                  <a:pt x="51" y="33"/>
                  <a:pt x="51" y="33"/>
                  <a:pt x="51" y="33"/>
                </a:cubicBezTo>
                <a:lnTo>
                  <a:pt x="26" y="14"/>
                </a:lnTo>
                <a:close/>
                <a:moveTo>
                  <a:pt x="26" y="50"/>
                </a:moveTo>
                <a:cubicBezTo>
                  <a:pt x="26" y="17"/>
                  <a:pt x="26" y="17"/>
                  <a:pt x="26" y="17"/>
                </a:cubicBezTo>
                <a:cubicBezTo>
                  <a:pt x="48" y="33"/>
                  <a:pt x="48" y="33"/>
                  <a:pt x="48" y="33"/>
                </a:cubicBezTo>
                <a:lnTo>
                  <a:pt x="26" y="5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35"/>
          <p:cNvSpPr>
            <a:spLocks noEditPoints="1"/>
          </p:cNvSpPr>
          <p:nvPr/>
        </p:nvSpPr>
        <p:spPr bwMode="auto">
          <a:xfrm>
            <a:off x="1776383" y="2717163"/>
            <a:ext cx="317335" cy="323439"/>
          </a:xfrm>
          <a:custGeom>
            <a:avLst/>
            <a:gdLst>
              <a:gd name="T0" fmla="*/ 32 w 66"/>
              <a:gd name="T1" fmla="*/ 49 h 65"/>
              <a:gd name="T2" fmla="*/ 32 w 66"/>
              <a:gd name="T3" fmla="*/ 47 h 65"/>
              <a:gd name="T4" fmla="*/ 47 w 66"/>
              <a:gd name="T5" fmla="*/ 32 h 65"/>
              <a:gd name="T6" fmla="*/ 32 w 66"/>
              <a:gd name="T7" fmla="*/ 39 h 65"/>
              <a:gd name="T8" fmla="*/ 39 w 66"/>
              <a:gd name="T9" fmla="*/ 32 h 65"/>
              <a:gd name="T10" fmla="*/ 64 w 66"/>
              <a:gd name="T11" fmla="*/ 26 h 65"/>
              <a:gd name="T12" fmla="*/ 59 w 66"/>
              <a:gd name="T13" fmla="*/ 24 h 65"/>
              <a:gd name="T14" fmla="*/ 62 w 66"/>
              <a:gd name="T15" fmla="*/ 16 h 65"/>
              <a:gd name="T16" fmla="*/ 56 w 66"/>
              <a:gd name="T17" fmla="*/ 9 h 65"/>
              <a:gd name="T18" fmla="*/ 49 w 66"/>
              <a:gd name="T19" fmla="*/ 10 h 65"/>
              <a:gd name="T20" fmla="*/ 47 w 66"/>
              <a:gd name="T21" fmla="*/ 2 h 65"/>
              <a:gd name="T22" fmla="*/ 37 w 66"/>
              <a:gd name="T23" fmla="*/ 0 h 65"/>
              <a:gd name="T24" fmla="*/ 30 w 66"/>
              <a:gd name="T25" fmla="*/ 1 h 65"/>
              <a:gd name="T26" fmla="*/ 27 w 66"/>
              <a:gd name="T27" fmla="*/ 0 h 65"/>
              <a:gd name="T28" fmla="*/ 18 w 66"/>
              <a:gd name="T29" fmla="*/ 5 h 65"/>
              <a:gd name="T30" fmla="*/ 12 w 66"/>
              <a:gd name="T31" fmla="*/ 9 h 65"/>
              <a:gd name="T32" fmla="*/ 9 w 66"/>
              <a:gd name="T33" fmla="*/ 9 h 65"/>
              <a:gd name="T34" fmla="*/ 5 w 66"/>
              <a:gd name="T35" fmla="*/ 19 h 65"/>
              <a:gd name="T36" fmla="*/ 3 w 66"/>
              <a:gd name="T37" fmla="*/ 26 h 65"/>
              <a:gd name="T38" fmla="*/ 0 w 66"/>
              <a:gd name="T39" fmla="*/ 28 h 65"/>
              <a:gd name="T40" fmla="*/ 1 w 66"/>
              <a:gd name="T41" fmla="*/ 38 h 65"/>
              <a:gd name="T42" fmla="*/ 4 w 66"/>
              <a:gd name="T43" fmla="*/ 38 h 65"/>
              <a:gd name="T44" fmla="*/ 4 w 66"/>
              <a:gd name="T45" fmla="*/ 46 h 65"/>
              <a:gd name="T46" fmla="*/ 11 w 66"/>
              <a:gd name="T47" fmla="*/ 55 h 65"/>
              <a:gd name="T48" fmla="*/ 15 w 66"/>
              <a:gd name="T49" fmla="*/ 54 h 65"/>
              <a:gd name="T50" fmla="*/ 18 w 66"/>
              <a:gd name="T51" fmla="*/ 61 h 65"/>
              <a:gd name="T52" fmla="*/ 28 w 66"/>
              <a:gd name="T53" fmla="*/ 65 h 65"/>
              <a:gd name="T54" fmla="*/ 33 w 66"/>
              <a:gd name="T55" fmla="*/ 59 h 65"/>
              <a:gd name="T56" fmla="*/ 39 w 66"/>
              <a:gd name="T57" fmla="*/ 65 h 65"/>
              <a:gd name="T58" fmla="*/ 49 w 66"/>
              <a:gd name="T59" fmla="*/ 61 h 65"/>
              <a:gd name="T60" fmla="*/ 51 w 66"/>
              <a:gd name="T61" fmla="*/ 54 h 65"/>
              <a:gd name="T62" fmla="*/ 56 w 66"/>
              <a:gd name="T63" fmla="*/ 55 h 65"/>
              <a:gd name="T64" fmla="*/ 62 w 66"/>
              <a:gd name="T65" fmla="*/ 46 h 65"/>
              <a:gd name="T66" fmla="*/ 63 w 66"/>
              <a:gd name="T67" fmla="*/ 38 h 65"/>
              <a:gd name="T68" fmla="*/ 65 w 66"/>
              <a:gd name="T69" fmla="*/ 38 h 65"/>
              <a:gd name="T70" fmla="*/ 66 w 66"/>
              <a:gd name="T71" fmla="*/ 28 h 65"/>
              <a:gd name="T72" fmla="*/ 56 w 66"/>
              <a:gd name="T73" fmla="*/ 52 h 65"/>
              <a:gd name="T74" fmla="*/ 40 w 66"/>
              <a:gd name="T75" fmla="*/ 61 h 65"/>
              <a:gd name="T76" fmla="*/ 21 w 66"/>
              <a:gd name="T77" fmla="*/ 60 h 65"/>
              <a:gd name="T78" fmla="*/ 7 w 66"/>
              <a:gd name="T79" fmla="*/ 47 h 65"/>
              <a:gd name="T80" fmla="*/ 3 w 66"/>
              <a:gd name="T81" fmla="*/ 32 h 65"/>
              <a:gd name="T82" fmla="*/ 7 w 66"/>
              <a:gd name="T83" fmla="*/ 17 h 65"/>
              <a:gd name="T84" fmla="*/ 21 w 66"/>
              <a:gd name="T85" fmla="*/ 5 h 65"/>
              <a:gd name="T86" fmla="*/ 40 w 66"/>
              <a:gd name="T87" fmla="*/ 3 h 65"/>
              <a:gd name="T88" fmla="*/ 56 w 66"/>
              <a:gd name="T89" fmla="*/ 12 h 65"/>
              <a:gd name="T90" fmla="*/ 63 w 66"/>
              <a:gd name="T91" fmla="*/ 29 h 65"/>
              <a:gd name="T92" fmla="*/ 56 w 66"/>
              <a:gd name="T93" fmla="*/ 4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 h="65">
                <a:moveTo>
                  <a:pt x="32" y="16"/>
                </a:moveTo>
                <a:cubicBezTo>
                  <a:pt x="23" y="16"/>
                  <a:pt x="16" y="23"/>
                  <a:pt x="16" y="32"/>
                </a:cubicBezTo>
                <a:cubicBezTo>
                  <a:pt x="16" y="41"/>
                  <a:pt x="23" y="49"/>
                  <a:pt x="32" y="49"/>
                </a:cubicBezTo>
                <a:cubicBezTo>
                  <a:pt x="42" y="49"/>
                  <a:pt x="49" y="41"/>
                  <a:pt x="49" y="32"/>
                </a:cubicBezTo>
                <a:cubicBezTo>
                  <a:pt x="49" y="23"/>
                  <a:pt x="42" y="16"/>
                  <a:pt x="32" y="16"/>
                </a:cubicBezTo>
                <a:close/>
                <a:moveTo>
                  <a:pt x="32" y="47"/>
                </a:moveTo>
                <a:cubicBezTo>
                  <a:pt x="24" y="47"/>
                  <a:pt x="18" y="40"/>
                  <a:pt x="18" y="32"/>
                </a:cubicBezTo>
                <a:cubicBezTo>
                  <a:pt x="18" y="24"/>
                  <a:pt x="24" y="18"/>
                  <a:pt x="32" y="18"/>
                </a:cubicBezTo>
                <a:cubicBezTo>
                  <a:pt x="40" y="18"/>
                  <a:pt x="47" y="24"/>
                  <a:pt x="47" y="32"/>
                </a:cubicBezTo>
                <a:cubicBezTo>
                  <a:pt x="47" y="40"/>
                  <a:pt x="40" y="47"/>
                  <a:pt x="32" y="47"/>
                </a:cubicBezTo>
                <a:close/>
                <a:moveTo>
                  <a:pt x="39" y="32"/>
                </a:moveTo>
                <a:cubicBezTo>
                  <a:pt x="39" y="36"/>
                  <a:pt x="36" y="39"/>
                  <a:pt x="32" y="39"/>
                </a:cubicBezTo>
                <a:cubicBezTo>
                  <a:pt x="29" y="39"/>
                  <a:pt x="26" y="36"/>
                  <a:pt x="26" y="32"/>
                </a:cubicBezTo>
                <a:cubicBezTo>
                  <a:pt x="26" y="28"/>
                  <a:pt x="29" y="25"/>
                  <a:pt x="32" y="25"/>
                </a:cubicBezTo>
                <a:cubicBezTo>
                  <a:pt x="36" y="25"/>
                  <a:pt x="39" y="28"/>
                  <a:pt x="39" y="32"/>
                </a:cubicBezTo>
                <a:close/>
                <a:moveTo>
                  <a:pt x="66" y="28"/>
                </a:moveTo>
                <a:cubicBezTo>
                  <a:pt x="66" y="27"/>
                  <a:pt x="66" y="27"/>
                  <a:pt x="65" y="26"/>
                </a:cubicBezTo>
                <a:cubicBezTo>
                  <a:pt x="65" y="26"/>
                  <a:pt x="64" y="26"/>
                  <a:pt x="64" y="26"/>
                </a:cubicBezTo>
                <a:cubicBezTo>
                  <a:pt x="64" y="26"/>
                  <a:pt x="64" y="26"/>
                  <a:pt x="63" y="26"/>
                </a:cubicBezTo>
                <a:cubicBezTo>
                  <a:pt x="63" y="26"/>
                  <a:pt x="63" y="26"/>
                  <a:pt x="63" y="26"/>
                </a:cubicBezTo>
                <a:cubicBezTo>
                  <a:pt x="61" y="26"/>
                  <a:pt x="60" y="25"/>
                  <a:pt x="59" y="24"/>
                </a:cubicBezTo>
                <a:cubicBezTo>
                  <a:pt x="59" y="22"/>
                  <a:pt x="60" y="20"/>
                  <a:pt x="61" y="19"/>
                </a:cubicBezTo>
                <a:cubicBezTo>
                  <a:pt x="62" y="19"/>
                  <a:pt x="62" y="19"/>
                  <a:pt x="62" y="18"/>
                </a:cubicBezTo>
                <a:cubicBezTo>
                  <a:pt x="63" y="17"/>
                  <a:pt x="63" y="17"/>
                  <a:pt x="62" y="16"/>
                </a:cubicBezTo>
                <a:cubicBezTo>
                  <a:pt x="61" y="14"/>
                  <a:pt x="59" y="11"/>
                  <a:pt x="57" y="9"/>
                </a:cubicBezTo>
                <a:cubicBezTo>
                  <a:pt x="57" y="9"/>
                  <a:pt x="56" y="9"/>
                  <a:pt x="56" y="9"/>
                </a:cubicBezTo>
                <a:cubicBezTo>
                  <a:pt x="56" y="9"/>
                  <a:pt x="56" y="9"/>
                  <a:pt x="56" y="9"/>
                </a:cubicBezTo>
                <a:cubicBezTo>
                  <a:pt x="55" y="9"/>
                  <a:pt x="54" y="9"/>
                  <a:pt x="54" y="9"/>
                </a:cubicBezTo>
                <a:cubicBezTo>
                  <a:pt x="53" y="10"/>
                  <a:pt x="52" y="11"/>
                  <a:pt x="51" y="11"/>
                </a:cubicBezTo>
                <a:cubicBezTo>
                  <a:pt x="51" y="11"/>
                  <a:pt x="50" y="10"/>
                  <a:pt x="49" y="10"/>
                </a:cubicBezTo>
                <a:cubicBezTo>
                  <a:pt x="48" y="9"/>
                  <a:pt x="47" y="7"/>
                  <a:pt x="48" y="5"/>
                </a:cubicBezTo>
                <a:cubicBezTo>
                  <a:pt x="49" y="5"/>
                  <a:pt x="49" y="4"/>
                  <a:pt x="49" y="4"/>
                </a:cubicBezTo>
                <a:cubicBezTo>
                  <a:pt x="48" y="3"/>
                  <a:pt x="48" y="3"/>
                  <a:pt x="47" y="2"/>
                </a:cubicBezTo>
                <a:cubicBezTo>
                  <a:pt x="45" y="1"/>
                  <a:pt x="42" y="0"/>
                  <a:pt x="39" y="0"/>
                </a:cubicBezTo>
                <a:cubicBezTo>
                  <a:pt x="39" y="0"/>
                  <a:pt x="39" y="0"/>
                  <a:pt x="39" y="0"/>
                </a:cubicBezTo>
                <a:cubicBezTo>
                  <a:pt x="38" y="0"/>
                  <a:pt x="38" y="0"/>
                  <a:pt x="37" y="0"/>
                </a:cubicBezTo>
                <a:cubicBezTo>
                  <a:pt x="37" y="0"/>
                  <a:pt x="37" y="1"/>
                  <a:pt x="37" y="1"/>
                </a:cubicBezTo>
                <a:cubicBezTo>
                  <a:pt x="37" y="3"/>
                  <a:pt x="35" y="5"/>
                  <a:pt x="33" y="5"/>
                </a:cubicBezTo>
                <a:cubicBezTo>
                  <a:pt x="31" y="5"/>
                  <a:pt x="30" y="3"/>
                  <a:pt x="30" y="1"/>
                </a:cubicBezTo>
                <a:cubicBezTo>
                  <a:pt x="30" y="1"/>
                  <a:pt x="29" y="0"/>
                  <a:pt x="29" y="0"/>
                </a:cubicBezTo>
                <a:cubicBezTo>
                  <a:pt x="28" y="0"/>
                  <a:pt x="28" y="0"/>
                  <a:pt x="28" y="0"/>
                </a:cubicBezTo>
                <a:cubicBezTo>
                  <a:pt x="27" y="0"/>
                  <a:pt x="27" y="0"/>
                  <a:pt x="27" y="0"/>
                </a:cubicBezTo>
                <a:cubicBezTo>
                  <a:pt x="24" y="0"/>
                  <a:pt x="21" y="1"/>
                  <a:pt x="19" y="2"/>
                </a:cubicBezTo>
                <a:cubicBezTo>
                  <a:pt x="18" y="3"/>
                  <a:pt x="18" y="3"/>
                  <a:pt x="18" y="4"/>
                </a:cubicBezTo>
                <a:cubicBezTo>
                  <a:pt x="18" y="4"/>
                  <a:pt x="18" y="5"/>
                  <a:pt x="18" y="5"/>
                </a:cubicBezTo>
                <a:cubicBezTo>
                  <a:pt x="19" y="7"/>
                  <a:pt x="19" y="9"/>
                  <a:pt x="17" y="10"/>
                </a:cubicBezTo>
                <a:cubicBezTo>
                  <a:pt x="16" y="10"/>
                  <a:pt x="16" y="11"/>
                  <a:pt x="15" y="11"/>
                </a:cubicBezTo>
                <a:cubicBezTo>
                  <a:pt x="14" y="11"/>
                  <a:pt x="13" y="10"/>
                  <a:pt x="12" y="9"/>
                </a:cubicBezTo>
                <a:cubicBezTo>
                  <a:pt x="12" y="9"/>
                  <a:pt x="11" y="9"/>
                  <a:pt x="11" y="9"/>
                </a:cubicBezTo>
                <a:cubicBezTo>
                  <a:pt x="11" y="9"/>
                  <a:pt x="11" y="9"/>
                  <a:pt x="11" y="9"/>
                </a:cubicBezTo>
                <a:cubicBezTo>
                  <a:pt x="10" y="9"/>
                  <a:pt x="10" y="9"/>
                  <a:pt x="9" y="9"/>
                </a:cubicBezTo>
                <a:cubicBezTo>
                  <a:pt x="7" y="11"/>
                  <a:pt x="5" y="14"/>
                  <a:pt x="4" y="16"/>
                </a:cubicBezTo>
                <a:cubicBezTo>
                  <a:pt x="4" y="17"/>
                  <a:pt x="4" y="17"/>
                  <a:pt x="4" y="18"/>
                </a:cubicBezTo>
                <a:cubicBezTo>
                  <a:pt x="4" y="19"/>
                  <a:pt x="5" y="19"/>
                  <a:pt x="5" y="19"/>
                </a:cubicBezTo>
                <a:cubicBezTo>
                  <a:pt x="7" y="20"/>
                  <a:pt x="8" y="22"/>
                  <a:pt x="7" y="24"/>
                </a:cubicBezTo>
                <a:cubicBezTo>
                  <a:pt x="7" y="25"/>
                  <a:pt x="5" y="26"/>
                  <a:pt x="4" y="26"/>
                </a:cubicBezTo>
                <a:cubicBezTo>
                  <a:pt x="3" y="26"/>
                  <a:pt x="3" y="26"/>
                  <a:pt x="3" y="26"/>
                </a:cubicBezTo>
                <a:cubicBezTo>
                  <a:pt x="3" y="26"/>
                  <a:pt x="3" y="26"/>
                  <a:pt x="2" y="26"/>
                </a:cubicBezTo>
                <a:cubicBezTo>
                  <a:pt x="2" y="26"/>
                  <a:pt x="2" y="26"/>
                  <a:pt x="1" y="26"/>
                </a:cubicBezTo>
                <a:cubicBezTo>
                  <a:pt x="1" y="27"/>
                  <a:pt x="0" y="27"/>
                  <a:pt x="0" y="28"/>
                </a:cubicBezTo>
                <a:cubicBezTo>
                  <a:pt x="0" y="29"/>
                  <a:pt x="0" y="31"/>
                  <a:pt x="0" y="32"/>
                </a:cubicBezTo>
                <a:cubicBezTo>
                  <a:pt x="0" y="33"/>
                  <a:pt x="0" y="35"/>
                  <a:pt x="0" y="36"/>
                </a:cubicBezTo>
                <a:cubicBezTo>
                  <a:pt x="0" y="37"/>
                  <a:pt x="1" y="38"/>
                  <a:pt x="1" y="38"/>
                </a:cubicBezTo>
                <a:cubicBezTo>
                  <a:pt x="2" y="38"/>
                  <a:pt x="2" y="38"/>
                  <a:pt x="2" y="38"/>
                </a:cubicBezTo>
                <a:cubicBezTo>
                  <a:pt x="3" y="38"/>
                  <a:pt x="3" y="38"/>
                  <a:pt x="3" y="38"/>
                </a:cubicBezTo>
                <a:cubicBezTo>
                  <a:pt x="3" y="38"/>
                  <a:pt x="3" y="38"/>
                  <a:pt x="4" y="38"/>
                </a:cubicBezTo>
                <a:cubicBezTo>
                  <a:pt x="5" y="38"/>
                  <a:pt x="7" y="39"/>
                  <a:pt x="7" y="41"/>
                </a:cubicBezTo>
                <a:cubicBezTo>
                  <a:pt x="8" y="42"/>
                  <a:pt x="7" y="44"/>
                  <a:pt x="5" y="45"/>
                </a:cubicBezTo>
                <a:cubicBezTo>
                  <a:pt x="5" y="45"/>
                  <a:pt x="4" y="46"/>
                  <a:pt x="4" y="46"/>
                </a:cubicBezTo>
                <a:cubicBezTo>
                  <a:pt x="4" y="47"/>
                  <a:pt x="4" y="47"/>
                  <a:pt x="4" y="48"/>
                </a:cubicBezTo>
                <a:cubicBezTo>
                  <a:pt x="5" y="50"/>
                  <a:pt x="7" y="53"/>
                  <a:pt x="9" y="55"/>
                </a:cubicBezTo>
                <a:cubicBezTo>
                  <a:pt x="10" y="55"/>
                  <a:pt x="10" y="55"/>
                  <a:pt x="11" y="55"/>
                </a:cubicBezTo>
                <a:cubicBezTo>
                  <a:pt x="11" y="55"/>
                  <a:pt x="11" y="55"/>
                  <a:pt x="11" y="55"/>
                </a:cubicBezTo>
                <a:cubicBezTo>
                  <a:pt x="11" y="55"/>
                  <a:pt x="12" y="55"/>
                  <a:pt x="12" y="55"/>
                </a:cubicBezTo>
                <a:cubicBezTo>
                  <a:pt x="13" y="54"/>
                  <a:pt x="14" y="54"/>
                  <a:pt x="15" y="54"/>
                </a:cubicBezTo>
                <a:cubicBezTo>
                  <a:pt x="16" y="54"/>
                  <a:pt x="16" y="54"/>
                  <a:pt x="17" y="54"/>
                </a:cubicBezTo>
                <a:cubicBezTo>
                  <a:pt x="19" y="55"/>
                  <a:pt x="19" y="57"/>
                  <a:pt x="18" y="59"/>
                </a:cubicBezTo>
                <a:cubicBezTo>
                  <a:pt x="18" y="59"/>
                  <a:pt x="18" y="60"/>
                  <a:pt x="18" y="61"/>
                </a:cubicBezTo>
                <a:cubicBezTo>
                  <a:pt x="18" y="61"/>
                  <a:pt x="18" y="62"/>
                  <a:pt x="19" y="62"/>
                </a:cubicBezTo>
                <a:cubicBezTo>
                  <a:pt x="21" y="63"/>
                  <a:pt x="24" y="64"/>
                  <a:pt x="27" y="65"/>
                </a:cubicBezTo>
                <a:cubicBezTo>
                  <a:pt x="27" y="65"/>
                  <a:pt x="27" y="65"/>
                  <a:pt x="28" y="65"/>
                </a:cubicBezTo>
                <a:cubicBezTo>
                  <a:pt x="28" y="65"/>
                  <a:pt x="28" y="64"/>
                  <a:pt x="29" y="64"/>
                </a:cubicBezTo>
                <a:cubicBezTo>
                  <a:pt x="29" y="64"/>
                  <a:pt x="30" y="63"/>
                  <a:pt x="30" y="63"/>
                </a:cubicBezTo>
                <a:cubicBezTo>
                  <a:pt x="30" y="61"/>
                  <a:pt x="31" y="59"/>
                  <a:pt x="33" y="59"/>
                </a:cubicBezTo>
                <a:cubicBezTo>
                  <a:pt x="35" y="59"/>
                  <a:pt x="37" y="61"/>
                  <a:pt x="37" y="63"/>
                </a:cubicBezTo>
                <a:cubicBezTo>
                  <a:pt x="37" y="63"/>
                  <a:pt x="37" y="64"/>
                  <a:pt x="37" y="64"/>
                </a:cubicBezTo>
                <a:cubicBezTo>
                  <a:pt x="38" y="64"/>
                  <a:pt x="38" y="65"/>
                  <a:pt x="39" y="65"/>
                </a:cubicBezTo>
                <a:cubicBezTo>
                  <a:pt x="39" y="65"/>
                  <a:pt x="39" y="65"/>
                  <a:pt x="39" y="65"/>
                </a:cubicBezTo>
                <a:cubicBezTo>
                  <a:pt x="42" y="64"/>
                  <a:pt x="45" y="63"/>
                  <a:pt x="47" y="62"/>
                </a:cubicBezTo>
                <a:cubicBezTo>
                  <a:pt x="48" y="62"/>
                  <a:pt x="48" y="61"/>
                  <a:pt x="49" y="61"/>
                </a:cubicBezTo>
                <a:cubicBezTo>
                  <a:pt x="49" y="60"/>
                  <a:pt x="49" y="59"/>
                  <a:pt x="48" y="59"/>
                </a:cubicBezTo>
                <a:cubicBezTo>
                  <a:pt x="47" y="57"/>
                  <a:pt x="48" y="55"/>
                  <a:pt x="49" y="54"/>
                </a:cubicBezTo>
                <a:cubicBezTo>
                  <a:pt x="50" y="54"/>
                  <a:pt x="51" y="54"/>
                  <a:pt x="51" y="54"/>
                </a:cubicBezTo>
                <a:cubicBezTo>
                  <a:pt x="52" y="54"/>
                  <a:pt x="53" y="54"/>
                  <a:pt x="54" y="55"/>
                </a:cubicBezTo>
                <a:cubicBezTo>
                  <a:pt x="54" y="55"/>
                  <a:pt x="55" y="55"/>
                  <a:pt x="56" y="55"/>
                </a:cubicBezTo>
                <a:cubicBezTo>
                  <a:pt x="56" y="55"/>
                  <a:pt x="56" y="55"/>
                  <a:pt x="56" y="55"/>
                </a:cubicBezTo>
                <a:cubicBezTo>
                  <a:pt x="56" y="55"/>
                  <a:pt x="57" y="55"/>
                  <a:pt x="57" y="55"/>
                </a:cubicBezTo>
                <a:cubicBezTo>
                  <a:pt x="59" y="53"/>
                  <a:pt x="61" y="50"/>
                  <a:pt x="62" y="48"/>
                </a:cubicBezTo>
                <a:cubicBezTo>
                  <a:pt x="63" y="47"/>
                  <a:pt x="63" y="47"/>
                  <a:pt x="62" y="46"/>
                </a:cubicBezTo>
                <a:cubicBezTo>
                  <a:pt x="62" y="46"/>
                  <a:pt x="62" y="45"/>
                  <a:pt x="61" y="45"/>
                </a:cubicBezTo>
                <a:cubicBezTo>
                  <a:pt x="60" y="44"/>
                  <a:pt x="59" y="42"/>
                  <a:pt x="59" y="41"/>
                </a:cubicBezTo>
                <a:cubicBezTo>
                  <a:pt x="60" y="39"/>
                  <a:pt x="61" y="38"/>
                  <a:pt x="63" y="38"/>
                </a:cubicBezTo>
                <a:cubicBezTo>
                  <a:pt x="63" y="38"/>
                  <a:pt x="63" y="38"/>
                  <a:pt x="63" y="38"/>
                </a:cubicBezTo>
                <a:cubicBezTo>
                  <a:pt x="64" y="38"/>
                  <a:pt x="64" y="38"/>
                  <a:pt x="64" y="38"/>
                </a:cubicBezTo>
                <a:cubicBezTo>
                  <a:pt x="64" y="38"/>
                  <a:pt x="65" y="38"/>
                  <a:pt x="65" y="38"/>
                </a:cubicBezTo>
                <a:cubicBezTo>
                  <a:pt x="66" y="38"/>
                  <a:pt x="66" y="37"/>
                  <a:pt x="66" y="36"/>
                </a:cubicBezTo>
                <a:cubicBezTo>
                  <a:pt x="66" y="35"/>
                  <a:pt x="66" y="33"/>
                  <a:pt x="66" y="32"/>
                </a:cubicBezTo>
                <a:cubicBezTo>
                  <a:pt x="66" y="31"/>
                  <a:pt x="66" y="29"/>
                  <a:pt x="66" y="28"/>
                </a:cubicBezTo>
                <a:close/>
                <a:moveTo>
                  <a:pt x="56" y="40"/>
                </a:moveTo>
                <a:cubicBezTo>
                  <a:pt x="55" y="43"/>
                  <a:pt x="57" y="46"/>
                  <a:pt x="59" y="47"/>
                </a:cubicBezTo>
                <a:cubicBezTo>
                  <a:pt x="58" y="49"/>
                  <a:pt x="57" y="51"/>
                  <a:pt x="56" y="52"/>
                </a:cubicBezTo>
                <a:cubicBezTo>
                  <a:pt x="53" y="50"/>
                  <a:pt x="50" y="50"/>
                  <a:pt x="48" y="52"/>
                </a:cubicBezTo>
                <a:cubicBezTo>
                  <a:pt x="45" y="54"/>
                  <a:pt x="44" y="57"/>
                  <a:pt x="45" y="60"/>
                </a:cubicBezTo>
                <a:cubicBezTo>
                  <a:pt x="43" y="60"/>
                  <a:pt x="41" y="61"/>
                  <a:pt x="40" y="61"/>
                </a:cubicBezTo>
                <a:cubicBezTo>
                  <a:pt x="39" y="59"/>
                  <a:pt x="36" y="56"/>
                  <a:pt x="33" y="56"/>
                </a:cubicBezTo>
                <a:cubicBezTo>
                  <a:pt x="30" y="56"/>
                  <a:pt x="28" y="59"/>
                  <a:pt x="27" y="61"/>
                </a:cubicBezTo>
                <a:cubicBezTo>
                  <a:pt x="25" y="61"/>
                  <a:pt x="23" y="60"/>
                  <a:pt x="21" y="60"/>
                </a:cubicBezTo>
                <a:cubicBezTo>
                  <a:pt x="22" y="57"/>
                  <a:pt x="21" y="54"/>
                  <a:pt x="19" y="52"/>
                </a:cubicBezTo>
                <a:cubicBezTo>
                  <a:pt x="16" y="50"/>
                  <a:pt x="13" y="50"/>
                  <a:pt x="11" y="52"/>
                </a:cubicBezTo>
                <a:cubicBezTo>
                  <a:pt x="9" y="51"/>
                  <a:pt x="8" y="49"/>
                  <a:pt x="7" y="47"/>
                </a:cubicBezTo>
                <a:cubicBezTo>
                  <a:pt x="10" y="46"/>
                  <a:pt x="11" y="43"/>
                  <a:pt x="10" y="40"/>
                </a:cubicBezTo>
                <a:cubicBezTo>
                  <a:pt x="9" y="37"/>
                  <a:pt x="6" y="35"/>
                  <a:pt x="3" y="35"/>
                </a:cubicBezTo>
                <a:cubicBezTo>
                  <a:pt x="3" y="34"/>
                  <a:pt x="3" y="33"/>
                  <a:pt x="3" y="32"/>
                </a:cubicBezTo>
                <a:cubicBezTo>
                  <a:pt x="3" y="31"/>
                  <a:pt x="3" y="30"/>
                  <a:pt x="3" y="29"/>
                </a:cubicBezTo>
                <a:cubicBezTo>
                  <a:pt x="6" y="29"/>
                  <a:pt x="9" y="27"/>
                  <a:pt x="10" y="25"/>
                </a:cubicBezTo>
                <a:cubicBezTo>
                  <a:pt x="11" y="22"/>
                  <a:pt x="10" y="19"/>
                  <a:pt x="7" y="17"/>
                </a:cubicBezTo>
                <a:cubicBezTo>
                  <a:pt x="8" y="15"/>
                  <a:pt x="9" y="14"/>
                  <a:pt x="11" y="12"/>
                </a:cubicBezTo>
                <a:cubicBezTo>
                  <a:pt x="13" y="14"/>
                  <a:pt x="16" y="14"/>
                  <a:pt x="19" y="12"/>
                </a:cubicBezTo>
                <a:cubicBezTo>
                  <a:pt x="21" y="10"/>
                  <a:pt x="22" y="7"/>
                  <a:pt x="21" y="5"/>
                </a:cubicBezTo>
                <a:cubicBezTo>
                  <a:pt x="23" y="4"/>
                  <a:pt x="25" y="3"/>
                  <a:pt x="27" y="3"/>
                </a:cubicBezTo>
                <a:cubicBezTo>
                  <a:pt x="28" y="6"/>
                  <a:pt x="30" y="8"/>
                  <a:pt x="33" y="8"/>
                </a:cubicBezTo>
                <a:cubicBezTo>
                  <a:pt x="36" y="8"/>
                  <a:pt x="39" y="6"/>
                  <a:pt x="40" y="3"/>
                </a:cubicBezTo>
                <a:cubicBezTo>
                  <a:pt x="41" y="3"/>
                  <a:pt x="43" y="4"/>
                  <a:pt x="45" y="5"/>
                </a:cubicBezTo>
                <a:cubicBezTo>
                  <a:pt x="44" y="7"/>
                  <a:pt x="45" y="10"/>
                  <a:pt x="48" y="12"/>
                </a:cubicBezTo>
                <a:cubicBezTo>
                  <a:pt x="50" y="14"/>
                  <a:pt x="53" y="14"/>
                  <a:pt x="56" y="12"/>
                </a:cubicBezTo>
                <a:cubicBezTo>
                  <a:pt x="57" y="14"/>
                  <a:pt x="58" y="15"/>
                  <a:pt x="59" y="17"/>
                </a:cubicBezTo>
                <a:cubicBezTo>
                  <a:pt x="57" y="19"/>
                  <a:pt x="55" y="22"/>
                  <a:pt x="56" y="25"/>
                </a:cubicBezTo>
                <a:cubicBezTo>
                  <a:pt x="57" y="27"/>
                  <a:pt x="60" y="29"/>
                  <a:pt x="63" y="29"/>
                </a:cubicBezTo>
                <a:cubicBezTo>
                  <a:pt x="63" y="30"/>
                  <a:pt x="63" y="31"/>
                  <a:pt x="63" y="32"/>
                </a:cubicBezTo>
                <a:cubicBezTo>
                  <a:pt x="63" y="33"/>
                  <a:pt x="63" y="34"/>
                  <a:pt x="63" y="35"/>
                </a:cubicBezTo>
                <a:cubicBezTo>
                  <a:pt x="60" y="35"/>
                  <a:pt x="57" y="37"/>
                  <a:pt x="56" y="4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5"/>
          <p:cNvSpPr>
            <a:spLocks noEditPoints="1"/>
          </p:cNvSpPr>
          <p:nvPr/>
        </p:nvSpPr>
        <p:spPr bwMode="auto">
          <a:xfrm>
            <a:off x="3711286" y="3428358"/>
            <a:ext cx="315781" cy="315781"/>
          </a:xfrm>
          <a:custGeom>
            <a:avLst/>
            <a:gdLst>
              <a:gd name="T0" fmla="*/ 70 w 76"/>
              <a:gd name="T1" fmla="*/ 18 h 73"/>
              <a:gd name="T2" fmla="*/ 43 w 76"/>
              <a:gd name="T3" fmla="*/ 2 h 73"/>
              <a:gd name="T4" fmla="*/ 38 w 76"/>
              <a:gd name="T5" fmla="*/ 0 h 73"/>
              <a:gd name="T6" fmla="*/ 32 w 76"/>
              <a:gd name="T7" fmla="*/ 2 h 73"/>
              <a:gd name="T8" fmla="*/ 5 w 76"/>
              <a:gd name="T9" fmla="*/ 18 h 73"/>
              <a:gd name="T10" fmla="*/ 0 w 76"/>
              <a:gd name="T11" fmla="*/ 29 h 73"/>
              <a:gd name="T12" fmla="*/ 0 w 76"/>
              <a:gd name="T13" fmla="*/ 65 h 73"/>
              <a:gd name="T14" fmla="*/ 7 w 76"/>
              <a:gd name="T15" fmla="*/ 73 h 73"/>
              <a:gd name="T16" fmla="*/ 68 w 76"/>
              <a:gd name="T17" fmla="*/ 73 h 73"/>
              <a:gd name="T18" fmla="*/ 76 w 76"/>
              <a:gd name="T19" fmla="*/ 65 h 73"/>
              <a:gd name="T20" fmla="*/ 76 w 76"/>
              <a:gd name="T21" fmla="*/ 29 h 73"/>
              <a:gd name="T22" fmla="*/ 70 w 76"/>
              <a:gd name="T23" fmla="*/ 18 h 73"/>
              <a:gd name="T24" fmla="*/ 3 w 76"/>
              <a:gd name="T25" fmla="*/ 65 h 73"/>
              <a:gd name="T26" fmla="*/ 3 w 76"/>
              <a:gd name="T27" fmla="*/ 36 h 73"/>
              <a:gd name="T28" fmla="*/ 6 w 76"/>
              <a:gd name="T29" fmla="*/ 39 h 73"/>
              <a:gd name="T30" fmla="*/ 25 w 76"/>
              <a:gd name="T31" fmla="*/ 51 h 73"/>
              <a:gd name="T32" fmla="*/ 6 w 76"/>
              <a:gd name="T33" fmla="*/ 63 h 73"/>
              <a:gd name="T34" fmla="*/ 3 w 76"/>
              <a:gd name="T35" fmla="*/ 66 h 73"/>
              <a:gd name="T36" fmla="*/ 3 w 76"/>
              <a:gd name="T37" fmla="*/ 65 h 73"/>
              <a:gd name="T38" fmla="*/ 43 w 76"/>
              <a:gd name="T39" fmla="*/ 46 h 73"/>
              <a:gd name="T40" fmla="*/ 32 w 76"/>
              <a:gd name="T41" fmla="*/ 46 h 73"/>
              <a:gd name="T42" fmla="*/ 27 w 76"/>
              <a:gd name="T43" fmla="*/ 50 h 73"/>
              <a:gd name="T44" fmla="*/ 7 w 76"/>
              <a:gd name="T45" fmla="*/ 37 h 73"/>
              <a:gd name="T46" fmla="*/ 3 w 76"/>
              <a:gd name="T47" fmla="*/ 31 h 73"/>
              <a:gd name="T48" fmla="*/ 3 w 76"/>
              <a:gd name="T49" fmla="*/ 29 h 73"/>
              <a:gd name="T50" fmla="*/ 7 w 76"/>
              <a:gd name="T51" fmla="*/ 21 h 73"/>
              <a:gd name="T52" fmla="*/ 33 w 76"/>
              <a:gd name="T53" fmla="*/ 4 h 73"/>
              <a:gd name="T54" fmla="*/ 38 w 76"/>
              <a:gd name="T55" fmla="*/ 3 h 73"/>
              <a:gd name="T56" fmla="*/ 42 w 76"/>
              <a:gd name="T57" fmla="*/ 4 h 73"/>
              <a:gd name="T58" fmla="*/ 68 w 76"/>
              <a:gd name="T59" fmla="*/ 21 h 73"/>
              <a:gd name="T60" fmla="*/ 73 w 76"/>
              <a:gd name="T61" fmla="*/ 29 h 73"/>
              <a:gd name="T62" fmla="*/ 73 w 76"/>
              <a:gd name="T63" fmla="*/ 31 h 73"/>
              <a:gd name="T64" fmla="*/ 68 w 76"/>
              <a:gd name="T65" fmla="*/ 37 h 73"/>
              <a:gd name="T66" fmla="*/ 49 w 76"/>
              <a:gd name="T67" fmla="*/ 50 h 73"/>
              <a:gd name="T68" fmla="*/ 43 w 76"/>
              <a:gd name="T69" fmla="*/ 46 h 73"/>
              <a:gd name="T70" fmla="*/ 7 w 76"/>
              <a:gd name="T71" fmla="*/ 65 h 73"/>
              <a:gd name="T72" fmla="*/ 33 w 76"/>
              <a:gd name="T73" fmla="*/ 48 h 73"/>
              <a:gd name="T74" fmla="*/ 42 w 76"/>
              <a:gd name="T75" fmla="*/ 48 h 73"/>
              <a:gd name="T76" fmla="*/ 68 w 76"/>
              <a:gd name="T77" fmla="*/ 65 h 73"/>
              <a:gd name="T78" fmla="*/ 71 w 76"/>
              <a:gd name="T79" fmla="*/ 68 h 73"/>
              <a:gd name="T80" fmla="*/ 68 w 76"/>
              <a:gd name="T81" fmla="*/ 70 h 73"/>
              <a:gd name="T82" fmla="*/ 7 w 76"/>
              <a:gd name="T83" fmla="*/ 70 h 73"/>
              <a:gd name="T84" fmla="*/ 4 w 76"/>
              <a:gd name="T85" fmla="*/ 68 h 73"/>
              <a:gd name="T86" fmla="*/ 7 w 76"/>
              <a:gd name="T87" fmla="*/ 65 h 73"/>
              <a:gd name="T88" fmla="*/ 72 w 76"/>
              <a:gd name="T89" fmla="*/ 66 h 73"/>
              <a:gd name="T90" fmla="*/ 69 w 76"/>
              <a:gd name="T91" fmla="*/ 63 h 73"/>
              <a:gd name="T92" fmla="*/ 50 w 76"/>
              <a:gd name="T93" fmla="*/ 51 h 73"/>
              <a:gd name="T94" fmla="*/ 69 w 76"/>
              <a:gd name="T95" fmla="*/ 39 h 73"/>
              <a:gd name="T96" fmla="*/ 73 w 76"/>
              <a:gd name="T97" fmla="*/ 36 h 73"/>
              <a:gd name="T98" fmla="*/ 73 w 76"/>
              <a:gd name="T99" fmla="*/ 65 h 73"/>
              <a:gd name="T100" fmla="*/ 72 w 76"/>
              <a:gd name="T101" fmla="*/ 6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3">
                <a:moveTo>
                  <a:pt x="70" y="18"/>
                </a:moveTo>
                <a:cubicBezTo>
                  <a:pt x="43" y="2"/>
                  <a:pt x="43" y="2"/>
                  <a:pt x="43" y="2"/>
                </a:cubicBezTo>
                <a:cubicBezTo>
                  <a:pt x="42" y="1"/>
                  <a:pt x="40" y="0"/>
                  <a:pt x="38" y="0"/>
                </a:cubicBezTo>
                <a:cubicBezTo>
                  <a:pt x="35" y="0"/>
                  <a:pt x="33" y="1"/>
                  <a:pt x="32" y="2"/>
                </a:cubicBezTo>
                <a:cubicBezTo>
                  <a:pt x="5" y="18"/>
                  <a:pt x="5" y="18"/>
                  <a:pt x="5" y="18"/>
                </a:cubicBezTo>
                <a:cubicBezTo>
                  <a:pt x="2" y="20"/>
                  <a:pt x="0" y="25"/>
                  <a:pt x="0" y="29"/>
                </a:cubicBezTo>
                <a:cubicBezTo>
                  <a:pt x="0" y="65"/>
                  <a:pt x="0" y="65"/>
                  <a:pt x="0" y="65"/>
                </a:cubicBezTo>
                <a:cubicBezTo>
                  <a:pt x="0" y="69"/>
                  <a:pt x="3" y="73"/>
                  <a:pt x="7" y="73"/>
                </a:cubicBezTo>
                <a:cubicBezTo>
                  <a:pt x="68" y="73"/>
                  <a:pt x="68" y="73"/>
                  <a:pt x="68" y="73"/>
                </a:cubicBezTo>
                <a:cubicBezTo>
                  <a:pt x="72" y="73"/>
                  <a:pt x="76" y="69"/>
                  <a:pt x="76" y="65"/>
                </a:cubicBezTo>
                <a:cubicBezTo>
                  <a:pt x="76" y="29"/>
                  <a:pt x="76" y="29"/>
                  <a:pt x="76" y="29"/>
                </a:cubicBezTo>
                <a:cubicBezTo>
                  <a:pt x="76" y="25"/>
                  <a:pt x="73" y="20"/>
                  <a:pt x="70" y="18"/>
                </a:cubicBezTo>
                <a:close/>
                <a:moveTo>
                  <a:pt x="3" y="65"/>
                </a:moveTo>
                <a:cubicBezTo>
                  <a:pt x="3" y="36"/>
                  <a:pt x="3" y="36"/>
                  <a:pt x="3" y="36"/>
                </a:cubicBezTo>
                <a:cubicBezTo>
                  <a:pt x="4" y="37"/>
                  <a:pt x="5" y="38"/>
                  <a:pt x="6" y="39"/>
                </a:cubicBezTo>
                <a:cubicBezTo>
                  <a:pt x="25" y="51"/>
                  <a:pt x="25" y="51"/>
                  <a:pt x="25" y="51"/>
                </a:cubicBezTo>
                <a:cubicBezTo>
                  <a:pt x="6" y="63"/>
                  <a:pt x="6" y="63"/>
                  <a:pt x="6" y="63"/>
                </a:cubicBezTo>
                <a:cubicBezTo>
                  <a:pt x="5" y="64"/>
                  <a:pt x="4" y="65"/>
                  <a:pt x="3" y="66"/>
                </a:cubicBezTo>
                <a:cubicBezTo>
                  <a:pt x="3" y="66"/>
                  <a:pt x="3" y="65"/>
                  <a:pt x="3" y="65"/>
                </a:cubicBezTo>
                <a:close/>
                <a:moveTo>
                  <a:pt x="43" y="46"/>
                </a:moveTo>
                <a:cubicBezTo>
                  <a:pt x="40" y="44"/>
                  <a:pt x="35" y="44"/>
                  <a:pt x="32" y="46"/>
                </a:cubicBezTo>
                <a:cubicBezTo>
                  <a:pt x="27" y="50"/>
                  <a:pt x="27" y="50"/>
                  <a:pt x="27" y="50"/>
                </a:cubicBezTo>
                <a:cubicBezTo>
                  <a:pt x="7" y="37"/>
                  <a:pt x="7" y="37"/>
                  <a:pt x="7" y="37"/>
                </a:cubicBezTo>
                <a:cubicBezTo>
                  <a:pt x="4" y="35"/>
                  <a:pt x="3" y="33"/>
                  <a:pt x="3" y="31"/>
                </a:cubicBezTo>
                <a:cubicBezTo>
                  <a:pt x="3" y="29"/>
                  <a:pt x="3" y="29"/>
                  <a:pt x="3" y="29"/>
                </a:cubicBezTo>
                <a:cubicBezTo>
                  <a:pt x="3" y="26"/>
                  <a:pt x="5" y="22"/>
                  <a:pt x="7" y="21"/>
                </a:cubicBezTo>
                <a:cubicBezTo>
                  <a:pt x="33" y="4"/>
                  <a:pt x="33" y="4"/>
                  <a:pt x="33" y="4"/>
                </a:cubicBezTo>
                <a:cubicBezTo>
                  <a:pt x="34" y="3"/>
                  <a:pt x="36" y="3"/>
                  <a:pt x="38" y="3"/>
                </a:cubicBezTo>
                <a:cubicBezTo>
                  <a:pt x="39" y="3"/>
                  <a:pt x="41" y="3"/>
                  <a:pt x="42" y="4"/>
                </a:cubicBezTo>
                <a:cubicBezTo>
                  <a:pt x="68" y="21"/>
                  <a:pt x="68" y="21"/>
                  <a:pt x="68" y="21"/>
                </a:cubicBezTo>
                <a:cubicBezTo>
                  <a:pt x="71" y="22"/>
                  <a:pt x="73" y="26"/>
                  <a:pt x="73" y="29"/>
                </a:cubicBezTo>
                <a:cubicBezTo>
                  <a:pt x="73" y="31"/>
                  <a:pt x="73" y="31"/>
                  <a:pt x="73" y="31"/>
                </a:cubicBezTo>
                <a:cubicBezTo>
                  <a:pt x="73" y="33"/>
                  <a:pt x="71" y="35"/>
                  <a:pt x="68" y="37"/>
                </a:cubicBezTo>
                <a:cubicBezTo>
                  <a:pt x="49" y="50"/>
                  <a:pt x="49" y="50"/>
                  <a:pt x="49" y="50"/>
                </a:cubicBezTo>
                <a:lnTo>
                  <a:pt x="43" y="46"/>
                </a:lnTo>
                <a:close/>
                <a:moveTo>
                  <a:pt x="7" y="65"/>
                </a:moveTo>
                <a:cubicBezTo>
                  <a:pt x="33" y="48"/>
                  <a:pt x="33" y="48"/>
                  <a:pt x="33" y="48"/>
                </a:cubicBezTo>
                <a:cubicBezTo>
                  <a:pt x="36" y="46"/>
                  <a:pt x="40" y="46"/>
                  <a:pt x="42" y="48"/>
                </a:cubicBezTo>
                <a:cubicBezTo>
                  <a:pt x="68" y="65"/>
                  <a:pt x="68" y="65"/>
                  <a:pt x="68" y="65"/>
                </a:cubicBezTo>
                <a:cubicBezTo>
                  <a:pt x="69" y="66"/>
                  <a:pt x="70" y="67"/>
                  <a:pt x="71" y="68"/>
                </a:cubicBezTo>
                <a:cubicBezTo>
                  <a:pt x="70" y="69"/>
                  <a:pt x="69" y="70"/>
                  <a:pt x="68" y="70"/>
                </a:cubicBezTo>
                <a:cubicBezTo>
                  <a:pt x="7" y="70"/>
                  <a:pt x="7" y="70"/>
                  <a:pt x="7" y="70"/>
                </a:cubicBezTo>
                <a:cubicBezTo>
                  <a:pt x="6" y="70"/>
                  <a:pt x="5" y="69"/>
                  <a:pt x="4" y="68"/>
                </a:cubicBezTo>
                <a:cubicBezTo>
                  <a:pt x="5" y="67"/>
                  <a:pt x="6" y="66"/>
                  <a:pt x="7" y="65"/>
                </a:cubicBezTo>
                <a:close/>
                <a:moveTo>
                  <a:pt x="72" y="66"/>
                </a:moveTo>
                <a:cubicBezTo>
                  <a:pt x="72" y="65"/>
                  <a:pt x="71" y="64"/>
                  <a:pt x="69" y="63"/>
                </a:cubicBezTo>
                <a:cubicBezTo>
                  <a:pt x="50" y="51"/>
                  <a:pt x="50" y="51"/>
                  <a:pt x="50" y="51"/>
                </a:cubicBezTo>
                <a:cubicBezTo>
                  <a:pt x="69" y="39"/>
                  <a:pt x="69" y="39"/>
                  <a:pt x="69" y="39"/>
                </a:cubicBezTo>
                <a:cubicBezTo>
                  <a:pt x="71" y="38"/>
                  <a:pt x="72" y="37"/>
                  <a:pt x="73" y="36"/>
                </a:cubicBezTo>
                <a:cubicBezTo>
                  <a:pt x="73" y="65"/>
                  <a:pt x="73" y="65"/>
                  <a:pt x="73" y="65"/>
                </a:cubicBezTo>
                <a:cubicBezTo>
                  <a:pt x="73" y="65"/>
                  <a:pt x="72" y="66"/>
                  <a:pt x="72" y="6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
          <p:cNvSpPr>
            <a:spLocks noEditPoints="1"/>
          </p:cNvSpPr>
          <p:nvPr/>
        </p:nvSpPr>
        <p:spPr bwMode="auto">
          <a:xfrm>
            <a:off x="3053501" y="3472217"/>
            <a:ext cx="315781" cy="224555"/>
          </a:xfrm>
          <a:custGeom>
            <a:avLst/>
            <a:gdLst>
              <a:gd name="T0" fmla="*/ 68 w 76"/>
              <a:gd name="T1" fmla="*/ 0 h 52"/>
              <a:gd name="T2" fmla="*/ 7 w 76"/>
              <a:gd name="T3" fmla="*/ 0 h 52"/>
              <a:gd name="T4" fmla="*/ 0 w 76"/>
              <a:gd name="T5" fmla="*/ 8 h 52"/>
              <a:gd name="T6" fmla="*/ 0 w 76"/>
              <a:gd name="T7" fmla="*/ 45 h 52"/>
              <a:gd name="T8" fmla="*/ 7 w 76"/>
              <a:gd name="T9" fmla="*/ 52 h 52"/>
              <a:gd name="T10" fmla="*/ 68 w 76"/>
              <a:gd name="T11" fmla="*/ 52 h 52"/>
              <a:gd name="T12" fmla="*/ 76 w 76"/>
              <a:gd name="T13" fmla="*/ 45 h 52"/>
              <a:gd name="T14" fmla="*/ 76 w 76"/>
              <a:gd name="T15" fmla="*/ 8 h 52"/>
              <a:gd name="T16" fmla="*/ 68 w 76"/>
              <a:gd name="T17" fmla="*/ 0 h 52"/>
              <a:gd name="T18" fmla="*/ 6 w 76"/>
              <a:gd name="T19" fmla="*/ 49 h 52"/>
              <a:gd name="T20" fmla="*/ 5 w 76"/>
              <a:gd name="T21" fmla="*/ 49 h 52"/>
              <a:gd name="T22" fmla="*/ 6 w 76"/>
              <a:gd name="T23" fmla="*/ 47 h 52"/>
              <a:gd name="T24" fmla="*/ 27 w 76"/>
              <a:gd name="T25" fmla="*/ 28 h 52"/>
              <a:gd name="T26" fmla="*/ 33 w 76"/>
              <a:gd name="T27" fmla="*/ 33 h 52"/>
              <a:gd name="T28" fmla="*/ 38 w 76"/>
              <a:gd name="T29" fmla="*/ 35 h 52"/>
              <a:gd name="T30" fmla="*/ 42 w 76"/>
              <a:gd name="T31" fmla="*/ 33 h 52"/>
              <a:gd name="T32" fmla="*/ 48 w 76"/>
              <a:gd name="T33" fmla="*/ 28 h 52"/>
              <a:gd name="T34" fmla="*/ 69 w 76"/>
              <a:gd name="T35" fmla="*/ 47 h 52"/>
              <a:gd name="T36" fmla="*/ 70 w 76"/>
              <a:gd name="T37" fmla="*/ 49 h 52"/>
              <a:gd name="T38" fmla="*/ 70 w 76"/>
              <a:gd name="T39" fmla="*/ 49 h 52"/>
              <a:gd name="T40" fmla="*/ 68 w 76"/>
              <a:gd name="T41" fmla="*/ 49 h 52"/>
              <a:gd name="T42" fmla="*/ 7 w 76"/>
              <a:gd name="T43" fmla="*/ 49 h 52"/>
              <a:gd name="T44" fmla="*/ 6 w 76"/>
              <a:gd name="T45" fmla="*/ 49 h 52"/>
              <a:gd name="T46" fmla="*/ 7 w 76"/>
              <a:gd name="T47" fmla="*/ 3 h 52"/>
              <a:gd name="T48" fmla="*/ 68 w 76"/>
              <a:gd name="T49" fmla="*/ 3 h 52"/>
              <a:gd name="T50" fmla="*/ 70 w 76"/>
              <a:gd name="T51" fmla="*/ 4 h 52"/>
              <a:gd name="T52" fmla="*/ 70 w 76"/>
              <a:gd name="T53" fmla="*/ 4 h 52"/>
              <a:gd name="T54" fmla="*/ 69 w 76"/>
              <a:gd name="T55" fmla="*/ 5 h 52"/>
              <a:gd name="T56" fmla="*/ 41 w 76"/>
              <a:gd name="T57" fmla="*/ 32 h 52"/>
              <a:gd name="T58" fmla="*/ 34 w 76"/>
              <a:gd name="T59" fmla="*/ 32 h 52"/>
              <a:gd name="T60" fmla="*/ 6 w 76"/>
              <a:gd name="T61" fmla="*/ 5 h 52"/>
              <a:gd name="T62" fmla="*/ 5 w 76"/>
              <a:gd name="T63" fmla="*/ 4 h 52"/>
              <a:gd name="T64" fmla="*/ 6 w 76"/>
              <a:gd name="T65" fmla="*/ 4 h 52"/>
              <a:gd name="T66" fmla="*/ 7 w 76"/>
              <a:gd name="T67" fmla="*/ 3 h 52"/>
              <a:gd name="T68" fmla="*/ 5 w 76"/>
              <a:gd name="T69" fmla="*/ 7 h 52"/>
              <a:gd name="T70" fmla="*/ 26 w 76"/>
              <a:gd name="T71" fmla="*/ 26 h 52"/>
              <a:gd name="T72" fmla="*/ 5 w 76"/>
              <a:gd name="T73" fmla="*/ 46 h 52"/>
              <a:gd name="T74" fmla="*/ 4 w 76"/>
              <a:gd name="T75" fmla="*/ 48 h 52"/>
              <a:gd name="T76" fmla="*/ 3 w 76"/>
              <a:gd name="T77" fmla="*/ 45 h 52"/>
              <a:gd name="T78" fmla="*/ 3 w 76"/>
              <a:gd name="T79" fmla="*/ 8 h 52"/>
              <a:gd name="T80" fmla="*/ 4 w 76"/>
              <a:gd name="T81" fmla="*/ 5 h 52"/>
              <a:gd name="T82" fmla="*/ 5 w 76"/>
              <a:gd name="T83" fmla="*/ 7 h 52"/>
              <a:gd name="T84" fmla="*/ 70 w 76"/>
              <a:gd name="T85" fmla="*/ 46 h 52"/>
              <a:gd name="T86" fmla="*/ 50 w 76"/>
              <a:gd name="T87" fmla="*/ 26 h 52"/>
              <a:gd name="T88" fmla="*/ 70 w 76"/>
              <a:gd name="T89" fmla="*/ 7 h 52"/>
              <a:gd name="T90" fmla="*/ 72 w 76"/>
              <a:gd name="T91" fmla="*/ 5 h 52"/>
              <a:gd name="T92" fmla="*/ 73 w 76"/>
              <a:gd name="T93" fmla="*/ 8 h 52"/>
              <a:gd name="T94" fmla="*/ 73 w 76"/>
              <a:gd name="T95" fmla="*/ 45 h 52"/>
              <a:gd name="T96" fmla="*/ 72 w 76"/>
              <a:gd name="T97" fmla="*/ 48 h 52"/>
              <a:gd name="T98" fmla="*/ 70 w 76"/>
              <a:gd name="T99"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52">
                <a:moveTo>
                  <a:pt x="68" y="0"/>
                </a:moveTo>
                <a:cubicBezTo>
                  <a:pt x="7" y="0"/>
                  <a:pt x="7" y="0"/>
                  <a:pt x="7" y="0"/>
                </a:cubicBezTo>
                <a:cubicBezTo>
                  <a:pt x="3" y="0"/>
                  <a:pt x="0" y="4"/>
                  <a:pt x="0" y="8"/>
                </a:cubicBezTo>
                <a:cubicBezTo>
                  <a:pt x="0" y="45"/>
                  <a:pt x="0" y="45"/>
                  <a:pt x="0" y="45"/>
                </a:cubicBezTo>
                <a:cubicBezTo>
                  <a:pt x="0" y="49"/>
                  <a:pt x="3" y="52"/>
                  <a:pt x="7" y="52"/>
                </a:cubicBezTo>
                <a:cubicBezTo>
                  <a:pt x="68" y="52"/>
                  <a:pt x="68" y="52"/>
                  <a:pt x="68" y="52"/>
                </a:cubicBezTo>
                <a:cubicBezTo>
                  <a:pt x="72" y="52"/>
                  <a:pt x="76" y="49"/>
                  <a:pt x="76" y="45"/>
                </a:cubicBezTo>
                <a:cubicBezTo>
                  <a:pt x="76" y="8"/>
                  <a:pt x="76" y="8"/>
                  <a:pt x="76" y="8"/>
                </a:cubicBezTo>
                <a:cubicBezTo>
                  <a:pt x="76" y="4"/>
                  <a:pt x="72" y="0"/>
                  <a:pt x="68" y="0"/>
                </a:cubicBezTo>
                <a:close/>
                <a:moveTo>
                  <a:pt x="6" y="49"/>
                </a:moveTo>
                <a:cubicBezTo>
                  <a:pt x="5" y="49"/>
                  <a:pt x="5" y="49"/>
                  <a:pt x="5" y="49"/>
                </a:cubicBezTo>
                <a:cubicBezTo>
                  <a:pt x="5" y="49"/>
                  <a:pt x="6" y="48"/>
                  <a:pt x="6" y="47"/>
                </a:cubicBezTo>
                <a:cubicBezTo>
                  <a:pt x="27" y="28"/>
                  <a:pt x="27" y="28"/>
                  <a:pt x="27" y="28"/>
                </a:cubicBezTo>
                <a:cubicBezTo>
                  <a:pt x="33" y="33"/>
                  <a:pt x="33" y="33"/>
                  <a:pt x="33" y="33"/>
                </a:cubicBezTo>
                <a:cubicBezTo>
                  <a:pt x="34" y="34"/>
                  <a:pt x="36" y="35"/>
                  <a:pt x="38" y="35"/>
                </a:cubicBezTo>
                <a:cubicBezTo>
                  <a:pt x="39" y="35"/>
                  <a:pt x="41" y="34"/>
                  <a:pt x="42" y="33"/>
                </a:cubicBezTo>
                <a:cubicBezTo>
                  <a:pt x="48" y="28"/>
                  <a:pt x="48" y="28"/>
                  <a:pt x="48" y="28"/>
                </a:cubicBezTo>
                <a:cubicBezTo>
                  <a:pt x="69" y="47"/>
                  <a:pt x="69" y="47"/>
                  <a:pt x="69" y="47"/>
                </a:cubicBezTo>
                <a:cubicBezTo>
                  <a:pt x="70" y="48"/>
                  <a:pt x="70" y="49"/>
                  <a:pt x="70" y="49"/>
                </a:cubicBezTo>
                <a:cubicBezTo>
                  <a:pt x="70" y="49"/>
                  <a:pt x="70" y="49"/>
                  <a:pt x="70" y="49"/>
                </a:cubicBezTo>
                <a:cubicBezTo>
                  <a:pt x="69" y="49"/>
                  <a:pt x="69" y="49"/>
                  <a:pt x="68" y="49"/>
                </a:cubicBezTo>
                <a:cubicBezTo>
                  <a:pt x="7" y="49"/>
                  <a:pt x="7" y="49"/>
                  <a:pt x="7" y="49"/>
                </a:cubicBezTo>
                <a:cubicBezTo>
                  <a:pt x="7" y="49"/>
                  <a:pt x="6" y="49"/>
                  <a:pt x="6" y="49"/>
                </a:cubicBezTo>
                <a:close/>
                <a:moveTo>
                  <a:pt x="7" y="3"/>
                </a:moveTo>
                <a:cubicBezTo>
                  <a:pt x="68" y="3"/>
                  <a:pt x="68" y="3"/>
                  <a:pt x="68" y="3"/>
                </a:cubicBezTo>
                <a:cubicBezTo>
                  <a:pt x="69" y="3"/>
                  <a:pt x="69" y="3"/>
                  <a:pt x="70" y="4"/>
                </a:cubicBezTo>
                <a:cubicBezTo>
                  <a:pt x="70" y="4"/>
                  <a:pt x="70" y="4"/>
                  <a:pt x="70" y="4"/>
                </a:cubicBezTo>
                <a:cubicBezTo>
                  <a:pt x="70" y="4"/>
                  <a:pt x="70" y="5"/>
                  <a:pt x="69" y="5"/>
                </a:cubicBezTo>
                <a:cubicBezTo>
                  <a:pt x="41" y="32"/>
                  <a:pt x="41" y="32"/>
                  <a:pt x="41" y="32"/>
                </a:cubicBezTo>
                <a:cubicBezTo>
                  <a:pt x="39" y="33"/>
                  <a:pt x="36" y="33"/>
                  <a:pt x="34" y="32"/>
                </a:cubicBezTo>
                <a:cubicBezTo>
                  <a:pt x="6" y="5"/>
                  <a:pt x="6" y="5"/>
                  <a:pt x="6" y="5"/>
                </a:cubicBezTo>
                <a:cubicBezTo>
                  <a:pt x="6" y="5"/>
                  <a:pt x="5" y="4"/>
                  <a:pt x="5" y="4"/>
                </a:cubicBezTo>
                <a:cubicBezTo>
                  <a:pt x="5" y="4"/>
                  <a:pt x="5" y="4"/>
                  <a:pt x="6" y="4"/>
                </a:cubicBezTo>
                <a:cubicBezTo>
                  <a:pt x="6" y="3"/>
                  <a:pt x="7" y="3"/>
                  <a:pt x="7" y="3"/>
                </a:cubicBezTo>
                <a:close/>
                <a:moveTo>
                  <a:pt x="5" y="7"/>
                </a:moveTo>
                <a:cubicBezTo>
                  <a:pt x="26" y="26"/>
                  <a:pt x="26" y="26"/>
                  <a:pt x="26" y="26"/>
                </a:cubicBezTo>
                <a:cubicBezTo>
                  <a:pt x="5" y="46"/>
                  <a:pt x="5" y="46"/>
                  <a:pt x="5" y="46"/>
                </a:cubicBezTo>
                <a:cubicBezTo>
                  <a:pt x="4" y="46"/>
                  <a:pt x="4" y="47"/>
                  <a:pt x="4" y="48"/>
                </a:cubicBezTo>
                <a:cubicBezTo>
                  <a:pt x="3" y="47"/>
                  <a:pt x="3" y="46"/>
                  <a:pt x="3" y="45"/>
                </a:cubicBezTo>
                <a:cubicBezTo>
                  <a:pt x="3" y="8"/>
                  <a:pt x="3" y="8"/>
                  <a:pt x="3" y="8"/>
                </a:cubicBezTo>
                <a:cubicBezTo>
                  <a:pt x="3" y="7"/>
                  <a:pt x="3" y="6"/>
                  <a:pt x="4" y="5"/>
                </a:cubicBezTo>
                <a:cubicBezTo>
                  <a:pt x="4" y="6"/>
                  <a:pt x="4" y="6"/>
                  <a:pt x="5" y="7"/>
                </a:cubicBezTo>
                <a:close/>
                <a:moveTo>
                  <a:pt x="70" y="46"/>
                </a:moveTo>
                <a:cubicBezTo>
                  <a:pt x="50" y="26"/>
                  <a:pt x="50" y="26"/>
                  <a:pt x="50" y="26"/>
                </a:cubicBezTo>
                <a:cubicBezTo>
                  <a:pt x="70" y="7"/>
                  <a:pt x="70" y="7"/>
                  <a:pt x="70" y="7"/>
                </a:cubicBezTo>
                <a:cubicBezTo>
                  <a:pt x="71" y="6"/>
                  <a:pt x="71" y="6"/>
                  <a:pt x="72" y="5"/>
                </a:cubicBezTo>
                <a:cubicBezTo>
                  <a:pt x="72" y="6"/>
                  <a:pt x="73" y="7"/>
                  <a:pt x="73" y="8"/>
                </a:cubicBezTo>
                <a:cubicBezTo>
                  <a:pt x="73" y="45"/>
                  <a:pt x="73" y="45"/>
                  <a:pt x="73" y="45"/>
                </a:cubicBezTo>
                <a:cubicBezTo>
                  <a:pt x="73" y="46"/>
                  <a:pt x="72" y="47"/>
                  <a:pt x="72" y="48"/>
                </a:cubicBezTo>
                <a:cubicBezTo>
                  <a:pt x="71" y="47"/>
                  <a:pt x="71" y="46"/>
                  <a:pt x="70"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p:cNvSpPr>
            <a:spLocks noEditPoints="1"/>
          </p:cNvSpPr>
          <p:nvPr/>
        </p:nvSpPr>
        <p:spPr bwMode="auto">
          <a:xfrm>
            <a:off x="2416697" y="3419587"/>
            <a:ext cx="326308" cy="329816"/>
          </a:xfrm>
          <a:custGeom>
            <a:avLst/>
            <a:gdLst>
              <a:gd name="T0" fmla="*/ 76 w 79"/>
              <a:gd name="T1" fmla="*/ 18 h 76"/>
              <a:gd name="T2" fmla="*/ 48 w 79"/>
              <a:gd name="T3" fmla="*/ 0 h 76"/>
              <a:gd name="T4" fmla="*/ 42 w 79"/>
              <a:gd name="T5" fmla="*/ 4 h 76"/>
              <a:gd name="T6" fmla="*/ 26 w 79"/>
              <a:gd name="T7" fmla="*/ 4 h 76"/>
              <a:gd name="T8" fmla="*/ 26 w 79"/>
              <a:gd name="T9" fmla="*/ 6 h 76"/>
              <a:gd name="T10" fmla="*/ 33 w 79"/>
              <a:gd name="T11" fmla="*/ 16 h 76"/>
              <a:gd name="T12" fmla="*/ 17 w 79"/>
              <a:gd name="T13" fmla="*/ 17 h 76"/>
              <a:gd name="T14" fmla="*/ 32 w 79"/>
              <a:gd name="T15" fmla="*/ 18 h 76"/>
              <a:gd name="T16" fmla="*/ 10 w 79"/>
              <a:gd name="T17" fmla="*/ 28 h 76"/>
              <a:gd name="T18" fmla="*/ 10 w 79"/>
              <a:gd name="T19" fmla="*/ 30 h 76"/>
              <a:gd name="T20" fmla="*/ 16 w 79"/>
              <a:gd name="T21" fmla="*/ 41 h 76"/>
              <a:gd name="T22" fmla="*/ 0 w 79"/>
              <a:gd name="T23" fmla="*/ 42 h 76"/>
              <a:gd name="T24" fmla="*/ 15 w 79"/>
              <a:gd name="T25" fmla="*/ 43 h 76"/>
              <a:gd name="T26" fmla="*/ 13 w 79"/>
              <a:gd name="T27" fmla="*/ 59 h 76"/>
              <a:gd name="T28" fmla="*/ 40 w 79"/>
              <a:gd name="T29" fmla="*/ 76 h 76"/>
              <a:gd name="T30" fmla="*/ 77 w 79"/>
              <a:gd name="T31" fmla="*/ 28 h 76"/>
              <a:gd name="T32" fmla="*/ 75 w 79"/>
              <a:gd name="T33" fmla="*/ 27 h 76"/>
              <a:gd name="T34" fmla="*/ 43 w 79"/>
              <a:gd name="T35" fmla="*/ 72 h 76"/>
              <a:gd name="T36" fmla="*/ 42 w 79"/>
              <a:gd name="T37" fmla="*/ 71 h 76"/>
              <a:gd name="T38" fmla="*/ 46 w 79"/>
              <a:gd name="T39" fmla="*/ 45 h 76"/>
              <a:gd name="T40" fmla="*/ 51 w 79"/>
              <a:gd name="T41" fmla="*/ 31 h 76"/>
              <a:gd name="T42" fmla="*/ 75 w 79"/>
              <a:gd name="T43" fmla="*/ 25 h 76"/>
              <a:gd name="T44" fmla="*/ 76 w 79"/>
              <a:gd name="T45" fmla="*/ 25 h 76"/>
              <a:gd name="T46" fmla="*/ 13 w 79"/>
              <a:gd name="T47" fmla="*/ 50 h 76"/>
              <a:gd name="T48" fmla="*/ 46 w 79"/>
              <a:gd name="T49" fmla="*/ 4 h 76"/>
              <a:gd name="T50" fmla="*/ 46 w 79"/>
              <a:gd name="T51" fmla="*/ 6 h 76"/>
              <a:gd name="T52" fmla="*/ 43 w 79"/>
              <a:gd name="T53" fmla="*/ 31 h 76"/>
              <a:gd name="T54" fmla="*/ 38 w 79"/>
              <a:gd name="T55" fmla="*/ 46 h 76"/>
              <a:gd name="T56" fmla="*/ 13 w 79"/>
              <a:gd name="T57" fmla="*/ 52 h 76"/>
              <a:gd name="T58" fmla="*/ 13 w 79"/>
              <a:gd name="T59" fmla="*/ 50 h 76"/>
              <a:gd name="T60" fmla="*/ 45 w 79"/>
              <a:gd name="T61" fmla="*/ 44 h 76"/>
              <a:gd name="T62" fmla="*/ 39 w 79"/>
              <a:gd name="T63" fmla="*/ 39 h 76"/>
              <a:gd name="T64" fmla="*/ 49 w 79"/>
              <a:gd name="T65" fmla="*/ 32 h 76"/>
              <a:gd name="T66" fmla="*/ 13 w 79"/>
              <a:gd name="T67" fmla="*/ 54 h 76"/>
              <a:gd name="T68" fmla="*/ 38 w 79"/>
              <a:gd name="T69" fmla="*/ 48 h 76"/>
              <a:gd name="T70" fmla="*/ 40 w 79"/>
              <a:gd name="T71" fmla="*/ 73 h 76"/>
              <a:gd name="T72" fmla="*/ 14 w 79"/>
              <a:gd name="T73" fmla="*/ 56 h 76"/>
              <a:gd name="T74" fmla="*/ 13 w 79"/>
              <a:gd name="T75" fmla="*/ 54 h 76"/>
              <a:gd name="T76" fmla="*/ 73 w 79"/>
              <a:gd name="T77" fmla="*/ 23 h 76"/>
              <a:gd name="T78" fmla="*/ 48 w 79"/>
              <a:gd name="T79" fmla="*/ 6 h 76"/>
              <a:gd name="T80" fmla="*/ 48 w 79"/>
              <a:gd name="T81" fmla="*/ 3 h 76"/>
              <a:gd name="T82" fmla="*/ 74 w 79"/>
              <a:gd name="T83" fmla="*/ 20 h 76"/>
              <a:gd name="T84" fmla="*/ 75 w 79"/>
              <a:gd name="T85" fmla="*/ 2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9" h="76">
                <a:moveTo>
                  <a:pt x="79" y="23"/>
                </a:moveTo>
                <a:cubicBezTo>
                  <a:pt x="78" y="21"/>
                  <a:pt x="77" y="19"/>
                  <a:pt x="76" y="18"/>
                </a:cubicBezTo>
                <a:cubicBezTo>
                  <a:pt x="53" y="2"/>
                  <a:pt x="53" y="2"/>
                  <a:pt x="53" y="2"/>
                </a:cubicBezTo>
                <a:cubicBezTo>
                  <a:pt x="51" y="1"/>
                  <a:pt x="50" y="0"/>
                  <a:pt x="48" y="0"/>
                </a:cubicBezTo>
                <a:cubicBezTo>
                  <a:pt x="48" y="0"/>
                  <a:pt x="48" y="0"/>
                  <a:pt x="48" y="0"/>
                </a:cubicBezTo>
                <a:cubicBezTo>
                  <a:pt x="46" y="0"/>
                  <a:pt x="43" y="2"/>
                  <a:pt x="42" y="4"/>
                </a:cubicBezTo>
                <a:cubicBezTo>
                  <a:pt x="42" y="4"/>
                  <a:pt x="42" y="4"/>
                  <a:pt x="42" y="4"/>
                </a:cubicBezTo>
                <a:cubicBezTo>
                  <a:pt x="26" y="4"/>
                  <a:pt x="26" y="4"/>
                  <a:pt x="26" y="4"/>
                </a:cubicBezTo>
                <a:cubicBezTo>
                  <a:pt x="26" y="4"/>
                  <a:pt x="25" y="4"/>
                  <a:pt x="25" y="5"/>
                </a:cubicBezTo>
                <a:cubicBezTo>
                  <a:pt x="25" y="5"/>
                  <a:pt x="26" y="6"/>
                  <a:pt x="26" y="6"/>
                </a:cubicBezTo>
                <a:cubicBezTo>
                  <a:pt x="41" y="6"/>
                  <a:pt x="41" y="6"/>
                  <a:pt x="41" y="6"/>
                </a:cubicBezTo>
                <a:cubicBezTo>
                  <a:pt x="33" y="16"/>
                  <a:pt x="33" y="16"/>
                  <a:pt x="33" y="16"/>
                </a:cubicBezTo>
                <a:cubicBezTo>
                  <a:pt x="18" y="16"/>
                  <a:pt x="18" y="16"/>
                  <a:pt x="18" y="16"/>
                </a:cubicBezTo>
                <a:cubicBezTo>
                  <a:pt x="17" y="16"/>
                  <a:pt x="17" y="16"/>
                  <a:pt x="17" y="17"/>
                </a:cubicBezTo>
                <a:cubicBezTo>
                  <a:pt x="17" y="17"/>
                  <a:pt x="17" y="18"/>
                  <a:pt x="18" y="18"/>
                </a:cubicBezTo>
                <a:cubicBezTo>
                  <a:pt x="32" y="18"/>
                  <a:pt x="32" y="18"/>
                  <a:pt x="32" y="18"/>
                </a:cubicBezTo>
                <a:cubicBezTo>
                  <a:pt x="25" y="28"/>
                  <a:pt x="25" y="28"/>
                  <a:pt x="25" y="28"/>
                </a:cubicBezTo>
                <a:cubicBezTo>
                  <a:pt x="10" y="28"/>
                  <a:pt x="10" y="28"/>
                  <a:pt x="10" y="28"/>
                </a:cubicBezTo>
                <a:cubicBezTo>
                  <a:pt x="9" y="28"/>
                  <a:pt x="9" y="29"/>
                  <a:pt x="9" y="29"/>
                </a:cubicBezTo>
                <a:cubicBezTo>
                  <a:pt x="9" y="30"/>
                  <a:pt x="9" y="30"/>
                  <a:pt x="10" y="30"/>
                </a:cubicBezTo>
                <a:cubicBezTo>
                  <a:pt x="23" y="30"/>
                  <a:pt x="23" y="30"/>
                  <a:pt x="23" y="30"/>
                </a:cubicBezTo>
                <a:cubicBezTo>
                  <a:pt x="16" y="41"/>
                  <a:pt x="16" y="41"/>
                  <a:pt x="16" y="41"/>
                </a:cubicBezTo>
                <a:cubicBezTo>
                  <a:pt x="1" y="41"/>
                  <a:pt x="1" y="41"/>
                  <a:pt x="1" y="41"/>
                </a:cubicBezTo>
                <a:cubicBezTo>
                  <a:pt x="1" y="41"/>
                  <a:pt x="0" y="41"/>
                  <a:pt x="0" y="42"/>
                </a:cubicBezTo>
                <a:cubicBezTo>
                  <a:pt x="0" y="42"/>
                  <a:pt x="1" y="43"/>
                  <a:pt x="1" y="43"/>
                </a:cubicBezTo>
                <a:cubicBezTo>
                  <a:pt x="15" y="43"/>
                  <a:pt x="15" y="43"/>
                  <a:pt x="15" y="43"/>
                </a:cubicBezTo>
                <a:cubicBezTo>
                  <a:pt x="11" y="48"/>
                  <a:pt x="11" y="48"/>
                  <a:pt x="11" y="48"/>
                </a:cubicBezTo>
                <a:cubicBezTo>
                  <a:pt x="8" y="52"/>
                  <a:pt x="9" y="56"/>
                  <a:pt x="13" y="59"/>
                </a:cubicBezTo>
                <a:cubicBezTo>
                  <a:pt x="36" y="75"/>
                  <a:pt x="36" y="75"/>
                  <a:pt x="36" y="75"/>
                </a:cubicBezTo>
                <a:cubicBezTo>
                  <a:pt x="37" y="76"/>
                  <a:pt x="38" y="76"/>
                  <a:pt x="40" y="76"/>
                </a:cubicBezTo>
                <a:cubicBezTo>
                  <a:pt x="43" y="76"/>
                  <a:pt x="45" y="75"/>
                  <a:pt x="46" y="73"/>
                </a:cubicBezTo>
                <a:cubicBezTo>
                  <a:pt x="77" y="28"/>
                  <a:pt x="77" y="28"/>
                  <a:pt x="77" y="28"/>
                </a:cubicBezTo>
                <a:cubicBezTo>
                  <a:pt x="79" y="27"/>
                  <a:pt x="79" y="25"/>
                  <a:pt x="79" y="23"/>
                </a:cubicBezTo>
                <a:close/>
                <a:moveTo>
                  <a:pt x="75" y="27"/>
                </a:moveTo>
                <a:cubicBezTo>
                  <a:pt x="44" y="71"/>
                  <a:pt x="44" y="71"/>
                  <a:pt x="44" y="71"/>
                </a:cubicBezTo>
                <a:cubicBezTo>
                  <a:pt x="43" y="72"/>
                  <a:pt x="43" y="72"/>
                  <a:pt x="43" y="72"/>
                </a:cubicBezTo>
                <a:cubicBezTo>
                  <a:pt x="43" y="72"/>
                  <a:pt x="42" y="72"/>
                  <a:pt x="42" y="72"/>
                </a:cubicBezTo>
                <a:cubicBezTo>
                  <a:pt x="42" y="72"/>
                  <a:pt x="42" y="72"/>
                  <a:pt x="42" y="71"/>
                </a:cubicBezTo>
                <a:cubicBezTo>
                  <a:pt x="40" y="47"/>
                  <a:pt x="40" y="47"/>
                  <a:pt x="40" y="47"/>
                </a:cubicBezTo>
                <a:cubicBezTo>
                  <a:pt x="46" y="45"/>
                  <a:pt x="46" y="45"/>
                  <a:pt x="46" y="45"/>
                </a:cubicBezTo>
                <a:cubicBezTo>
                  <a:pt x="49" y="45"/>
                  <a:pt x="52" y="41"/>
                  <a:pt x="51" y="37"/>
                </a:cubicBezTo>
                <a:cubicBezTo>
                  <a:pt x="51" y="31"/>
                  <a:pt x="51" y="31"/>
                  <a:pt x="51" y="31"/>
                </a:cubicBezTo>
                <a:cubicBezTo>
                  <a:pt x="74" y="25"/>
                  <a:pt x="74" y="25"/>
                  <a:pt x="74" y="25"/>
                </a:cubicBezTo>
                <a:cubicBezTo>
                  <a:pt x="74" y="25"/>
                  <a:pt x="75" y="25"/>
                  <a:pt x="75" y="25"/>
                </a:cubicBezTo>
                <a:cubicBezTo>
                  <a:pt x="75" y="25"/>
                  <a:pt x="76" y="25"/>
                  <a:pt x="76" y="25"/>
                </a:cubicBezTo>
                <a:cubicBezTo>
                  <a:pt x="76" y="25"/>
                  <a:pt x="76" y="25"/>
                  <a:pt x="76" y="25"/>
                </a:cubicBezTo>
                <a:cubicBezTo>
                  <a:pt x="76" y="26"/>
                  <a:pt x="75" y="26"/>
                  <a:pt x="75" y="27"/>
                </a:cubicBezTo>
                <a:close/>
                <a:moveTo>
                  <a:pt x="13" y="50"/>
                </a:moveTo>
                <a:cubicBezTo>
                  <a:pt x="44" y="5"/>
                  <a:pt x="44" y="5"/>
                  <a:pt x="44" y="5"/>
                </a:cubicBezTo>
                <a:cubicBezTo>
                  <a:pt x="45" y="5"/>
                  <a:pt x="45" y="5"/>
                  <a:pt x="46" y="4"/>
                </a:cubicBezTo>
                <a:cubicBezTo>
                  <a:pt x="46" y="4"/>
                  <a:pt x="46" y="4"/>
                  <a:pt x="46" y="4"/>
                </a:cubicBezTo>
                <a:cubicBezTo>
                  <a:pt x="46" y="4"/>
                  <a:pt x="46" y="5"/>
                  <a:pt x="46" y="6"/>
                </a:cubicBezTo>
                <a:cubicBezTo>
                  <a:pt x="49" y="30"/>
                  <a:pt x="49" y="30"/>
                  <a:pt x="49" y="30"/>
                </a:cubicBezTo>
                <a:cubicBezTo>
                  <a:pt x="43" y="31"/>
                  <a:pt x="43" y="31"/>
                  <a:pt x="43" y="31"/>
                </a:cubicBezTo>
                <a:cubicBezTo>
                  <a:pt x="39" y="32"/>
                  <a:pt x="37" y="36"/>
                  <a:pt x="37" y="39"/>
                </a:cubicBezTo>
                <a:cubicBezTo>
                  <a:pt x="38" y="46"/>
                  <a:pt x="38" y="46"/>
                  <a:pt x="38" y="46"/>
                </a:cubicBezTo>
                <a:cubicBezTo>
                  <a:pt x="14" y="52"/>
                  <a:pt x="14" y="52"/>
                  <a:pt x="14" y="52"/>
                </a:cubicBezTo>
                <a:cubicBezTo>
                  <a:pt x="13" y="52"/>
                  <a:pt x="13" y="52"/>
                  <a:pt x="13" y="52"/>
                </a:cubicBezTo>
                <a:cubicBezTo>
                  <a:pt x="13" y="52"/>
                  <a:pt x="13" y="52"/>
                  <a:pt x="13" y="52"/>
                </a:cubicBezTo>
                <a:cubicBezTo>
                  <a:pt x="13" y="51"/>
                  <a:pt x="13" y="50"/>
                  <a:pt x="13" y="50"/>
                </a:cubicBezTo>
                <a:close/>
                <a:moveTo>
                  <a:pt x="49" y="37"/>
                </a:moveTo>
                <a:cubicBezTo>
                  <a:pt x="50" y="40"/>
                  <a:pt x="48" y="43"/>
                  <a:pt x="45" y="44"/>
                </a:cubicBezTo>
                <a:cubicBezTo>
                  <a:pt x="39" y="45"/>
                  <a:pt x="39" y="45"/>
                  <a:pt x="39" y="45"/>
                </a:cubicBezTo>
                <a:cubicBezTo>
                  <a:pt x="39" y="39"/>
                  <a:pt x="39" y="39"/>
                  <a:pt x="39" y="39"/>
                </a:cubicBezTo>
                <a:cubicBezTo>
                  <a:pt x="39" y="37"/>
                  <a:pt x="41" y="34"/>
                  <a:pt x="43" y="33"/>
                </a:cubicBezTo>
                <a:cubicBezTo>
                  <a:pt x="49" y="32"/>
                  <a:pt x="49" y="32"/>
                  <a:pt x="49" y="32"/>
                </a:cubicBezTo>
                <a:lnTo>
                  <a:pt x="49" y="37"/>
                </a:lnTo>
                <a:close/>
                <a:moveTo>
                  <a:pt x="13" y="54"/>
                </a:moveTo>
                <a:cubicBezTo>
                  <a:pt x="14" y="54"/>
                  <a:pt x="14" y="54"/>
                  <a:pt x="15" y="54"/>
                </a:cubicBezTo>
                <a:cubicBezTo>
                  <a:pt x="38" y="48"/>
                  <a:pt x="38" y="48"/>
                  <a:pt x="38" y="48"/>
                </a:cubicBezTo>
                <a:cubicBezTo>
                  <a:pt x="40" y="71"/>
                  <a:pt x="40" y="71"/>
                  <a:pt x="40" y="71"/>
                </a:cubicBezTo>
                <a:cubicBezTo>
                  <a:pt x="40" y="72"/>
                  <a:pt x="40" y="73"/>
                  <a:pt x="40" y="73"/>
                </a:cubicBezTo>
                <a:cubicBezTo>
                  <a:pt x="39" y="73"/>
                  <a:pt x="38" y="73"/>
                  <a:pt x="37" y="72"/>
                </a:cubicBezTo>
                <a:cubicBezTo>
                  <a:pt x="14" y="56"/>
                  <a:pt x="14" y="56"/>
                  <a:pt x="14" y="56"/>
                </a:cubicBezTo>
                <a:cubicBezTo>
                  <a:pt x="13" y="56"/>
                  <a:pt x="13" y="55"/>
                  <a:pt x="13" y="54"/>
                </a:cubicBezTo>
                <a:cubicBezTo>
                  <a:pt x="13" y="54"/>
                  <a:pt x="13" y="54"/>
                  <a:pt x="13" y="54"/>
                </a:cubicBezTo>
                <a:close/>
                <a:moveTo>
                  <a:pt x="75" y="23"/>
                </a:moveTo>
                <a:cubicBezTo>
                  <a:pt x="74" y="23"/>
                  <a:pt x="74" y="23"/>
                  <a:pt x="73" y="23"/>
                </a:cubicBezTo>
                <a:cubicBezTo>
                  <a:pt x="51" y="29"/>
                  <a:pt x="51" y="29"/>
                  <a:pt x="51" y="29"/>
                </a:cubicBezTo>
                <a:cubicBezTo>
                  <a:pt x="48" y="6"/>
                  <a:pt x="48" y="6"/>
                  <a:pt x="48" y="6"/>
                </a:cubicBezTo>
                <a:cubicBezTo>
                  <a:pt x="48" y="5"/>
                  <a:pt x="48" y="4"/>
                  <a:pt x="48" y="3"/>
                </a:cubicBezTo>
                <a:cubicBezTo>
                  <a:pt x="48" y="3"/>
                  <a:pt x="48" y="3"/>
                  <a:pt x="48" y="3"/>
                </a:cubicBezTo>
                <a:cubicBezTo>
                  <a:pt x="49" y="3"/>
                  <a:pt x="50" y="4"/>
                  <a:pt x="51" y="4"/>
                </a:cubicBezTo>
                <a:cubicBezTo>
                  <a:pt x="74" y="20"/>
                  <a:pt x="74" y="20"/>
                  <a:pt x="74" y="20"/>
                </a:cubicBezTo>
                <a:cubicBezTo>
                  <a:pt x="75" y="21"/>
                  <a:pt x="75" y="22"/>
                  <a:pt x="76" y="23"/>
                </a:cubicBezTo>
                <a:cubicBezTo>
                  <a:pt x="75" y="23"/>
                  <a:pt x="75" y="23"/>
                  <a:pt x="75" y="2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4"/>
          <p:cNvSpPr>
            <a:spLocks noEditPoints="1"/>
          </p:cNvSpPr>
          <p:nvPr/>
        </p:nvSpPr>
        <p:spPr bwMode="auto">
          <a:xfrm>
            <a:off x="1775405" y="3463445"/>
            <a:ext cx="319290" cy="245607"/>
          </a:xfrm>
          <a:custGeom>
            <a:avLst/>
            <a:gdLst>
              <a:gd name="T0" fmla="*/ 71 w 77"/>
              <a:gd name="T1" fmla="*/ 4 h 57"/>
              <a:gd name="T2" fmla="*/ 34 w 77"/>
              <a:gd name="T3" fmla="*/ 4 h 57"/>
              <a:gd name="T4" fmla="*/ 27 w 77"/>
              <a:gd name="T5" fmla="*/ 0 h 57"/>
              <a:gd name="T6" fmla="*/ 6 w 77"/>
              <a:gd name="T7" fmla="*/ 0 h 57"/>
              <a:gd name="T8" fmla="*/ 0 w 77"/>
              <a:gd name="T9" fmla="*/ 5 h 57"/>
              <a:gd name="T10" fmla="*/ 0 w 77"/>
              <a:gd name="T11" fmla="*/ 16 h 57"/>
              <a:gd name="T12" fmla="*/ 0 w 77"/>
              <a:gd name="T13" fmla="*/ 40 h 57"/>
              <a:gd name="T14" fmla="*/ 0 w 77"/>
              <a:gd name="T15" fmla="*/ 51 h 57"/>
              <a:gd name="T16" fmla="*/ 6 w 77"/>
              <a:gd name="T17" fmla="*/ 57 h 57"/>
              <a:gd name="T18" fmla="*/ 71 w 77"/>
              <a:gd name="T19" fmla="*/ 57 h 57"/>
              <a:gd name="T20" fmla="*/ 77 w 77"/>
              <a:gd name="T21" fmla="*/ 51 h 57"/>
              <a:gd name="T22" fmla="*/ 77 w 77"/>
              <a:gd name="T23" fmla="*/ 45 h 57"/>
              <a:gd name="T24" fmla="*/ 77 w 77"/>
              <a:gd name="T25" fmla="*/ 16 h 57"/>
              <a:gd name="T26" fmla="*/ 77 w 77"/>
              <a:gd name="T27" fmla="*/ 9 h 57"/>
              <a:gd name="T28" fmla="*/ 71 w 77"/>
              <a:gd name="T29" fmla="*/ 4 h 57"/>
              <a:gd name="T30" fmla="*/ 74 w 77"/>
              <a:gd name="T31" fmla="*/ 9 h 57"/>
              <a:gd name="T32" fmla="*/ 74 w 77"/>
              <a:gd name="T33" fmla="*/ 12 h 57"/>
              <a:gd name="T34" fmla="*/ 71 w 77"/>
              <a:gd name="T35" fmla="*/ 11 h 57"/>
              <a:gd name="T36" fmla="*/ 39 w 77"/>
              <a:gd name="T37" fmla="*/ 11 h 57"/>
              <a:gd name="T38" fmla="*/ 36 w 77"/>
              <a:gd name="T39" fmla="*/ 7 h 57"/>
              <a:gd name="T40" fmla="*/ 71 w 77"/>
              <a:gd name="T41" fmla="*/ 7 h 57"/>
              <a:gd name="T42" fmla="*/ 74 w 77"/>
              <a:gd name="T43" fmla="*/ 9 h 57"/>
              <a:gd name="T44" fmla="*/ 6 w 77"/>
              <a:gd name="T45" fmla="*/ 3 h 57"/>
              <a:gd name="T46" fmla="*/ 27 w 77"/>
              <a:gd name="T47" fmla="*/ 3 h 57"/>
              <a:gd name="T48" fmla="*/ 33 w 77"/>
              <a:gd name="T49" fmla="*/ 7 h 57"/>
              <a:gd name="T50" fmla="*/ 36 w 77"/>
              <a:gd name="T51" fmla="*/ 11 h 57"/>
              <a:gd name="T52" fmla="*/ 6 w 77"/>
              <a:gd name="T53" fmla="*/ 11 h 57"/>
              <a:gd name="T54" fmla="*/ 3 w 77"/>
              <a:gd name="T55" fmla="*/ 12 h 57"/>
              <a:gd name="T56" fmla="*/ 3 w 77"/>
              <a:gd name="T57" fmla="*/ 5 h 57"/>
              <a:gd name="T58" fmla="*/ 6 w 77"/>
              <a:gd name="T59" fmla="*/ 3 h 57"/>
              <a:gd name="T60" fmla="*/ 74 w 77"/>
              <a:gd name="T61" fmla="*/ 51 h 57"/>
              <a:gd name="T62" fmla="*/ 71 w 77"/>
              <a:gd name="T63" fmla="*/ 54 h 57"/>
              <a:gd name="T64" fmla="*/ 6 w 77"/>
              <a:gd name="T65" fmla="*/ 54 h 57"/>
              <a:gd name="T66" fmla="*/ 3 w 77"/>
              <a:gd name="T67" fmla="*/ 51 h 57"/>
              <a:gd name="T68" fmla="*/ 3 w 77"/>
              <a:gd name="T69" fmla="*/ 40 h 57"/>
              <a:gd name="T70" fmla="*/ 3 w 77"/>
              <a:gd name="T71" fmla="*/ 16 h 57"/>
              <a:gd name="T72" fmla="*/ 6 w 77"/>
              <a:gd name="T73" fmla="*/ 14 h 57"/>
              <a:gd name="T74" fmla="*/ 71 w 77"/>
              <a:gd name="T75" fmla="*/ 14 h 57"/>
              <a:gd name="T76" fmla="*/ 74 w 77"/>
              <a:gd name="T77" fmla="*/ 16 h 57"/>
              <a:gd name="T78" fmla="*/ 74 w 77"/>
              <a:gd name="T79" fmla="*/ 45 h 57"/>
              <a:gd name="T80" fmla="*/ 74 w 77"/>
              <a:gd name="T81" fmla="*/ 51 h 57"/>
              <a:gd name="T82" fmla="*/ 19 w 77"/>
              <a:gd name="T83" fmla="*/ 49 h 57"/>
              <a:gd name="T84" fmla="*/ 18 w 77"/>
              <a:gd name="T85" fmla="*/ 50 h 57"/>
              <a:gd name="T86" fmla="*/ 12 w 77"/>
              <a:gd name="T87" fmla="*/ 50 h 57"/>
              <a:gd name="T88" fmla="*/ 7 w 77"/>
              <a:gd name="T89" fmla="*/ 45 h 57"/>
              <a:gd name="T90" fmla="*/ 7 w 77"/>
              <a:gd name="T91" fmla="*/ 30 h 57"/>
              <a:gd name="T92" fmla="*/ 8 w 77"/>
              <a:gd name="T93" fmla="*/ 29 h 57"/>
              <a:gd name="T94" fmla="*/ 9 w 77"/>
              <a:gd name="T95" fmla="*/ 30 h 57"/>
              <a:gd name="T96" fmla="*/ 9 w 77"/>
              <a:gd name="T97" fmla="*/ 45 h 57"/>
              <a:gd name="T98" fmla="*/ 12 w 77"/>
              <a:gd name="T99" fmla="*/ 48 h 57"/>
              <a:gd name="T100" fmla="*/ 18 w 77"/>
              <a:gd name="T101" fmla="*/ 48 h 57"/>
              <a:gd name="T102" fmla="*/ 19 w 77"/>
              <a:gd name="T103" fmla="*/ 49 h 57"/>
              <a:gd name="T104" fmla="*/ 26 w 77"/>
              <a:gd name="T105" fmla="*/ 49 h 57"/>
              <a:gd name="T106" fmla="*/ 25 w 77"/>
              <a:gd name="T107" fmla="*/ 50 h 57"/>
              <a:gd name="T108" fmla="*/ 22 w 77"/>
              <a:gd name="T109" fmla="*/ 50 h 57"/>
              <a:gd name="T110" fmla="*/ 21 w 77"/>
              <a:gd name="T111" fmla="*/ 49 h 57"/>
              <a:gd name="T112" fmla="*/ 22 w 77"/>
              <a:gd name="T113" fmla="*/ 48 h 57"/>
              <a:gd name="T114" fmla="*/ 25 w 77"/>
              <a:gd name="T115" fmla="*/ 48 h 57"/>
              <a:gd name="T116" fmla="*/ 26 w 77"/>
              <a:gd name="T117" fmla="*/ 4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7" h="57">
                <a:moveTo>
                  <a:pt x="71" y="4"/>
                </a:moveTo>
                <a:cubicBezTo>
                  <a:pt x="34" y="4"/>
                  <a:pt x="34" y="4"/>
                  <a:pt x="34" y="4"/>
                </a:cubicBezTo>
                <a:cubicBezTo>
                  <a:pt x="32" y="2"/>
                  <a:pt x="30" y="0"/>
                  <a:pt x="27" y="0"/>
                </a:cubicBezTo>
                <a:cubicBezTo>
                  <a:pt x="6" y="0"/>
                  <a:pt x="6" y="0"/>
                  <a:pt x="6" y="0"/>
                </a:cubicBezTo>
                <a:cubicBezTo>
                  <a:pt x="3" y="0"/>
                  <a:pt x="0" y="2"/>
                  <a:pt x="0" y="5"/>
                </a:cubicBezTo>
                <a:cubicBezTo>
                  <a:pt x="0" y="16"/>
                  <a:pt x="0" y="16"/>
                  <a:pt x="0" y="16"/>
                </a:cubicBezTo>
                <a:cubicBezTo>
                  <a:pt x="0" y="40"/>
                  <a:pt x="0" y="40"/>
                  <a:pt x="0" y="40"/>
                </a:cubicBezTo>
                <a:cubicBezTo>
                  <a:pt x="0" y="51"/>
                  <a:pt x="0" y="51"/>
                  <a:pt x="0" y="51"/>
                </a:cubicBezTo>
                <a:cubicBezTo>
                  <a:pt x="0" y="54"/>
                  <a:pt x="3" y="57"/>
                  <a:pt x="6" y="57"/>
                </a:cubicBezTo>
                <a:cubicBezTo>
                  <a:pt x="71" y="57"/>
                  <a:pt x="71" y="57"/>
                  <a:pt x="71" y="57"/>
                </a:cubicBezTo>
                <a:cubicBezTo>
                  <a:pt x="74" y="57"/>
                  <a:pt x="77" y="54"/>
                  <a:pt x="77" y="51"/>
                </a:cubicBezTo>
                <a:cubicBezTo>
                  <a:pt x="77" y="45"/>
                  <a:pt x="77" y="45"/>
                  <a:pt x="77" y="45"/>
                </a:cubicBezTo>
                <a:cubicBezTo>
                  <a:pt x="77" y="16"/>
                  <a:pt x="77" y="16"/>
                  <a:pt x="77" y="16"/>
                </a:cubicBezTo>
                <a:cubicBezTo>
                  <a:pt x="77" y="9"/>
                  <a:pt x="77" y="9"/>
                  <a:pt x="77" y="9"/>
                </a:cubicBezTo>
                <a:cubicBezTo>
                  <a:pt x="77" y="6"/>
                  <a:pt x="74" y="4"/>
                  <a:pt x="71" y="4"/>
                </a:cubicBezTo>
                <a:close/>
                <a:moveTo>
                  <a:pt x="74" y="9"/>
                </a:moveTo>
                <a:cubicBezTo>
                  <a:pt x="74" y="12"/>
                  <a:pt x="74" y="12"/>
                  <a:pt x="74" y="12"/>
                </a:cubicBezTo>
                <a:cubicBezTo>
                  <a:pt x="73" y="11"/>
                  <a:pt x="72" y="11"/>
                  <a:pt x="71" y="11"/>
                </a:cubicBezTo>
                <a:cubicBezTo>
                  <a:pt x="39" y="11"/>
                  <a:pt x="39" y="11"/>
                  <a:pt x="39" y="11"/>
                </a:cubicBezTo>
                <a:cubicBezTo>
                  <a:pt x="36" y="7"/>
                  <a:pt x="36" y="7"/>
                  <a:pt x="36" y="7"/>
                </a:cubicBezTo>
                <a:cubicBezTo>
                  <a:pt x="71" y="7"/>
                  <a:pt x="71" y="7"/>
                  <a:pt x="71" y="7"/>
                </a:cubicBezTo>
                <a:cubicBezTo>
                  <a:pt x="73" y="7"/>
                  <a:pt x="74" y="8"/>
                  <a:pt x="74" y="9"/>
                </a:cubicBezTo>
                <a:close/>
                <a:moveTo>
                  <a:pt x="6" y="3"/>
                </a:moveTo>
                <a:cubicBezTo>
                  <a:pt x="27" y="3"/>
                  <a:pt x="27" y="3"/>
                  <a:pt x="27" y="3"/>
                </a:cubicBezTo>
                <a:cubicBezTo>
                  <a:pt x="28" y="3"/>
                  <a:pt x="31" y="4"/>
                  <a:pt x="33" y="7"/>
                </a:cubicBezTo>
                <a:cubicBezTo>
                  <a:pt x="36" y="11"/>
                  <a:pt x="36" y="11"/>
                  <a:pt x="36" y="11"/>
                </a:cubicBezTo>
                <a:cubicBezTo>
                  <a:pt x="6" y="11"/>
                  <a:pt x="6" y="11"/>
                  <a:pt x="6" y="11"/>
                </a:cubicBezTo>
                <a:cubicBezTo>
                  <a:pt x="5" y="11"/>
                  <a:pt x="4" y="11"/>
                  <a:pt x="3" y="12"/>
                </a:cubicBezTo>
                <a:cubicBezTo>
                  <a:pt x="3" y="5"/>
                  <a:pt x="3" y="5"/>
                  <a:pt x="3" y="5"/>
                </a:cubicBezTo>
                <a:cubicBezTo>
                  <a:pt x="3" y="4"/>
                  <a:pt x="4" y="3"/>
                  <a:pt x="6" y="3"/>
                </a:cubicBezTo>
                <a:close/>
                <a:moveTo>
                  <a:pt x="74" y="51"/>
                </a:moveTo>
                <a:cubicBezTo>
                  <a:pt x="74" y="53"/>
                  <a:pt x="73" y="54"/>
                  <a:pt x="71" y="54"/>
                </a:cubicBezTo>
                <a:cubicBezTo>
                  <a:pt x="6" y="54"/>
                  <a:pt x="6" y="54"/>
                  <a:pt x="6" y="54"/>
                </a:cubicBezTo>
                <a:cubicBezTo>
                  <a:pt x="5" y="54"/>
                  <a:pt x="3" y="53"/>
                  <a:pt x="3" y="51"/>
                </a:cubicBezTo>
                <a:cubicBezTo>
                  <a:pt x="3" y="40"/>
                  <a:pt x="3" y="40"/>
                  <a:pt x="3" y="40"/>
                </a:cubicBezTo>
                <a:cubicBezTo>
                  <a:pt x="3" y="16"/>
                  <a:pt x="3" y="16"/>
                  <a:pt x="3" y="16"/>
                </a:cubicBezTo>
                <a:cubicBezTo>
                  <a:pt x="3" y="15"/>
                  <a:pt x="5" y="14"/>
                  <a:pt x="6" y="14"/>
                </a:cubicBezTo>
                <a:cubicBezTo>
                  <a:pt x="71" y="14"/>
                  <a:pt x="71" y="14"/>
                  <a:pt x="71" y="14"/>
                </a:cubicBezTo>
                <a:cubicBezTo>
                  <a:pt x="73" y="14"/>
                  <a:pt x="74" y="15"/>
                  <a:pt x="74" y="16"/>
                </a:cubicBezTo>
                <a:cubicBezTo>
                  <a:pt x="74" y="45"/>
                  <a:pt x="74" y="45"/>
                  <a:pt x="74" y="45"/>
                </a:cubicBezTo>
                <a:lnTo>
                  <a:pt x="74" y="51"/>
                </a:lnTo>
                <a:close/>
                <a:moveTo>
                  <a:pt x="19" y="49"/>
                </a:moveTo>
                <a:cubicBezTo>
                  <a:pt x="19" y="50"/>
                  <a:pt x="18" y="50"/>
                  <a:pt x="18" y="50"/>
                </a:cubicBezTo>
                <a:cubicBezTo>
                  <a:pt x="12" y="50"/>
                  <a:pt x="12" y="50"/>
                  <a:pt x="12" y="50"/>
                </a:cubicBezTo>
                <a:cubicBezTo>
                  <a:pt x="9" y="50"/>
                  <a:pt x="7" y="48"/>
                  <a:pt x="7" y="45"/>
                </a:cubicBezTo>
                <a:cubicBezTo>
                  <a:pt x="7" y="30"/>
                  <a:pt x="7" y="30"/>
                  <a:pt x="7" y="30"/>
                </a:cubicBezTo>
                <a:cubicBezTo>
                  <a:pt x="7" y="29"/>
                  <a:pt x="7" y="29"/>
                  <a:pt x="8" y="29"/>
                </a:cubicBezTo>
                <a:cubicBezTo>
                  <a:pt x="8" y="29"/>
                  <a:pt x="9" y="29"/>
                  <a:pt x="9" y="30"/>
                </a:cubicBezTo>
                <a:cubicBezTo>
                  <a:pt x="9" y="45"/>
                  <a:pt x="9" y="45"/>
                  <a:pt x="9" y="45"/>
                </a:cubicBezTo>
                <a:cubicBezTo>
                  <a:pt x="9" y="47"/>
                  <a:pt x="10" y="48"/>
                  <a:pt x="12" y="48"/>
                </a:cubicBezTo>
                <a:cubicBezTo>
                  <a:pt x="18" y="48"/>
                  <a:pt x="18" y="48"/>
                  <a:pt x="18" y="48"/>
                </a:cubicBezTo>
                <a:cubicBezTo>
                  <a:pt x="18" y="48"/>
                  <a:pt x="19" y="48"/>
                  <a:pt x="19" y="49"/>
                </a:cubicBezTo>
                <a:close/>
                <a:moveTo>
                  <a:pt x="26" y="49"/>
                </a:moveTo>
                <a:cubicBezTo>
                  <a:pt x="26" y="50"/>
                  <a:pt x="26" y="50"/>
                  <a:pt x="25" y="50"/>
                </a:cubicBezTo>
                <a:cubicBezTo>
                  <a:pt x="22" y="50"/>
                  <a:pt x="22" y="50"/>
                  <a:pt x="22" y="50"/>
                </a:cubicBezTo>
                <a:cubicBezTo>
                  <a:pt x="22" y="50"/>
                  <a:pt x="21" y="50"/>
                  <a:pt x="21" y="49"/>
                </a:cubicBezTo>
                <a:cubicBezTo>
                  <a:pt x="21" y="48"/>
                  <a:pt x="22" y="48"/>
                  <a:pt x="22" y="48"/>
                </a:cubicBezTo>
                <a:cubicBezTo>
                  <a:pt x="25" y="48"/>
                  <a:pt x="25" y="48"/>
                  <a:pt x="25" y="48"/>
                </a:cubicBezTo>
                <a:cubicBezTo>
                  <a:pt x="26" y="48"/>
                  <a:pt x="26" y="48"/>
                  <a:pt x="26"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22"/>
          <p:cNvSpPr>
            <a:spLocks noEditPoints="1"/>
          </p:cNvSpPr>
          <p:nvPr/>
        </p:nvSpPr>
        <p:spPr bwMode="auto">
          <a:xfrm>
            <a:off x="1152362" y="3433621"/>
            <a:ext cx="294729" cy="307009"/>
          </a:xfrm>
          <a:custGeom>
            <a:avLst/>
            <a:gdLst>
              <a:gd name="T0" fmla="*/ 50 w 71"/>
              <a:gd name="T1" fmla="*/ 2 h 71"/>
              <a:gd name="T2" fmla="*/ 49 w 71"/>
              <a:gd name="T3" fmla="*/ 1 h 71"/>
              <a:gd name="T4" fmla="*/ 18 w 71"/>
              <a:gd name="T5" fmla="*/ 0 h 71"/>
              <a:gd name="T6" fmla="*/ 17 w 71"/>
              <a:gd name="T7" fmla="*/ 1 h 71"/>
              <a:gd name="T8" fmla="*/ 0 w 71"/>
              <a:gd name="T9" fmla="*/ 6 h 71"/>
              <a:gd name="T10" fmla="*/ 5 w 71"/>
              <a:gd name="T11" fmla="*/ 71 h 71"/>
              <a:gd name="T12" fmla="*/ 71 w 71"/>
              <a:gd name="T13" fmla="*/ 66 h 71"/>
              <a:gd name="T14" fmla="*/ 70 w 71"/>
              <a:gd name="T15" fmla="*/ 20 h 71"/>
              <a:gd name="T16" fmla="*/ 47 w 71"/>
              <a:gd name="T17" fmla="*/ 4 h 71"/>
              <a:gd name="T18" fmla="*/ 47 w 71"/>
              <a:gd name="T19" fmla="*/ 7 h 71"/>
              <a:gd name="T20" fmla="*/ 19 w 71"/>
              <a:gd name="T21" fmla="*/ 23 h 71"/>
              <a:gd name="T22" fmla="*/ 68 w 71"/>
              <a:gd name="T23" fmla="*/ 66 h 71"/>
              <a:gd name="T24" fmla="*/ 5 w 71"/>
              <a:gd name="T25" fmla="*/ 68 h 71"/>
              <a:gd name="T26" fmla="*/ 3 w 71"/>
              <a:gd name="T27" fmla="*/ 6 h 71"/>
              <a:gd name="T28" fmla="*/ 17 w 71"/>
              <a:gd name="T29" fmla="*/ 4 h 71"/>
              <a:gd name="T30" fmla="*/ 18 w 71"/>
              <a:gd name="T31" fmla="*/ 25 h 71"/>
              <a:gd name="T32" fmla="*/ 49 w 71"/>
              <a:gd name="T33" fmla="*/ 24 h 71"/>
              <a:gd name="T34" fmla="*/ 65 w 71"/>
              <a:gd name="T35" fmla="*/ 23 h 71"/>
              <a:gd name="T36" fmla="*/ 65 w 71"/>
              <a:gd name="T37" fmla="*/ 30 h 71"/>
              <a:gd name="T38" fmla="*/ 67 w 71"/>
              <a:gd name="T39" fmla="*/ 30 h 71"/>
              <a:gd name="T40" fmla="*/ 66 w 71"/>
              <a:gd name="T41" fmla="*/ 21 h 71"/>
              <a:gd name="T42" fmla="*/ 49 w 71"/>
              <a:gd name="T43" fmla="*/ 5 h 71"/>
              <a:gd name="T44" fmla="*/ 68 w 71"/>
              <a:gd name="T45" fmla="*/ 66 h 71"/>
              <a:gd name="T46" fmla="*/ 67 w 71"/>
              <a:gd name="T47" fmla="*/ 38 h 71"/>
              <a:gd name="T48" fmla="*/ 65 w 71"/>
              <a:gd name="T49" fmla="*/ 38 h 71"/>
              <a:gd name="T50" fmla="*/ 66 w 71"/>
              <a:gd name="T51" fmla="*/ 32 h 71"/>
              <a:gd name="T52" fmla="*/ 17 w 71"/>
              <a:gd name="T53" fmla="*/ 66 h 71"/>
              <a:gd name="T54" fmla="*/ 6 w 71"/>
              <a:gd name="T55" fmla="*/ 67 h 71"/>
              <a:gd name="T56" fmla="*/ 4 w 71"/>
              <a:gd name="T57" fmla="*/ 34 h 71"/>
              <a:gd name="T58" fmla="*/ 6 w 71"/>
              <a:gd name="T59" fmla="*/ 34 h 71"/>
              <a:gd name="T60" fmla="*/ 16 w 71"/>
              <a:gd name="T61" fmla="*/ 65 h 71"/>
              <a:gd name="T62" fmla="*/ 26 w 71"/>
              <a:gd name="T63" fmla="*/ 66 h 71"/>
              <a:gd name="T64" fmla="*/ 20 w 71"/>
              <a:gd name="T65" fmla="*/ 67 h 71"/>
              <a:gd name="T66" fmla="*/ 20 w 71"/>
              <a:gd name="T67" fmla="*/ 65 h 71"/>
              <a:gd name="T68" fmla="*/ 26 w 71"/>
              <a:gd name="T69" fmla="*/ 66 h 71"/>
              <a:gd name="T70" fmla="*/ 46 w 71"/>
              <a:gd name="T71" fmla="*/ 9 h 71"/>
              <a:gd name="T72" fmla="*/ 41 w 71"/>
              <a:gd name="T73" fmla="*/ 19 h 71"/>
              <a:gd name="T74" fmla="*/ 55 w 71"/>
              <a:gd name="T75" fmla="*/ 39 h 71"/>
              <a:gd name="T76" fmla="*/ 13 w 71"/>
              <a:gd name="T77" fmla="*/ 44 h 71"/>
              <a:gd name="T78" fmla="*/ 18 w 71"/>
              <a:gd name="T79" fmla="*/ 60 h 71"/>
              <a:gd name="T80" fmla="*/ 60 w 71"/>
              <a:gd name="T81" fmla="*/ 55 h 71"/>
              <a:gd name="T82" fmla="*/ 55 w 71"/>
              <a:gd name="T83" fmla="*/ 39 h 71"/>
              <a:gd name="T84" fmla="*/ 55 w 71"/>
              <a:gd name="T85" fmla="*/ 58 h 71"/>
              <a:gd name="T86" fmla="*/ 15 w 71"/>
              <a:gd name="T87" fmla="*/ 55 h 71"/>
              <a:gd name="T88" fmla="*/ 18 w 71"/>
              <a:gd name="T89" fmla="*/ 41 h 71"/>
              <a:gd name="T90" fmla="*/ 58 w 71"/>
              <a:gd name="T91" fmla="*/ 44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1" h="71">
                <a:moveTo>
                  <a:pt x="70" y="20"/>
                </a:moveTo>
                <a:cubicBezTo>
                  <a:pt x="50" y="2"/>
                  <a:pt x="50" y="2"/>
                  <a:pt x="50" y="2"/>
                </a:cubicBezTo>
                <a:cubicBezTo>
                  <a:pt x="50" y="2"/>
                  <a:pt x="50" y="2"/>
                  <a:pt x="49" y="1"/>
                </a:cubicBezTo>
                <a:cubicBezTo>
                  <a:pt x="49" y="1"/>
                  <a:pt x="49" y="1"/>
                  <a:pt x="49" y="1"/>
                </a:cubicBezTo>
                <a:cubicBezTo>
                  <a:pt x="49" y="0"/>
                  <a:pt x="49" y="0"/>
                  <a:pt x="48" y="0"/>
                </a:cubicBezTo>
                <a:cubicBezTo>
                  <a:pt x="18" y="0"/>
                  <a:pt x="18" y="0"/>
                  <a:pt x="18" y="0"/>
                </a:cubicBezTo>
                <a:cubicBezTo>
                  <a:pt x="18" y="0"/>
                  <a:pt x="17" y="0"/>
                  <a:pt x="17" y="1"/>
                </a:cubicBezTo>
                <a:cubicBezTo>
                  <a:pt x="17" y="1"/>
                  <a:pt x="17" y="1"/>
                  <a:pt x="17" y="1"/>
                </a:cubicBezTo>
                <a:cubicBezTo>
                  <a:pt x="5" y="1"/>
                  <a:pt x="5" y="1"/>
                  <a:pt x="5" y="1"/>
                </a:cubicBezTo>
                <a:cubicBezTo>
                  <a:pt x="2" y="1"/>
                  <a:pt x="0" y="3"/>
                  <a:pt x="0" y="6"/>
                </a:cubicBezTo>
                <a:cubicBezTo>
                  <a:pt x="0" y="66"/>
                  <a:pt x="0" y="66"/>
                  <a:pt x="0" y="66"/>
                </a:cubicBezTo>
                <a:cubicBezTo>
                  <a:pt x="0" y="69"/>
                  <a:pt x="2" y="71"/>
                  <a:pt x="5" y="71"/>
                </a:cubicBezTo>
                <a:cubicBezTo>
                  <a:pt x="66" y="71"/>
                  <a:pt x="66" y="71"/>
                  <a:pt x="66" y="71"/>
                </a:cubicBezTo>
                <a:cubicBezTo>
                  <a:pt x="69" y="71"/>
                  <a:pt x="71" y="69"/>
                  <a:pt x="71" y="66"/>
                </a:cubicBezTo>
                <a:cubicBezTo>
                  <a:pt x="71" y="21"/>
                  <a:pt x="71" y="21"/>
                  <a:pt x="71" y="21"/>
                </a:cubicBezTo>
                <a:cubicBezTo>
                  <a:pt x="71" y="21"/>
                  <a:pt x="71" y="20"/>
                  <a:pt x="70" y="20"/>
                </a:cubicBezTo>
                <a:close/>
                <a:moveTo>
                  <a:pt x="19" y="4"/>
                </a:moveTo>
                <a:cubicBezTo>
                  <a:pt x="47" y="4"/>
                  <a:pt x="47" y="4"/>
                  <a:pt x="47" y="4"/>
                </a:cubicBezTo>
                <a:cubicBezTo>
                  <a:pt x="47" y="7"/>
                  <a:pt x="47" y="7"/>
                  <a:pt x="47" y="7"/>
                </a:cubicBezTo>
                <a:cubicBezTo>
                  <a:pt x="47" y="7"/>
                  <a:pt x="47" y="7"/>
                  <a:pt x="47" y="7"/>
                </a:cubicBezTo>
                <a:cubicBezTo>
                  <a:pt x="47" y="23"/>
                  <a:pt x="47" y="23"/>
                  <a:pt x="47" y="23"/>
                </a:cubicBezTo>
                <a:cubicBezTo>
                  <a:pt x="19" y="23"/>
                  <a:pt x="19" y="23"/>
                  <a:pt x="19" y="23"/>
                </a:cubicBezTo>
                <a:lnTo>
                  <a:pt x="19" y="4"/>
                </a:lnTo>
                <a:close/>
                <a:moveTo>
                  <a:pt x="68" y="66"/>
                </a:moveTo>
                <a:cubicBezTo>
                  <a:pt x="68" y="67"/>
                  <a:pt x="67" y="68"/>
                  <a:pt x="66" y="68"/>
                </a:cubicBezTo>
                <a:cubicBezTo>
                  <a:pt x="5" y="68"/>
                  <a:pt x="5" y="68"/>
                  <a:pt x="5" y="68"/>
                </a:cubicBezTo>
                <a:cubicBezTo>
                  <a:pt x="4" y="68"/>
                  <a:pt x="3" y="67"/>
                  <a:pt x="3" y="66"/>
                </a:cubicBezTo>
                <a:cubicBezTo>
                  <a:pt x="3" y="6"/>
                  <a:pt x="3" y="6"/>
                  <a:pt x="3" y="6"/>
                </a:cubicBezTo>
                <a:cubicBezTo>
                  <a:pt x="3" y="5"/>
                  <a:pt x="4" y="4"/>
                  <a:pt x="5" y="4"/>
                </a:cubicBezTo>
                <a:cubicBezTo>
                  <a:pt x="17" y="4"/>
                  <a:pt x="17" y="4"/>
                  <a:pt x="17" y="4"/>
                </a:cubicBezTo>
                <a:cubicBezTo>
                  <a:pt x="17" y="24"/>
                  <a:pt x="17" y="24"/>
                  <a:pt x="17" y="24"/>
                </a:cubicBezTo>
                <a:cubicBezTo>
                  <a:pt x="17" y="25"/>
                  <a:pt x="18" y="25"/>
                  <a:pt x="18" y="25"/>
                </a:cubicBezTo>
                <a:cubicBezTo>
                  <a:pt x="48" y="25"/>
                  <a:pt x="48" y="25"/>
                  <a:pt x="48" y="25"/>
                </a:cubicBezTo>
                <a:cubicBezTo>
                  <a:pt x="49" y="25"/>
                  <a:pt x="49" y="25"/>
                  <a:pt x="49" y="24"/>
                </a:cubicBezTo>
                <a:cubicBezTo>
                  <a:pt x="49" y="9"/>
                  <a:pt x="49" y="9"/>
                  <a:pt x="49" y="9"/>
                </a:cubicBezTo>
                <a:cubicBezTo>
                  <a:pt x="65" y="23"/>
                  <a:pt x="65" y="23"/>
                  <a:pt x="65" y="23"/>
                </a:cubicBezTo>
                <a:cubicBezTo>
                  <a:pt x="65" y="23"/>
                  <a:pt x="65" y="23"/>
                  <a:pt x="65" y="24"/>
                </a:cubicBezTo>
                <a:cubicBezTo>
                  <a:pt x="65" y="30"/>
                  <a:pt x="65" y="30"/>
                  <a:pt x="65" y="30"/>
                </a:cubicBezTo>
                <a:cubicBezTo>
                  <a:pt x="65" y="31"/>
                  <a:pt x="65" y="31"/>
                  <a:pt x="66" y="31"/>
                </a:cubicBezTo>
                <a:cubicBezTo>
                  <a:pt x="67" y="31"/>
                  <a:pt x="67" y="31"/>
                  <a:pt x="67" y="30"/>
                </a:cubicBezTo>
                <a:cubicBezTo>
                  <a:pt x="67" y="24"/>
                  <a:pt x="67" y="24"/>
                  <a:pt x="67" y="24"/>
                </a:cubicBezTo>
                <a:cubicBezTo>
                  <a:pt x="67" y="23"/>
                  <a:pt x="67" y="22"/>
                  <a:pt x="66" y="21"/>
                </a:cubicBezTo>
                <a:cubicBezTo>
                  <a:pt x="49" y="6"/>
                  <a:pt x="49" y="6"/>
                  <a:pt x="49" y="6"/>
                </a:cubicBezTo>
                <a:cubicBezTo>
                  <a:pt x="49" y="5"/>
                  <a:pt x="49" y="5"/>
                  <a:pt x="49" y="5"/>
                </a:cubicBezTo>
                <a:cubicBezTo>
                  <a:pt x="68" y="22"/>
                  <a:pt x="68" y="22"/>
                  <a:pt x="68" y="22"/>
                </a:cubicBezTo>
                <a:lnTo>
                  <a:pt x="68" y="66"/>
                </a:lnTo>
                <a:close/>
                <a:moveTo>
                  <a:pt x="67" y="33"/>
                </a:moveTo>
                <a:cubicBezTo>
                  <a:pt x="67" y="38"/>
                  <a:pt x="67" y="38"/>
                  <a:pt x="67" y="38"/>
                </a:cubicBezTo>
                <a:cubicBezTo>
                  <a:pt x="67" y="39"/>
                  <a:pt x="67" y="39"/>
                  <a:pt x="66" y="39"/>
                </a:cubicBezTo>
                <a:cubicBezTo>
                  <a:pt x="65" y="39"/>
                  <a:pt x="65" y="39"/>
                  <a:pt x="65" y="38"/>
                </a:cubicBezTo>
                <a:cubicBezTo>
                  <a:pt x="65" y="33"/>
                  <a:pt x="65" y="33"/>
                  <a:pt x="65" y="33"/>
                </a:cubicBezTo>
                <a:cubicBezTo>
                  <a:pt x="65" y="33"/>
                  <a:pt x="65" y="32"/>
                  <a:pt x="66" y="32"/>
                </a:cubicBezTo>
                <a:cubicBezTo>
                  <a:pt x="67" y="32"/>
                  <a:pt x="67" y="33"/>
                  <a:pt x="67" y="33"/>
                </a:cubicBezTo>
                <a:close/>
                <a:moveTo>
                  <a:pt x="17" y="66"/>
                </a:moveTo>
                <a:cubicBezTo>
                  <a:pt x="17" y="67"/>
                  <a:pt x="16" y="67"/>
                  <a:pt x="16" y="67"/>
                </a:cubicBezTo>
                <a:cubicBezTo>
                  <a:pt x="6" y="67"/>
                  <a:pt x="6" y="67"/>
                  <a:pt x="6" y="67"/>
                </a:cubicBezTo>
                <a:cubicBezTo>
                  <a:pt x="5" y="67"/>
                  <a:pt x="4" y="66"/>
                  <a:pt x="4" y="65"/>
                </a:cubicBezTo>
                <a:cubicBezTo>
                  <a:pt x="4" y="34"/>
                  <a:pt x="4" y="34"/>
                  <a:pt x="4" y="34"/>
                </a:cubicBezTo>
                <a:cubicBezTo>
                  <a:pt x="4" y="34"/>
                  <a:pt x="5" y="33"/>
                  <a:pt x="5" y="33"/>
                </a:cubicBezTo>
                <a:cubicBezTo>
                  <a:pt x="6" y="33"/>
                  <a:pt x="6" y="34"/>
                  <a:pt x="6" y="34"/>
                </a:cubicBezTo>
                <a:cubicBezTo>
                  <a:pt x="6" y="65"/>
                  <a:pt x="6" y="65"/>
                  <a:pt x="6" y="65"/>
                </a:cubicBezTo>
                <a:cubicBezTo>
                  <a:pt x="16" y="65"/>
                  <a:pt x="16" y="65"/>
                  <a:pt x="16" y="65"/>
                </a:cubicBezTo>
                <a:cubicBezTo>
                  <a:pt x="16" y="65"/>
                  <a:pt x="17" y="65"/>
                  <a:pt x="17" y="66"/>
                </a:cubicBezTo>
                <a:close/>
                <a:moveTo>
                  <a:pt x="26" y="66"/>
                </a:moveTo>
                <a:cubicBezTo>
                  <a:pt x="26" y="67"/>
                  <a:pt x="25" y="67"/>
                  <a:pt x="25" y="67"/>
                </a:cubicBezTo>
                <a:cubicBezTo>
                  <a:pt x="20" y="67"/>
                  <a:pt x="20" y="67"/>
                  <a:pt x="20" y="67"/>
                </a:cubicBezTo>
                <a:cubicBezTo>
                  <a:pt x="19" y="67"/>
                  <a:pt x="19" y="67"/>
                  <a:pt x="19" y="66"/>
                </a:cubicBezTo>
                <a:cubicBezTo>
                  <a:pt x="19" y="65"/>
                  <a:pt x="19" y="65"/>
                  <a:pt x="20" y="65"/>
                </a:cubicBezTo>
                <a:cubicBezTo>
                  <a:pt x="25" y="65"/>
                  <a:pt x="25" y="65"/>
                  <a:pt x="25" y="65"/>
                </a:cubicBezTo>
                <a:cubicBezTo>
                  <a:pt x="25" y="65"/>
                  <a:pt x="26" y="65"/>
                  <a:pt x="26" y="66"/>
                </a:cubicBezTo>
                <a:close/>
                <a:moveTo>
                  <a:pt x="41" y="9"/>
                </a:moveTo>
                <a:cubicBezTo>
                  <a:pt x="46" y="9"/>
                  <a:pt x="46" y="9"/>
                  <a:pt x="46" y="9"/>
                </a:cubicBezTo>
                <a:cubicBezTo>
                  <a:pt x="46" y="19"/>
                  <a:pt x="46" y="19"/>
                  <a:pt x="46" y="19"/>
                </a:cubicBezTo>
                <a:cubicBezTo>
                  <a:pt x="41" y="19"/>
                  <a:pt x="41" y="19"/>
                  <a:pt x="41" y="19"/>
                </a:cubicBezTo>
                <a:lnTo>
                  <a:pt x="41" y="9"/>
                </a:lnTo>
                <a:close/>
                <a:moveTo>
                  <a:pt x="55" y="39"/>
                </a:moveTo>
                <a:cubicBezTo>
                  <a:pt x="18" y="39"/>
                  <a:pt x="18" y="39"/>
                  <a:pt x="18" y="39"/>
                </a:cubicBezTo>
                <a:cubicBezTo>
                  <a:pt x="15" y="39"/>
                  <a:pt x="13" y="41"/>
                  <a:pt x="13" y="44"/>
                </a:cubicBezTo>
                <a:cubicBezTo>
                  <a:pt x="13" y="55"/>
                  <a:pt x="13" y="55"/>
                  <a:pt x="13" y="55"/>
                </a:cubicBezTo>
                <a:cubicBezTo>
                  <a:pt x="13" y="57"/>
                  <a:pt x="15" y="60"/>
                  <a:pt x="18" y="60"/>
                </a:cubicBezTo>
                <a:cubicBezTo>
                  <a:pt x="55" y="60"/>
                  <a:pt x="55" y="60"/>
                  <a:pt x="55" y="60"/>
                </a:cubicBezTo>
                <a:cubicBezTo>
                  <a:pt x="57" y="60"/>
                  <a:pt x="60" y="57"/>
                  <a:pt x="60" y="55"/>
                </a:cubicBezTo>
                <a:cubicBezTo>
                  <a:pt x="60" y="44"/>
                  <a:pt x="60" y="44"/>
                  <a:pt x="60" y="44"/>
                </a:cubicBezTo>
                <a:cubicBezTo>
                  <a:pt x="60" y="41"/>
                  <a:pt x="57" y="39"/>
                  <a:pt x="55" y="39"/>
                </a:cubicBezTo>
                <a:close/>
                <a:moveTo>
                  <a:pt x="58" y="55"/>
                </a:moveTo>
                <a:cubicBezTo>
                  <a:pt x="58" y="56"/>
                  <a:pt x="56" y="58"/>
                  <a:pt x="55" y="58"/>
                </a:cubicBezTo>
                <a:cubicBezTo>
                  <a:pt x="18" y="58"/>
                  <a:pt x="18" y="58"/>
                  <a:pt x="18" y="58"/>
                </a:cubicBezTo>
                <a:cubicBezTo>
                  <a:pt x="16" y="58"/>
                  <a:pt x="15" y="56"/>
                  <a:pt x="15" y="55"/>
                </a:cubicBezTo>
                <a:cubicBezTo>
                  <a:pt x="15" y="44"/>
                  <a:pt x="15" y="44"/>
                  <a:pt x="15" y="44"/>
                </a:cubicBezTo>
                <a:cubicBezTo>
                  <a:pt x="15" y="42"/>
                  <a:pt x="16" y="41"/>
                  <a:pt x="18" y="41"/>
                </a:cubicBezTo>
                <a:cubicBezTo>
                  <a:pt x="55" y="41"/>
                  <a:pt x="55" y="41"/>
                  <a:pt x="55" y="41"/>
                </a:cubicBezTo>
                <a:cubicBezTo>
                  <a:pt x="56" y="41"/>
                  <a:pt x="58" y="42"/>
                  <a:pt x="58" y="44"/>
                </a:cubicBezTo>
                <a:lnTo>
                  <a:pt x="58" y="55"/>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34"/>
          <p:cNvSpPr>
            <a:spLocks noEditPoints="1"/>
          </p:cNvSpPr>
          <p:nvPr/>
        </p:nvSpPr>
        <p:spPr bwMode="auto">
          <a:xfrm>
            <a:off x="6336572" y="3428358"/>
            <a:ext cx="300499" cy="258812"/>
          </a:xfrm>
          <a:custGeom>
            <a:avLst/>
            <a:gdLst>
              <a:gd name="T0" fmla="*/ 73 w 73"/>
              <a:gd name="T1" fmla="*/ 20 h 61"/>
              <a:gd name="T2" fmla="*/ 67 w 73"/>
              <a:gd name="T3" fmla="*/ 6 h 61"/>
              <a:gd name="T4" fmla="*/ 53 w 73"/>
              <a:gd name="T5" fmla="*/ 0 h 61"/>
              <a:gd name="T6" fmla="*/ 39 w 73"/>
              <a:gd name="T7" fmla="*/ 6 h 61"/>
              <a:gd name="T8" fmla="*/ 36 w 73"/>
              <a:gd name="T9" fmla="*/ 9 h 61"/>
              <a:gd name="T10" fmla="*/ 33 w 73"/>
              <a:gd name="T11" fmla="*/ 6 h 61"/>
              <a:gd name="T12" fmla="*/ 19 w 73"/>
              <a:gd name="T13" fmla="*/ 0 h 61"/>
              <a:gd name="T14" fmla="*/ 5 w 73"/>
              <a:gd name="T15" fmla="*/ 6 h 61"/>
              <a:gd name="T16" fmla="*/ 0 w 73"/>
              <a:gd name="T17" fmla="*/ 20 h 61"/>
              <a:gd name="T18" fmla="*/ 5 w 73"/>
              <a:gd name="T19" fmla="*/ 33 h 61"/>
              <a:gd name="T20" fmla="*/ 5 w 73"/>
              <a:gd name="T21" fmla="*/ 34 h 61"/>
              <a:gd name="T22" fmla="*/ 30 w 73"/>
              <a:gd name="T23" fmla="*/ 58 h 61"/>
              <a:gd name="T24" fmla="*/ 36 w 73"/>
              <a:gd name="T25" fmla="*/ 61 h 61"/>
              <a:gd name="T26" fmla="*/ 42 w 73"/>
              <a:gd name="T27" fmla="*/ 58 h 61"/>
              <a:gd name="T28" fmla="*/ 67 w 73"/>
              <a:gd name="T29" fmla="*/ 34 h 61"/>
              <a:gd name="T30" fmla="*/ 67 w 73"/>
              <a:gd name="T31" fmla="*/ 33 h 61"/>
              <a:gd name="T32" fmla="*/ 73 w 73"/>
              <a:gd name="T33" fmla="*/ 20 h 61"/>
              <a:gd name="T34" fmla="*/ 40 w 73"/>
              <a:gd name="T35" fmla="*/ 56 h 61"/>
              <a:gd name="T36" fmla="*/ 32 w 73"/>
              <a:gd name="T37" fmla="*/ 56 h 61"/>
              <a:gd name="T38" fmla="*/ 7 w 73"/>
              <a:gd name="T39" fmla="*/ 31 h 61"/>
              <a:gd name="T40" fmla="*/ 7 w 73"/>
              <a:gd name="T41" fmla="*/ 31 h 61"/>
              <a:gd name="T42" fmla="*/ 3 w 73"/>
              <a:gd name="T43" fmla="*/ 20 h 61"/>
              <a:gd name="T44" fmla="*/ 7 w 73"/>
              <a:gd name="T45" fmla="*/ 8 h 61"/>
              <a:gd name="T46" fmla="*/ 19 w 73"/>
              <a:gd name="T47" fmla="*/ 3 h 61"/>
              <a:gd name="T48" fmla="*/ 31 w 73"/>
              <a:gd name="T49" fmla="*/ 8 h 61"/>
              <a:gd name="T50" fmla="*/ 35 w 73"/>
              <a:gd name="T51" fmla="*/ 12 h 61"/>
              <a:gd name="T52" fmla="*/ 37 w 73"/>
              <a:gd name="T53" fmla="*/ 12 h 61"/>
              <a:gd name="T54" fmla="*/ 41 w 73"/>
              <a:gd name="T55" fmla="*/ 8 h 61"/>
              <a:gd name="T56" fmla="*/ 53 w 73"/>
              <a:gd name="T57" fmla="*/ 3 h 61"/>
              <a:gd name="T58" fmla="*/ 65 w 73"/>
              <a:gd name="T59" fmla="*/ 8 h 61"/>
              <a:gd name="T60" fmla="*/ 70 w 73"/>
              <a:gd name="T61" fmla="*/ 20 h 61"/>
              <a:gd name="T62" fmla="*/ 65 w 73"/>
              <a:gd name="T63" fmla="*/ 31 h 61"/>
              <a:gd name="T64" fmla="*/ 65 w 73"/>
              <a:gd name="T65" fmla="*/ 31 h 61"/>
              <a:gd name="T66" fmla="*/ 40 w 73"/>
              <a:gd name="T67" fmla="*/ 56 h 61"/>
              <a:gd name="T68" fmla="*/ 25 w 73"/>
              <a:gd name="T69" fmla="*/ 41 h 61"/>
              <a:gd name="T70" fmla="*/ 25 w 73"/>
              <a:gd name="T71" fmla="*/ 42 h 61"/>
              <a:gd name="T72" fmla="*/ 25 w 73"/>
              <a:gd name="T73" fmla="*/ 42 h 61"/>
              <a:gd name="T74" fmla="*/ 24 w 73"/>
              <a:gd name="T75" fmla="*/ 42 h 61"/>
              <a:gd name="T76" fmla="*/ 9 w 73"/>
              <a:gd name="T77" fmla="*/ 27 h 61"/>
              <a:gd name="T78" fmla="*/ 9 w 73"/>
              <a:gd name="T79" fmla="*/ 10 h 61"/>
              <a:gd name="T80" fmla="*/ 11 w 73"/>
              <a:gd name="T81" fmla="*/ 10 h 61"/>
              <a:gd name="T82" fmla="*/ 11 w 73"/>
              <a:gd name="T83" fmla="*/ 11 h 61"/>
              <a:gd name="T84" fmla="*/ 11 w 73"/>
              <a:gd name="T85" fmla="*/ 26 h 61"/>
              <a:gd name="T86" fmla="*/ 25 w 73"/>
              <a:gd name="T87" fmla="*/ 41 h 61"/>
              <a:gd name="T88" fmla="*/ 32 w 73"/>
              <a:gd name="T89" fmla="*/ 47 h 61"/>
              <a:gd name="T90" fmla="*/ 32 w 73"/>
              <a:gd name="T91" fmla="*/ 48 h 61"/>
              <a:gd name="T92" fmla="*/ 31 w 73"/>
              <a:gd name="T93" fmla="*/ 49 h 61"/>
              <a:gd name="T94" fmla="*/ 30 w 73"/>
              <a:gd name="T95" fmla="*/ 48 h 61"/>
              <a:gd name="T96" fmla="*/ 28 w 73"/>
              <a:gd name="T97" fmla="*/ 46 h 61"/>
              <a:gd name="T98" fmla="*/ 28 w 73"/>
              <a:gd name="T99" fmla="*/ 44 h 61"/>
              <a:gd name="T100" fmla="*/ 29 w 73"/>
              <a:gd name="T101" fmla="*/ 44 h 61"/>
              <a:gd name="T102" fmla="*/ 32 w 73"/>
              <a:gd name="T103"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1">
                <a:moveTo>
                  <a:pt x="73" y="20"/>
                </a:moveTo>
                <a:cubicBezTo>
                  <a:pt x="73" y="14"/>
                  <a:pt x="71" y="9"/>
                  <a:pt x="67" y="6"/>
                </a:cubicBezTo>
                <a:cubicBezTo>
                  <a:pt x="63" y="2"/>
                  <a:pt x="58" y="0"/>
                  <a:pt x="53" y="0"/>
                </a:cubicBezTo>
                <a:cubicBezTo>
                  <a:pt x="48" y="0"/>
                  <a:pt x="43" y="2"/>
                  <a:pt x="39" y="6"/>
                </a:cubicBezTo>
                <a:cubicBezTo>
                  <a:pt x="36" y="9"/>
                  <a:pt x="36" y="9"/>
                  <a:pt x="36" y="9"/>
                </a:cubicBezTo>
                <a:cubicBezTo>
                  <a:pt x="33" y="6"/>
                  <a:pt x="33" y="6"/>
                  <a:pt x="33" y="6"/>
                </a:cubicBezTo>
                <a:cubicBezTo>
                  <a:pt x="29" y="2"/>
                  <a:pt x="24" y="0"/>
                  <a:pt x="19" y="0"/>
                </a:cubicBezTo>
                <a:cubicBezTo>
                  <a:pt x="14" y="0"/>
                  <a:pt x="9" y="2"/>
                  <a:pt x="5" y="6"/>
                </a:cubicBezTo>
                <a:cubicBezTo>
                  <a:pt x="2" y="9"/>
                  <a:pt x="0" y="14"/>
                  <a:pt x="0" y="20"/>
                </a:cubicBezTo>
                <a:cubicBezTo>
                  <a:pt x="0" y="25"/>
                  <a:pt x="2" y="30"/>
                  <a:pt x="5" y="33"/>
                </a:cubicBezTo>
                <a:cubicBezTo>
                  <a:pt x="5" y="33"/>
                  <a:pt x="5" y="34"/>
                  <a:pt x="5" y="34"/>
                </a:cubicBezTo>
                <a:cubicBezTo>
                  <a:pt x="30" y="58"/>
                  <a:pt x="30" y="58"/>
                  <a:pt x="30" y="58"/>
                </a:cubicBezTo>
                <a:cubicBezTo>
                  <a:pt x="32" y="60"/>
                  <a:pt x="34" y="61"/>
                  <a:pt x="36" y="61"/>
                </a:cubicBezTo>
                <a:cubicBezTo>
                  <a:pt x="38" y="61"/>
                  <a:pt x="41" y="60"/>
                  <a:pt x="42" y="58"/>
                </a:cubicBezTo>
                <a:cubicBezTo>
                  <a:pt x="67" y="34"/>
                  <a:pt x="67" y="34"/>
                  <a:pt x="67" y="34"/>
                </a:cubicBezTo>
                <a:cubicBezTo>
                  <a:pt x="67" y="34"/>
                  <a:pt x="67" y="33"/>
                  <a:pt x="67" y="33"/>
                </a:cubicBezTo>
                <a:cubicBezTo>
                  <a:pt x="71" y="30"/>
                  <a:pt x="73" y="25"/>
                  <a:pt x="73" y="20"/>
                </a:cubicBezTo>
                <a:close/>
                <a:moveTo>
                  <a:pt x="40" y="56"/>
                </a:moveTo>
                <a:cubicBezTo>
                  <a:pt x="38" y="58"/>
                  <a:pt x="34" y="58"/>
                  <a:pt x="32" y="56"/>
                </a:cubicBezTo>
                <a:cubicBezTo>
                  <a:pt x="7" y="31"/>
                  <a:pt x="7" y="31"/>
                  <a:pt x="7" y="31"/>
                </a:cubicBezTo>
                <a:cubicBezTo>
                  <a:pt x="7" y="31"/>
                  <a:pt x="7" y="31"/>
                  <a:pt x="7" y="31"/>
                </a:cubicBezTo>
                <a:cubicBezTo>
                  <a:pt x="4" y="28"/>
                  <a:pt x="3" y="24"/>
                  <a:pt x="3" y="20"/>
                </a:cubicBezTo>
                <a:cubicBezTo>
                  <a:pt x="3" y="15"/>
                  <a:pt x="4" y="11"/>
                  <a:pt x="7" y="8"/>
                </a:cubicBezTo>
                <a:cubicBezTo>
                  <a:pt x="11" y="5"/>
                  <a:pt x="15" y="3"/>
                  <a:pt x="19" y="3"/>
                </a:cubicBezTo>
                <a:cubicBezTo>
                  <a:pt x="24" y="3"/>
                  <a:pt x="28" y="5"/>
                  <a:pt x="31" y="8"/>
                </a:cubicBezTo>
                <a:cubicBezTo>
                  <a:pt x="35" y="12"/>
                  <a:pt x="35" y="12"/>
                  <a:pt x="35" y="12"/>
                </a:cubicBezTo>
                <a:cubicBezTo>
                  <a:pt x="36" y="13"/>
                  <a:pt x="37" y="13"/>
                  <a:pt x="37" y="12"/>
                </a:cubicBezTo>
                <a:cubicBezTo>
                  <a:pt x="41" y="8"/>
                  <a:pt x="41" y="8"/>
                  <a:pt x="41" y="8"/>
                </a:cubicBezTo>
                <a:cubicBezTo>
                  <a:pt x="44" y="5"/>
                  <a:pt x="49" y="3"/>
                  <a:pt x="53" y="3"/>
                </a:cubicBezTo>
                <a:cubicBezTo>
                  <a:pt x="57" y="3"/>
                  <a:pt x="62" y="5"/>
                  <a:pt x="65" y="8"/>
                </a:cubicBezTo>
                <a:cubicBezTo>
                  <a:pt x="68" y="11"/>
                  <a:pt x="70" y="15"/>
                  <a:pt x="70" y="20"/>
                </a:cubicBezTo>
                <a:cubicBezTo>
                  <a:pt x="70" y="24"/>
                  <a:pt x="68" y="28"/>
                  <a:pt x="65" y="31"/>
                </a:cubicBezTo>
                <a:cubicBezTo>
                  <a:pt x="65" y="31"/>
                  <a:pt x="65" y="31"/>
                  <a:pt x="65" y="31"/>
                </a:cubicBezTo>
                <a:lnTo>
                  <a:pt x="40" y="56"/>
                </a:lnTo>
                <a:close/>
                <a:moveTo>
                  <a:pt x="25" y="41"/>
                </a:moveTo>
                <a:cubicBezTo>
                  <a:pt x="26" y="41"/>
                  <a:pt x="26" y="42"/>
                  <a:pt x="25" y="42"/>
                </a:cubicBezTo>
                <a:cubicBezTo>
                  <a:pt x="25" y="42"/>
                  <a:pt x="25" y="42"/>
                  <a:pt x="25" y="42"/>
                </a:cubicBezTo>
                <a:cubicBezTo>
                  <a:pt x="24" y="42"/>
                  <a:pt x="24" y="42"/>
                  <a:pt x="24" y="42"/>
                </a:cubicBezTo>
                <a:cubicBezTo>
                  <a:pt x="9" y="27"/>
                  <a:pt x="9" y="27"/>
                  <a:pt x="9" y="27"/>
                </a:cubicBezTo>
                <a:cubicBezTo>
                  <a:pt x="5" y="23"/>
                  <a:pt x="5" y="15"/>
                  <a:pt x="9" y="10"/>
                </a:cubicBezTo>
                <a:cubicBezTo>
                  <a:pt x="10" y="9"/>
                  <a:pt x="10" y="9"/>
                  <a:pt x="11" y="10"/>
                </a:cubicBezTo>
                <a:cubicBezTo>
                  <a:pt x="11" y="10"/>
                  <a:pt x="11" y="11"/>
                  <a:pt x="11" y="11"/>
                </a:cubicBezTo>
                <a:cubicBezTo>
                  <a:pt x="7" y="15"/>
                  <a:pt x="7" y="22"/>
                  <a:pt x="11" y="26"/>
                </a:cubicBezTo>
                <a:lnTo>
                  <a:pt x="25" y="41"/>
                </a:lnTo>
                <a:close/>
                <a:moveTo>
                  <a:pt x="32" y="47"/>
                </a:moveTo>
                <a:cubicBezTo>
                  <a:pt x="32" y="47"/>
                  <a:pt x="32" y="48"/>
                  <a:pt x="32" y="48"/>
                </a:cubicBezTo>
                <a:cubicBezTo>
                  <a:pt x="31" y="48"/>
                  <a:pt x="31" y="49"/>
                  <a:pt x="31" y="49"/>
                </a:cubicBezTo>
                <a:cubicBezTo>
                  <a:pt x="31" y="49"/>
                  <a:pt x="30" y="48"/>
                  <a:pt x="30" y="48"/>
                </a:cubicBezTo>
                <a:cubicBezTo>
                  <a:pt x="28" y="46"/>
                  <a:pt x="28" y="46"/>
                  <a:pt x="28" y="46"/>
                </a:cubicBezTo>
                <a:cubicBezTo>
                  <a:pt x="27" y="46"/>
                  <a:pt x="27" y="45"/>
                  <a:pt x="28" y="44"/>
                </a:cubicBezTo>
                <a:cubicBezTo>
                  <a:pt x="28" y="44"/>
                  <a:pt x="29" y="44"/>
                  <a:pt x="29" y="44"/>
                </a:cubicBezTo>
                <a:lnTo>
                  <a:pt x="32"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36"/>
          <p:cNvSpPr>
            <a:spLocks noEditPoints="1"/>
          </p:cNvSpPr>
          <p:nvPr/>
        </p:nvSpPr>
        <p:spPr bwMode="auto">
          <a:xfrm>
            <a:off x="7028511" y="3407514"/>
            <a:ext cx="208438" cy="300499"/>
          </a:xfrm>
          <a:custGeom>
            <a:avLst/>
            <a:gdLst>
              <a:gd name="T0" fmla="*/ 34 w 51"/>
              <a:gd name="T1" fmla="*/ 38 h 71"/>
              <a:gd name="T2" fmla="*/ 38 w 51"/>
              <a:gd name="T3" fmla="*/ 20 h 71"/>
              <a:gd name="T4" fmla="*/ 38 w 51"/>
              <a:gd name="T5" fmla="*/ 17 h 71"/>
              <a:gd name="T6" fmla="*/ 31 w 51"/>
              <a:gd name="T7" fmla="*/ 19 h 71"/>
              <a:gd name="T8" fmla="*/ 31 w 51"/>
              <a:gd name="T9" fmla="*/ 39 h 71"/>
              <a:gd name="T10" fmla="*/ 20 w 51"/>
              <a:gd name="T11" fmla="*/ 46 h 71"/>
              <a:gd name="T12" fmla="*/ 24 w 51"/>
              <a:gd name="T13" fmla="*/ 39 h 71"/>
              <a:gd name="T14" fmla="*/ 23 w 51"/>
              <a:gd name="T15" fmla="*/ 31 h 71"/>
              <a:gd name="T16" fmla="*/ 22 w 51"/>
              <a:gd name="T17" fmla="*/ 38 h 71"/>
              <a:gd name="T18" fmla="*/ 15 w 51"/>
              <a:gd name="T19" fmla="*/ 46 h 71"/>
              <a:gd name="T20" fmla="*/ 19 w 51"/>
              <a:gd name="T21" fmla="*/ 38 h 71"/>
              <a:gd name="T22" fmla="*/ 18 w 51"/>
              <a:gd name="T23" fmla="*/ 17 h 71"/>
              <a:gd name="T24" fmla="*/ 11 w 51"/>
              <a:gd name="T25" fmla="*/ 19 h 71"/>
              <a:gd name="T26" fmla="*/ 16 w 51"/>
              <a:gd name="T27" fmla="*/ 20 h 71"/>
              <a:gd name="T28" fmla="*/ 0 w 51"/>
              <a:gd name="T29" fmla="*/ 68 h 71"/>
              <a:gd name="T30" fmla="*/ 1 w 51"/>
              <a:gd name="T31" fmla="*/ 71 h 71"/>
              <a:gd name="T32" fmla="*/ 51 w 51"/>
              <a:gd name="T33" fmla="*/ 70 h 71"/>
              <a:gd name="T34" fmla="*/ 4 w 51"/>
              <a:gd name="T35" fmla="*/ 68 h 71"/>
              <a:gd name="T36" fmla="*/ 16 w 51"/>
              <a:gd name="T37" fmla="*/ 49 h 71"/>
              <a:gd name="T38" fmla="*/ 8 w 51"/>
              <a:gd name="T39" fmla="*/ 66 h 71"/>
              <a:gd name="T40" fmla="*/ 24 w 51"/>
              <a:gd name="T41" fmla="*/ 66 h 71"/>
              <a:gd name="T42" fmla="*/ 24 w 51"/>
              <a:gd name="T43" fmla="*/ 64 h 71"/>
              <a:gd name="T44" fmla="*/ 18 w 51"/>
              <a:gd name="T45" fmla="*/ 49 h 71"/>
              <a:gd name="T46" fmla="*/ 47 w 51"/>
              <a:gd name="T47" fmla="*/ 68 h 71"/>
              <a:gd name="T48" fmla="*/ 23 w 51"/>
              <a:gd name="T49" fmla="*/ 24 h 71"/>
              <a:gd name="T50" fmla="*/ 24 w 51"/>
              <a:gd name="T51" fmla="*/ 29 h 71"/>
              <a:gd name="T52" fmla="*/ 22 w 51"/>
              <a:gd name="T53" fmla="*/ 29 h 71"/>
              <a:gd name="T54" fmla="*/ 23 w 51"/>
              <a:gd name="T55" fmla="*/ 24 h 71"/>
              <a:gd name="T56" fmla="*/ 25 w 51"/>
              <a:gd name="T57" fmla="*/ 22 h 71"/>
              <a:gd name="T58" fmla="*/ 25 w 51"/>
              <a:gd name="T59" fmla="*/ 14 h 71"/>
              <a:gd name="T60" fmla="*/ 25 w 51"/>
              <a:gd name="T61" fmla="*/ 16 h 71"/>
              <a:gd name="T62" fmla="*/ 25 w 51"/>
              <a:gd name="T63" fmla="*/ 20 h 71"/>
              <a:gd name="T64" fmla="*/ 25 w 51"/>
              <a:gd name="T65" fmla="*/ 16 h 71"/>
              <a:gd name="T66" fmla="*/ 20 w 51"/>
              <a:gd name="T67" fmla="*/ 5 h 71"/>
              <a:gd name="T68" fmla="*/ 20 w 51"/>
              <a:gd name="T69" fmla="*/ 9 h 71"/>
              <a:gd name="T70" fmla="*/ 36 w 51"/>
              <a:gd name="T71" fmla="*/ 14 h 71"/>
              <a:gd name="T72" fmla="*/ 36 w 51"/>
              <a:gd name="T73" fmla="*/ 0 h 71"/>
              <a:gd name="T74" fmla="*/ 36 w 51"/>
              <a:gd name="T75" fmla="*/ 14 h 71"/>
              <a:gd name="T76" fmla="*/ 41 w 51"/>
              <a:gd name="T77" fmla="*/ 7 h 71"/>
              <a:gd name="T78" fmla="*/ 31 w 51"/>
              <a:gd name="T79" fmla="*/ 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 h="71">
                <a:moveTo>
                  <a:pt x="51" y="68"/>
                </a:moveTo>
                <a:cubicBezTo>
                  <a:pt x="34" y="38"/>
                  <a:pt x="34" y="38"/>
                  <a:pt x="34" y="38"/>
                </a:cubicBezTo>
                <a:cubicBezTo>
                  <a:pt x="34" y="20"/>
                  <a:pt x="34" y="20"/>
                  <a:pt x="34" y="20"/>
                </a:cubicBezTo>
                <a:cubicBezTo>
                  <a:pt x="38" y="20"/>
                  <a:pt x="38" y="20"/>
                  <a:pt x="38" y="20"/>
                </a:cubicBezTo>
                <a:cubicBezTo>
                  <a:pt x="39" y="20"/>
                  <a:pt x="39" y="20"/>
                  <a:pt x="39" y="19"/>
                </a:cubicBezTo>
                <a:cubicBezTo>
                  <a:pt x="39" y="18"/>
                  <a:pt x="39" y="17"/>
                  <a:pt x="38" y="17"/>
                </a:cubicBezTo>
                <a:cubicBezTo>
                  <a:pt x="32" y="17"/>
                  <a:pt x="32" y="17"/>
                  <a:pt x="32" y="17"/>
                </a:cubicBezTo>
                <a:cubicBezTo>
                  <a:pt x="32" y="17"/>
                  <a:pt x="31" y="18"/>
                  <a:pt x="31" y="19"/>
                </a:cubicBezTo>
                <a:cubicBezTo>
                  <a:pt x="31" y="38"/>
                  <a:pt x="31" y="38"/>
                  <a:pt x="31" y="38"/>
                </a:cubicBezTo>
                <a:cubicBezTo>
                  <a:pt x="31" y="38"/>
                  <a:pt x="31" y="38"/>
                  <a:pt x="31" y="39"/>
                </a:cubicBezTo>
                <a:cubicBezTo>
                  <a:pt x="35" y="46"/>
                  <a:pt x="35" y="46"/>
                  <a:pt x="35" y="46"/>
                </a:cubicBezTo>
                <a:cubicBezTo>
                  <a:pt x="20" y="46"/>
                  <a:pt x="20" y="46"/>
                  <a:pt x="20" y="46"/>
                </a:cubicBezTo>
                <a:cubicBezTo>
                  <a:pt x="24" y="39"/>
                  <a:pt x="24" y="39"/>
                  <a:pt x="24" y="39"/>
                </a:cubicBezTo>
                <a:cubicBezTo>
                  <a:pt x="24" y="39"/>
                  <a:pt x="24" y="39"/>
                  <a:pt x="24" y="39"/>
                </a:cubicBezTo>
                <a:cubicBezTo>
                  <a:pt x="24" y="32"/>
                  <a:pt x="24" y="32"/>
                  <a:pt x="24" y="32"/>
                </a:cubicBezTo>
                <a:cubicBezTo>
                  <a:pt x="24" y="31"/>
                  <a:pt x="23" y="31"/>
                  <a:pt x="23" y="31"/>
                </a:cubicBezTo>
                <a:cubicBezTo>
                  <a:pt x="22" y="31"/>
                  <a:pt x="22" y="31"/>
                  <a:pt x="22" y="32"/>
                </a:cubicBezTo>
                <a:cubicBezTo>
                  <a:pt x="22" y="38"/>
                  <a:pt x="22" y="38"/>
                  <a:pt x="22" y="38"/>
                </a:cubicBezTo>
                <a:cubicBezTo>
                  <a:pt x="18" y="46"/>
                  <a:pt x="18" y="46"/>
                  <a:pt x="18" y="46"/>
                </a:cubicBezTo>
                <a:cubicBezTo>
                  <a:pt x="15" y="46"/>
                  <a:pt x="15" y="46"/>
                  <a:pt x="15" y="46"/>
                </a:cubicBezTo>
                <a:cubicBezTo>
                  <a:pt x="19" y="39"/>
                  <a:pt x="19" y="39"/>
                  <a:pt x="19" y="39"/>
                </a:cubicBezTo>
                <a:cubicBezTo>
                  <a:pt x="19" y="38"/>
                  <a:pt x="19" y="38"/>
                  <a:pt x="19" y="38"/>
                </a:cubicBezTo>
                <a:cubicBezTo>
                  <a:pt x="19" y="19"/>
                  <a:pt x="19" y="19"/>
                  <a:pt x="19" y="19"/>
                </a:cubicBezTo>
                <a:cubicBezTo>
                  <a:pt x="19" y="18"/>
                  <a:pt x="19" y="17"/>
                  <a:pt x="18" y="17"/>
                </a:cubicBezTo>
                <a:cubicBezTo>
                  <a:pt x="12" y="17"/>
                  <a:pt x="12" y="17"/>
                  <a:pt x="12" y="17"/>
                </a:cubicBezTo>
                <a:cubicBezTo>
                  <a:pt x="12" y="17"/>
                  <a:pt x="11" y="18"/>
                  <a:pt x="11" y="19"/>
                </a:cubicBezTo>
                <a:cubicBezTo>
                  <a:pt x="11" y="20"/>
                  <a:pt x="12" y="20"/>
                  <a:pt x="12" y="20"/>
                </a:cubicBezTo>
                <a:cubicBezTo>
                  <a:pt x="16" y="20"/>
                  <a:pt x="16" y="20"/>
                  <a:pt x="16" y="20"/>
                </a:cubicBezTo>
                <a:cubicBezTo>
                  <a:pt x="16" y="38"/>
                  <a:pt x="16" y="38"/>
                  <a:pt x="16" y="38"/>
                </a:cubicBezTo>
                <a:cubicBezTo>
                  <a:pt x="0" y="68"/>
                  <a:pt x="0" y="68"/>
                  <a:pt x="0" y="68"/>
                </a:cubicBezTo>
                <a:cubicBezTo>
                  <a:pt x="0" y="69"/>
                  <a:pt x="0" y="69"/>
                  <a:pt x="0" y="70"/>
                </a:cubicBezTo>
                <a:cubicBezTo>
                  <a:pt x="0" y="70"/>
                  <a:pt x="1" y="71"/>
                  <a:pt x="1" y="71"/>
                </a:cubicBezTo>
                <a:cubicBezTo>
                  <a:pt x="49" y="71"/>
                  <a:pt x="49" y="71"/>
                  <a:pt x="49" y="71"/>
                </a:cubicBezTo>
                <a:cubicBezTo>
                  <a:pt x="50" y="71"/>
                  <a:pt x="50" y="70"/>
                  <a:pt x="51" y="70"/>
                </a:cubicBezTo>
                <a:cubicBezTo>
                  <a:pt x="51" y="69"/>
                  <a:pt x="51" y="69"/>
                  <a:pt x="51" y="68"/>
                </a:cubicBezTo>
                <a:close/>
                <a:moveTo>
                  <a:pt x="4" y="68"/>
                </a:moveTo>
                <a:cubicBezTo>
                  <a:pt x="14" y="49"/>
                  <a:pt x="14" y="49"/>
                  <a:pt x="14" y="49"/>
                </a:cubicBezTo>
                <a:cubicBezTo>
                  <a:pt x="16" y="49"/>
                  <a:pt x="16" y="49"/>
                  <a:pt x="16" y="49"/>
                </a:cubicBezTo>
                <a:cubicBezTo>
                  <a:pt x="8" y="65"/>
                  <a:pt x="8" y="65"/>
                  <a:pt x="8" y="65"/>
                </a:cubicBezTo>
                <a:cubicBezTo>
                  <a:pt x="7" y="65"/>
                  <a:pt x="7" y="65"/>
                  <a:pt x="8" y="66"/>
                </a:cubicBezTo>
                <a:cubicBezTo>
                  <a:pt x="8" y="66"/>
                  <a:pt x="8" y="66"/>
                  <a:pt x="8" y="66"/>
                </a:cubicBezTo>
                <a:cubicBezTo>
                  <a:pt x="24" y="66"/>
                  <a:pt x="24" y="66"/>
                  <a:pt x="24" y="66"/>
                </a:cubicBezTo>
                <a:cubicBezTo>
                  <a:pt x="25" y="66"/>
                  <a:pt x="25" y="66"/>
                  <a:pt x="25" y="65"/>
                </a:cubicBezTo>
                <a:cubicBezTo>
                  <a:pt x="25" y="65"/>
                  <a:pt x="25" y="64"/>
                  <a:pt x="24" y="64"/>
                </a:cubicBezTo>
                <a:cubicBezTo>
                  <a:pt x="10" y="64"/>
                  <a:pt x="10" y="64"/>
                  <a:pt x="10" y="64"/>
                </a:cubicBezTo>
                <a:cubicBezTo>
                  <a:pt x="18" y="49"/>
                  <a:pt x="18" y="49"/>
                  <a:pt x="18" y="49"/>
                </a:cubicBezTo>
                <a:cubicBezTo>
                  <a:pt x="36" y="49"/>
                  <a:pt x="36" y="49"/>
                  <a:pt x="36" y="49"/>
                </a:cubicBezTo>
                <a:cubicBezTo>
                  <a:pt x="47" y="68"/>
                  <a:pt x="47" y="68"/>
                  <a:pt x="47" y="68"/>
                </a:cubicBezTo>
                <a:lnTo>
                  <a:pt x="4" y="68"/>
                </a:lnTo>
                <a:close/>
                <a:moveTo>
                  <a:pt x="23" y="24"/>
                </a:moveTo>
                <a:cubicBezTo>
                  <a:pt x="23" y="24"/>
                  <a:pt x="24" y="25"/>
                  <a:pt x="24" y="25"/>
                </a:cubicBezTo>
                <a:cubicBezTo>
                  <a:pt x="24" y="29"/>
                  <a:pt x="24" y="29"/>
                  <a:pt x="24" y="29"/>
                </a:cubicBezTo>
                <a:cubicBezTo>
                  <a:pt x="24" y="29"/>
                  <a:pt x="23" y="30"/>
                  <a:pt x="23" y="30"/>
                </a:cubicBezTo>
                <a:cubicBezTo>
                  <a:pt x="22" y="30"/>
                  <a:pt x="22" y="29"/>
                  <a:pt x="22" y="29"/>
                </a:cubicBezTo>
                <a:cubicBezTo>
                  <a:pt x="22" y="25"/>
                  <a:pt x="22" y="25"/>
                  <a:pt x="22" y="25"/>
                </a:cubicBezTo>
                <a:cubicBezTo>
                  <a:pt x="22" y="25"/>
                  <a:pt x="22" y="24"/>
                  <a:pt x="23" y="24"/>
                </a:cubicBezTo>
                <a:close/>
                <a:moveTo>
                  <a:pt x="21" y="18"/>
                </a:moveTo>
                <a:cubicBezTo>
                  <a:pt x="21" y="20"/>
                  <a:pt x="23" y="22"/>
                  <a:pt x="25" y="22"/>
                </a:cubicBezTo>
                <a:cubicBezTo>
                  <a:pt x="27" y="22"/>
                  <a:pt x="29" y="20"/>
                  <a:pt x="29" y="18"/>
                </a:cubicBezTo>
                <a:cubicBezTo>
                  <a:pt x="29" y="16"/>
                  <a:pt x="27" y="14"/>
                  <a:pt x="25" y="14"/>
                </a:cubicBezTo>
                <a:cubicBezTo>
                  <a:pt x="23" y="14"/>
                  <a:pt x="21" y="16"/>
                  <a:pt x="21" y="18"/>
                </a:cubicBezTo>
                <a:close/>
                <a:moveTo>
                  <a:pt x="25" y="16"/>
                </a:moveTo>
                <a:cubicBezTo>
                  <a:pt x="26" y="16"/>
                  <a:pt x="27" y="17"/>
                  <a:pt x="27" y="18"/>
                </a:cubicBezTo>
                <a:cubicBezTo>
                  <a:pt x="27" y="19"/>
                  <a:pt x="26" y="20"/>
                  <a:pt x="25" y="20"/>
                </a:cubicBezTo>
                <a:cubicBezTo>
                  <a:pt x="24" y="20"/>
                  <a:pt x="23" y="19"/>
                  <a:pt x="23" y="18"/>
                </a:cubicBezTo>
                <a:cubicBezTo>
                  <a:pt x="23" y="17"/>
                  <a:pt x="24" y="16"/>
                  <a:pt x="25" y="16"/>
                </a:cubicBezTo>
                <a:close/>
                <a:moveTo>
                  <a:pt x="18" y="7"/>
                </a:moveTo>
                <a:cubicBezTo>
                  <a:pt x="18" y="6"/>
                  <a:pt x="19" y="5"/>
                  <a:pt x="20" y="5"/>
                </a:cubicBezTo>
                <a:cubicBezTo>
                  <a:pt x="22" y="5"/>
                  <a:pt x="23" y="6"/>
                  <a:pt x="23" y="7"/>
                </a:cubicBezTo>
                <a:cubicBezTo>
                  <a:pt x="23" y="8"/>
                  <a:pt x="22" y="9"/>
                  <a:pt x="20" y="9"/>
                </a:cubicBezTo>
                <a:cubicBezTo>
                  <a:pt x="19" y="9"/>
                  <a:pt x="18" y="8"/>
                  <a:pt x="18" y="7"/>
                </a:cubicBezTo>
                <a:close/>
                <a:moveTo>
                  <a:pt x="36" y="14"/>
                </a:moveTo>
                <a:cubicBezTo>
                  <a:pt x="39" y="14"/>
                  <a:pt x="43" y="11"/>
                  <a:pt x="43" y="7"/>
                </a:cubicBezTo>
                <a:cubicBezTo>
                  <a:pt x="43" y="3"/>
                  <a:pt x="39" y="0"/>
                  <a:pt x="36" y="0"/>
                </a:cubicBezTo>
                <a:cubicBezTo>
                  <a:pt x="32" y="0"/>
                  <a:pt x="29" y="3"/>
                  <a:pt x="29" y="7"/>
                </a:cubicBezTo>
                <a:cubicBezTo>
                  <a:pt x="29" y="11"/>
                  <a:pt x="32" y="14"/>
                  <a:pt x="36" y="14"/>
                </a:cubicBezTo>
                <a:close/>
                <a:moveTo>
                  <a:pt x="36" y="2"/>
                </a:moveTo>
                <a:cubicBezTo>
                  <a:pt x="38" y="2"/>
                  <a:pt x="41" y="4"/>
                  <a:pt x="41" y="7"/>
                </a:cubicBezTo>
                <a:cubicBezTo>
                  <a:pt x="41" y="10"/>
                  <a:pt x="38" y="12"/>
                  <a:pt x="36" y="12"/>
                </a:cubicBezTo>
                <a:cubicBezTo>
                  <a:pt x="33" y="12"/>
                  <a:pt x="31" y="10"/>
                  <a:pt x="31" y="7"/>
                </a:cubicBezTo>
                <a:cubicBezTo>
                  <a:pt x="31" y="4"/>
                  <a:pt x="33" y="2"/>
                  <a:pt x="36" y="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43"/>
          <p:cNvSpPr>
            <a:spLocks noEditPoints="1"/>
          </p:cNvSpPr>
          <p:nvPr/>
        </p:nvSpPr>
        <p:spPr bwMode="auto">
          <a:xfrm>
            <a:off x="5685725" y="3431832"/>
            <a:ext cx="328290" cy="246653"/>
          </a:xfrm>
          <a:custGeom>
            <a:avLst/>
            <a:gdLst>
              <a:gd name="T0" fmla="*/ 36 w 80"/>
              <a:gd name="T1" fmla="*/ 46 h 58"/>
              <a:gd name="T2" fmla="*/ 34 w 80"/>
              <a:gd name="T3" fmla="*/ 46 h 58"/>
              <a:gd name="T4" fmla="*/ 32 w 80"/>
              <a:gd name="T5" fmla="*/ 43 h 58"/>
              <a:gd name="T6" fmla="*/ 36 w 80"/>
              <a:gd name="T7" fmla="*/ 45 h 58"/>
              <a:gd name="T8" fmla="*/ 78 w 80"/>
              <a:gd name="T9" fmla="*/ 27 h 58"/>
              <a:gd name="T10" fmla="*/ 69 w 80"/>
              <a:gd name="T11" fmla="*/ 32 h 58"/>
              <a:gd name="T12" fmla="*/ 40 w 80"/>
              <a:gd name="T13" fmla="*/ 58 h 58"/>
              <a:gd name="T14" fmla="*/ 11 w 80"/>
              <a:gd name="T15" fmla="*/ 32 h 58"/>
              <a:gd name="T16" fmla="*/ 7 w 80"/>
              <a:gd name="T17" fmla="*/ 27 h 58"/>
              <a:gd name="T18" fmla="*/ 0 w 80"/>
              <a:gd name="T19" fmla="*/ 25 h 58"/>
              <a:gd name="T20" fmla="*/ 6 w 80"/>
              <a:gd name="T21" fmla="*/ 23 h 58"/>
              <a:gd name="T22" fmla="*/ 24 w 80"/>
              <a:gd name="T23" fmla="*/ 0 h 58"/>
              <a:gd name="T24" fmla="*/ 40 w 80"/>
              <a:gd name="T25" fmla="*/ 9 h 58"/>
              <a:gd name="T26" fmla="*/ 56 w 80"/>
              <a:gd name="T27" fmla="*/ 0 h 58"/>
              <a:gd name="T28" fmla="*/ 74 w 80"/>
              <a:gd name="T29" fmla="*/ 23 h 58"/>
              <a:gd name="T30" fmla="*/ 80 w 80"/>
              <a:gd name="T31" fmla="*/ 25 h 58"/>
              <a:gd name="T32" fmla="*/ 12 w 80"/>
              <a:gd name="T33" fmla="*/ 23 h 58"/>
              <a:gd name="T34" fmla="*/ 16 w 80"/>
              <a:gd name="T35" fmla="*/ 10 h 58"/>
              <a:gd name="T36" fmla="*/ 15 w 80"/>
              <a:gd name="T37" fmla="*/ 23 h 58"/>
              <a:gd name="T38" fmla="*/ 28 w 80"/>
              <a:gd name="T39" fmla="*/ 13 h 58"/>
              <a:gd name="T40" fmla="*/ 32 w 80"/>
              <a:gd name="T41" fmla="*/ 13 h 58"/>
              <a:gd name="T42" fmla="*/ 48 w 80"/>
              <a:gd name="T43" fmla="*/ 18 h 58"/>
              <a:gd name="T44" fmla="*/ 52 w 80"/>
              <a:gd name="T45" fmla="*/ 18 h 58"/>
              <a:gd name="T46" fmla="*/ 61 w 80"/>
              <a:gd name="T47" fmla="*/ 24 h 58"/>
              <a:gd name="T48" fmla="*/ 71 w 80"/>
              <a:gd name="T49" fmla="*/ 23 h 58"/>
              <a:gd name="T50" fmla="*/ 56 w 80"/>
              <a:gd name="T51" fmla="*/ 3 h 58"/>
              <a:gd name="T52" fmla="*/ 41 w 80"/>
              <a:gd name="T53" fmla="*/ 12 h 58"/>
              <a:gd name="T54" fmla="*/ 35 w 80"/>
              <a:gd name="T55" fmla="*/ 8 h 58"/>
              <a:gd name="T56" fmla="*/ 13 w 80"/>
              <a:gd name="T57" fmla="*/ 8 h 58"/>
              <a:gd name="T58" fmla="*/ 70 w 80"/>
              <a:gd name="T59" fmla="*/ 27 h 58"/>
              <a:gd name="T60" fmla="*/ 59 w 80"/>
              <a:gd name="T61" fmla="*/ 36 h 58"/>
              <a:gd name="T62" fmla="*/ 56 w 80"/>
              <a:gd name="T63" fmla="*/ 36 h 58"/>
              <a:gd name="T64" fmla="*/ 44 w 80"/>
              <a:gd name="T65" fmla="*/ 36 h 58"/>
              <a:gd name="T66" fmla="*/ 42 w 80"/>
              <a:gd name="T67" fmla="*/ 37 h 58"/>
              <a:gd name="T68" fmla="*/ 30 w 80"/>
              <a:gd name="T69" fmla="*/ 17 h 58"/>
              <a:gd name="T70" fmla="*/ 23 w 80"/>
              <a:gd name="T71" fmla="*/ 27 h 58"/>
              <a:gd name="T72" fmla="*/ 30 w 80"/>
              <a:gd name="T73" fmla="*/ 39 h 58"/>
              <a:gd name="T74" fmla="*/ 29 w 80"/>
              <a:gd name="T75" fmla="*/ 41 h 58"/>
              <a:gd name="T76" fmla="*/ 15 w 80"/>
              <a:gd name="T77" fmla="*/ 27 h 58"/>
              <a:gd name="T78" fmla="*/ 13 w 80"/>
              <a:gd name="T79" fmla="*/ 30 h 58"/>
              <a:gd name="T80" fmla="*/ 36 w 80"/>
              <a:gd name="T81" fmla="*/ 54 h 58"/>
              <a:gd name="T82" fmla="*/ 67 w 80"/>
              <a:gd name="T83"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 h="58">
                <a:moveTo>
                  <a:pt x="36" y="45"/>
                </a:moveTo>
                <a:cubicBezTo>
                  <a:pt x="36" y="45"/>
                  <a:pt x="36" y="46"/>
                  <a:pt x="36" y="46"/>
                </a:cubicBezTo>
                <a:cubicBezTo>
                  <a:pt x="36" y="47"/>
                  <a:pt x="35" y="47"/>
                  <a:pt x="35" y="47"/>
                </a:cubicBezTo>
                <a:cubicBezTo>
                  <a:pt x="35" y="47"/>
                  <a:pt x="35" y="47"/>
                  <a:pt x="34" y="46"/>
                </a:cubicBezTo>
                <a:cubicBezTo>
                  <a:pt x="32" y="44"/>
                  <a:pt x="32" y="44"/>
                  <a:pt x="32" y="44"/>
                </a:cubicBezTo>
                <a:cubicBezTo>
                  <a:pt x="32" y="44"/>
                  <a:pt x="32" y="43"/>
                  <a:pt x="32" y="43"/>
                </a:cubicBezTo>
                <a:cubicBezTo>
                  <a:pt x="33" y="42"/>
                  <a:pt x="33" y="42"/>
                  <a:pt x="34" y="43"/>
                </a:cubicBezTo>
                <a:lnTo>
                  <a:pt x="36" y="45"/>
                </a:lnTo>
                <a:close/>
                <a:moveTo>
                  <a:pt x="80" y="25"/>
                </a:moveTo>
                <a:cubicBezTo>
                  <a:pt x="80" y="26"/>
                  <a:pt x="79" y="27"/>
                  <a:pt x="78" y="27"/>
                </a:cubicBezTo>
                <a:cubicBezTo>
                  <a:pt x="73" y="27"/>
                  <a:pt x="73" y="27"/>
                  <a:pt x="73" y="27"/>
                </a:cubicBezTo>
                <a:cubicBezTo>
                  <a:pt x="72" y="29"/>
                  <a:pt x="71" y="31"/>
                  <a:pt x="69" y="32"/>
                </a:cubicBezTo>
                <a:cubicBezTo>
                  <a:pt x="46" y="56"/>
                  <a:pt x="46" y="56"/>
                  <a:pt x="46" y="56"/>
                </a:cubicBezTo>
                <a:cubicBezTo>
                  <a:pt x="44" y="57"/>
                  <a:pt x="42" y="58"/>
                  <a:pt x="40" y="58"/>
                </a:cubicBezTo>
                <a:cubicBezTo>
                  <a:pt x="38" y="58"/>
                  <a:pt x="36" y="57"/>
                  <a:pt x="34" y="56"/>
                </a:cubicBezTo>
                <a:cubicBezTo>
                  <a:pt x="11" y="32"/>
                  <a:pt x="11" y="32"/>
                  <a:pt x="11" y="32"/>
                </a:cubicBezTo>
                <a:cubicBezTo>
                  <a:pt x="11" y="32"/>
                  <a:pt x="11" y="32"/>
                  <a:pt x="11" y="32"/>
                </a:cubicBezTo>
                <a:cubicBezTo>
                  <a:pt x="9" y="31"/>
                  <a:pt x="8" y="29"/>
                  <a:pt x="7" y="27"/>
                </a:cubicBezTo>
                <a:cubicBezTo>
                  <a:pt x="2" y="27"/>
                  <a:pt x="2" y="27"/>
                  <a:pt x="2" y="27"/>
                </a:cubicBezTo>
                <a:cubicBezTo>
                  <a:pt x="1" y="27"/>
                  <a:pt x="0" y="26"/>
                  <a:pt x="0" y="25"/>
                </a:cubicBezTo>
                <a:cubicBezTo>
                  <a:pt x="0" y="24"/>
                  <a:pt x="1" y="23"/>
                  <a:pt x="2" y="23"/>
                </a:cubicBezTo>
                <a:cubicBezTo>
                  <a:pt x="6" y="23"/>
                  <a:pt x="6" y="23"/>
                  <a:pt x="6" y="23"/>
                </a:cubicBezTo>
                <a:cubicBezTo>
                  <a:pt x="4" y="17"/>
                  <a:pt x="6" y="11"/>
                  <a:pt x="11" y="6"/>
                </a:cubicBezTo>
                <a:cubicBezTo>
                  <a:pt x="14" y="2"/>
                  <a:pt x="19" y="0"/>
                  <a:pt x="24" y="0"/>
                </a:cubicBezTo>
                <a:cubicBezTo>
                  <a:pt x="29" y="0"/>
                  <a:pt x="34" y="2"/>
                  <a:pt x="37" y="6"/>
                </a:cubicBezTo>
                <a:cubicBezTo>
                  <a:pt x="40" y="9"/>
                  <a:pt x="40" y="9"/>
                  <a:pt x="40" y="9"/>
                </a:cubicBezTo>
                <a:cubicBezTo>
                  <a:pt x="43" y="6"/>
                  <a:pt x="43" y="6"/>
                  <a:pt x="43" y="6"/>
                </a:cubicBezTo>
                <a:cubicBezTo>
                  <a:pt x="46" y="2"/>
                  <a:pt x="51" y="0"/>
                  <a:pt x="56" y="0"/>
                </a:cubicBezTo>
                <a:cubicBezTo>
                  <a:pt x="61" y="0"/>
                  <a:pt x="66" y="2"/>
                  <a:pt x="69" y="6"/>
                </a:cubicBezTo>
                <a:cubicBezTo>
                  <a:pt x="74" y="11"/>
                  <a:pt x="76" y="17"/>
                  <a:pt x="74" y="23"/>
                </a:cubicBezTo>
                <a:cubicBezTo>
                  <a:pt x="78" y="23"/>
                  <a:pt x="78" y="23"/>
                  <a:pt x="78" y="23"/>
                </a:cubicBezTo>
                <a:cubicBezTo>
                  <a:pt x="79" y="23"/>
                  <a:pt x="80" y="24"/>
                  <a:pt x="80" y="25"/>
                </a:cubicBezTo>
                <a:close/>
                <a:moveTo>
                  <a:pt x="9" y="23"/>
                </a:moveTo>
                <a:cubicBezTo>
                  <a:pt x="12" y="23"/>
                  <a:pt x="12" y="23"/>
                  <a:pt x="12" y="23"/>
                </a:cubicBezTo>
                <a:cubicBezTo>
                  <a:pt x="10" y="19"/>
                  <a:pt x="11" y="13"/>
                  <a:pt x="15" y="10"/>
                </a:cubicBezTo>
                <a:cubicBezTo>
                  <a:pt x="15" y="9"/>
                  <a:pt x="16" y="9"/>
                  <a:pt x="16" y="10"/>
                </a:cubicBezTo>
                <a:cubicBezTo>
                  <a:pt x="16" y="10"/>
                  <a:pt x="16" y="11"/>
                  <a:pt x="16" y="11"/>
                </a:cubicBezTo>
                <a:cubicBezTo>
                  <a:pt x="13" y="14"/>
                  <a:pt x="12" y="19"/>
                  <a:pt x="15" y="23"/>
                </a:cubicBezTo>
                <a:cubicBezTo>
                  <a:pt x="21" y="23"/>
                  <a:pt x="21" y="23"/>
                  <a:pt x="21" y="23"/>
                </a:cubicBezTo>
                <a:cubicBezTo>
                  <a:pt x="28" y="13"/>
                  <a:pt x="28" y="13"/>
                  <a:pt x="28" y="13"/>
                </a:cubicBezTo>
                <a:cubicBezTo>
                  <a:pt x="28" y="12"/>
                  <a:pt x="29" y="12"/>
                  <a:pt x="30" y="12"/>
                </a:cubicBezTo>
                <a:cubicBezTo>
                  <a:pt x="31" y="12"/>
                  <a:pt x="31" y="12"/>
                  <a:pt x="32" y="13"/>
                </a:cubicBezTo>
                <a:cubicBezTo>
                  <a:pt x="42" y="31"/>
                  <a:pt x="42" y="31"/>
                  <a:pt x="42" y="31"/>
                </a:cubicBezTo>
                <a:cubicBezTo>
                  <a:pt x="48" y="18"/>
                  <a:pt x="48" y="18"/>
                  <a:pt x="48" y="18"/>
                </a:cubicBezTo>
                <a:cubicBezTo>
                  <a:pt x="49" y="17"/>
                  <a:pt x="50" y="17"/>
                  <a:pt x="50" y="17"/>
                </a:cubicBezTo>
                <a:cubicBezTo>
                  <a:pt x="51" y="17"/>
                  <a:pt x="52" y="17"/>
                  <a:pt x="52" y="18"/>
                </a:cubicBezTo>
                <a:cubicBezTo>
                  <a:pt x="58" y="30"/>
                  <a:pt x="58" y="30"/>
                  <a:pt x="58" y="30"/>
                </a:cubicBezTo>
                <a:cubicBezTo>
                  <a:pt x="61" y="24"/>
                  <a:pt x="61" y="24"/>
                  <a:pt x="61" y="24"/>
                </a:cubicBezTo>
                <a:cubicBezTo>
                  <a:pt x="62" y="24"/>
                  <a:pt x="62" y="23"/>
                  <a:pt x="63" y="23"/>
                </a:cubicBezTo>
                <a:cubicBezTo>
                  <a:pt x="71" y="23"/>
                  <a:pt x="71" y="23"/>
                  <a:pt x="71" y="23"/>
                </a:cubicBezTo>
                <a:cubicBezTo>
                  <a:pt x="73" y="18"/>
                  <a:pt x="71" y="12"/>
                  <a:pt x="67" y="8"/>
                </a:cubicBezTo>
                <a:cubicBezTo>
                  <a:pt x="64" y="5"/>
                  <a:pt x="60" y="3"/>
                  <a:pt x="56" y="3"/>
                </a:cubicBezTo>
                <a:cubicBezTo>
                  <a:pt x="52" y="3"/>
                  <a:pt x="48" y="5"/>
                  <a:pt x="45" y="8"/>
                </a:cubicBezTo>
                <a:cubicBezTo>
                  <a:pt x="41" y="12"/>
                  <a:pt x="41" y="12"/>
                  <a:pt x="41" y="12"/>
                </a:cubicBezTo>
                <a:cubicBezTo>
                  <a:pt x="41" y="13"/>
                  <a:pt x="40" y="13"/>
                  <a:pt x="39" y="12"/>
                </a:cubicBezTo>
                <a:cubicBezTo>
                  <a:pt x="35" y="8"/>
                  <a:pt x="35" y="8"/>
                  <a:pt x="35" y="8"/>
                </a:cubicBezTo>
                <a:cubicBezTo>
                  <a:pt x="32" y="5"/>
                  <a:pt x="28" y="3"/>
                  <a:pt x="24" y="3"/>
                </a:cubicBezTo>
                <a:cubicBezTo>
                  <a:pt x="20" y="3"/>
                  <a:pt x="16" y="5"/>
                  <a:pt x="13" y="8"/>
                </a:cubicBezTo>
                <a:cubicBezTo>
                  <a:pt x="9" y="12"/>
                  <a:pt x="7" y="18"/>
                  <a:pt x="9" y="23"/>
                </a:cubicBezTo>
                <a:close/>
                <a:moveTo>
                  <a:pt x="70" y="27"/>
                </a:moveTo>
                <a:cubicBezTo>
                  <a:pt x="64" y="27"/>
                  <a:pt x="64" y="27"/>
                  <a:pt x="64" y="27"/>
                </a:cubicBezTo>
                <a:cubicBezTo>
                  <a:pt x="59" y="36"/>
                  <a:pt x="59" y="36"/>
                  <a:pt x="59" y="36"/>
                </a:cubicBezTo>
                <a:cubicBezTo>
                  <a:pt x="59" y="36"/>
                  <a:pt x="58" y="37"/>
                  <a:pt x="58" y="37"/>
                </a:cubicBezTo>
                <a:cubicBezTo>
                  <a:pt x="57" y="37"/>
                  <a:pt x="56" y="36"/>
                  <a:pt x="56" y="36"/>
                </a:cubicBezTo>
                <a:cubicBezTo>
                  <a:pt x="50" y="23"/>
                  <a:pt x="50" y="23"/>
                  <a:pt x="50" y="23"/>
                </a:cubicBezTo>
                <a:cubicBezTo>
                  <a:pt x="44" y="36"/>
                  <a:pt x="44" y="36"/>
                  <a:pt x="44" y="36"/>
                </a:cubicBezTo>
                <a:cubicBezTo>
                  <a:pt x="43" y="36"/>
                  <a:pt x="43" y="37"/>
                  <a:pt x="42" y="37"/>
                </a:cubicBezTo>
                <a:cubicBezTo>
                  <a:pt x="42" y="37"/>
                  <a:pt x="42" y="37"/>
                  <a:pt x="42" y="37"/>
                </a:cubicBezTo>
                <a:cubicBezTo>
                  <a:pt x="41" y="37"/>
                  <a:pt x="40" y="36"/>
                  <a:pt x="40" y="36"/>
                </a:cubicBezTo>
                <a:cubicBezTo>
                  <a:pt x="30" y="17"/>
                  <a:pt x="30" y="17"/>
                  <a:pt x="30" y="17"/>
                </a:cubicBezTo>
                <a:cubicBezTo>
                  <a:pt x="24" y="26"/>
                  <a:pt x="24" y="26"/>
                  <a:pt x="24" y="26"/>
                </a:cubicBezTo>
                <a:cubicBezTo>
                  <a:pt x="24" y="27"/>
                  <a:pt x="23" y="27"/>
                  <a:pt x="23" y="27"/>
                </a:cubicBezTo>
                <a:cubicBezTo>
                  <a:pt x="18" y="27"/>
                  <a:pt x="18" y="27"/>
                  <a:pt x="18" y="27"/>
                </a:cubicBezTo>
                <a:cubicBezTo>
                  <a:pt x="30" y="39"/>
                  <a:pt x="30" y="39"/>
                  <a:pt x="30" y="39"/>
                </a:cubicBezTo>
                <a:cubicBezTo>
                  <a:pt x="30" y="40"/>
                  <a:pt x="30" y="40"/>
                  <a:pt x="30" y="41"/>
                </a:cubicBezTo>
                <a:cubicBezTo>
                  <a:pt x="30" y="41"/>
                  <a:pt x="30" y="41"/>
                  <a:pt x="29" y="41"/>
                </a:cubicBezTo>
                <a:cubicBezTo>
                  <a:pt x="29" y="41"/>
                  <a:pt x="29" y="41"/>
                  <a:pt x="29" y="41"/>
                </a:cubicBezTo>
                <a:cubicBezTo>
                  <a:pt x="15" y="27"/>
                  <a:pt x="15" y="27"/>
                  <a:pt x="15" y="27"/>
                </a:cubicBezTo>
                <a:cubicBezTo>
                  <a:pt x="11" y="27"/>
                  <a:pt x="11" y="27"/>
                  <a:pt x="11" y="27"/>
                </a:cubicBezTo>
                <a:cubicBezTo>
                  <a:pt x="11" y="28"/>
                  <a:pt x="12" y="29"/>
                  <a:pt x="13" y="30"/>
                </a:cubicBezTo>
                <a:cubicBezTo>
                  <a:pt x="13" y="30"/>
                  <a:pt x="13" y="30"/>
                  <a:pt x="13" y="30"/>
                </a:cubicBezTo>
                <a:cubicBezTo>
                  <a:pt x="36" y="54"/>
                  <a:pt x="36" y="54"/>
                  <a:pt x="36" y="54"/>
                </a:cubicBezTo>
                <a:cubicBezTo>
                  <a:pt x="38" y="56"/>
                  <a:pt x="42" y="56"/>
                  <a:pt x="44" y="54"/>
                </a:cubicBezTo>
                <a:cubicBezTo>
                  <a:pt x="67" y="30"/>
                  <a:pt x="67" y="30"/>
                  <a:pt x="67" y="30"/>
                </a:cubicBezTo>
                <a:cubicBezTo>
                  <a:pt x="68" y="29"/>
                  <a:pt x="69" y="28"/>
                  <a:pt x="70" y="2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47"/>
          <p:cNvSpPr>
            <a:spLocks noEditPoints="1"/>
          </p:cNvSpPr>
          <p:nvPr/>
        </p:nvSpPr>
        <p:spPr bwMode="auto">
          <a:xfrm>
            <a:off x="4340075" y="3393618"/>
            <a:ext cx="328290" cy="328291"/>
          </a:xfrm>
          <a:custGeom>
            <a:avLst/>
            <a:gdLst>
              <a:gd name="T0" fmla="*/ 74 w 80"/>
              <a:gd name="T1" fmla="*/ 14 h 77"/>
              <a:gd name="T2" fmla="*/ 69 w 80"/>
              <a:gd name="T3" fmla="*/ 8 h 77"/>
              <a:gd name="T4" fmla="*/ 41 w 80"/>
              <a:gd name="T5" fmla="*/ 0 h 77"/>
              <a:gd name="T6" fmla="*/ 14 w 80"/>
              <a:gd name="T7" fmla="*/ 8 h 77"/>
              <a:gd name="T8" fmla="*/ 9 w 80"/>
              <a:gd name="T9" fmla="*/ 13 h 77"/>
              <a:gd name="T10" fmla="*/ 9 w 80"/>
              <a:gd name="T11" fmla="*/ 64 h 77"/>
              <a:gd name="T12" fmla="*/ 14 w 80"/>
              <a:gd name="T13" fmla="*/ 69 h 77"/>
              <a:gd name="T14" fmla="*/ 21 w 80"/>
              <a:gd name="T15" fmla="*/ 71 h 77"/>
              <a:gd name="T16" fmla="*/ 64 w 80"/>
              <a:gd name="T17" fmla="*/ 71 h 77"/>
              <a:gd name="T18" fmla="*/ 70 w 80"/>
              <a:gd name="T19" fmla="*/ 67 h 77"/>
              <a:gd name="T20" fmla="*/ 74 w 80"/>
              <a:gd name="T21" fmla="*/ 59 h 77"/>
              <a:gd name="T22" fmla="*/ 55 w 80"/>
              <a:gd name="T23" fmla="*/ 52 h 77"/>
              <a:gd name="T24" fmla="*/ 48 w 80"/>
              <a:gd name="T25" fmla="*/ 56 h 77"/>
              <a:gd name="T26" fmla="*/ 34 w 80"/>
              <a:gd name="T27" fmla="*/ 58 h 77"/>
              <a:gd name="T28" fmla="*/ 30 w 80"/>
              <a:gd name="T29" fmla="*/ 53 h 77"/>
              <a:gd name="T30" fmla="*/ 26 w 80"/>
              <a:gd name="T31" fmla="*/ 47 h 77"/>
              <a:gd name="T32" fmla="*/ 22 w 80"/>
              <a:gd name="T33" fmla="*/ 30 h 77"/>
              <a:gd name="T34" fmla="*/ 27 w 80"/>
              <a:gd name="T35" fmla="*/ 27 h 77"/>
              <a:gd name="T36" fmla="*/ 32 w 80"/>
              <a:gd name="T37" fmla="*/ 22 h 77"/>
              <a:gd name="T38" fmla="*/ 41 w 80"/>
              <a:gd name="T39" fmla="*/ 17 h 77"/>
              <a:gd name="T40" fmla="*/ 49 w 80"/>
              <a:gd name="T41" fmla="*/ 21 h 77"/>
              <a:gd name="T42" fmla="*/ 55 w 80"/>
              <a:gd name="T43" fmla="*/ 25 h 77"/>
              <a:gd name="T44" fmla="*/ 57 w 80"/>
              <a:gd name="T45" fmla="*/ 30 h 77"/>
              <a:gd name="T46" fmla="*/ 61 w 80"/>
              <a:gd name="T47" fmla="*/ 46 h 77"/>
              <a:gd name="T48" fmla="*/ 41 w 80"/>
              <a:gd name="T49" fmla="*/ 74 h 77"/>
              <a:gd name="T50" fmla="*/ 41 w 80"/>
              <a:gd name="T51" fmla="*/ 62 h 77"/>
              <a:gd name="T52" fmla="*/ 41 w 80"/>
              <a:gd name="T53" fmla="*/ 74 h 77"/>
              <a:gd name="T54" fmla="*/ 19 w 80"/>
              <a:gd name="T55" fmla="*/ 28 h 77"/>
              <a:gd name="T56" fmla="*/ 41 w 80"/>
              <a:gd name="T57" fmla="*/ 3 h 77"/>
              <a:gd name="T58" fmla="*/ 41 w 80"/>
              <a:gd name="T59" fmla="*/ 14 h 77"/>
              <a:gd name="T60" fmla="*/ 41 w 80"/>
              <a:gd name="T61" fmla="*/ 3 h 77"/>
              <a:gd name="T62" fmla="*/ 71 w 80"/>
              <a:gd name="T63" fmla="*/ 57 h 77"/>
              <a:gd name="T64" fmla="*/ 70 w 80"/>
              <a:gd name="T65" fmla="*/ 13 h 77"/>
              <a:gd name="T66" fmla="*/ 60 w 80"/>
              <a:gd name="T67" fmla="*/ 30 h 77"/>
              <a:gd name="T68" fmla="*/ 57 w 80"/>
              <a:gd name="T69" fmla="*/ 25 h 77"/>
              <a:gd name="T70" fmla="*/ 70 w 80"/>
              <a:gd name="T71" fmla="*/ 13 h 77"/>
              <a:gd name="T72" fmla="*/ 68 w 80"/>
              <a:gd name="T73" fmla="*/ 10 h 77"/>
              <a:gd name="T74" fmla="*/ 56 w 80"/>
              <a:gd name="T75" fmla="*/ 23 h 77"/>
              <a:gd name="T76" fmla="*/ 51 w 80"/>
              <a:gd name="T77" fmla="*/ 21 h 77"/>
              <a:gd name="T78" fmla="*/ 64 w 80"/>
              <a:gd name="T79" fmla="*/ 8 h 77"/>
              <a:gd name="T80" fmla="*/ 18 w 80"/>
              <a:gd name="T81" fmla="*/ 7 h 77"/>
              <a:gd name="T82" fmla="*/ 32 w 80"/>
              <a:gd name="T83" fmla="*/ 20 h 77"/>
              <a:gd name="T84" fmla="*/ 27 w 80"/>
              <a:gd name="T85" fmla="*/ 22 h 77"/>
              <a:gd name="T86" fmla="*/ 15 w 80"/>
              <a:gd name="T87" fmla="*/ 9 h 77"/>
              <a:gd name="T88" fmla="*/ 13 w 80"/>
              <a:gd name="T89" fmla="*/ 12 h 77"/>
              <a:gd name="T90" fmla="*/ 25 w 80"/>
              <a:gd name="T91" fmla="*/ 26 h 77"/>
              <a:gd name="T92" fmla="*/ 10 w 80"/>
              <a:gd name="T93" fmla="*/ 16 h 77"/>
              <a:gd name="T94" fmla="*/ 11 w 80"/>
              <a:gd name="T95" fmla="*/ 62 h 77"/>
              <a:gd name="T96" fmla="*/ 24 w 80"/>
              <a:gd name="T97" fmla="*/ 48 h 77"/>
              <a:gd name="T98" fmla="*/ 26 w 80"/>
              <a:gd name="T99" fmla="*/ 53 h 77"/>
              <a:gd name="T100" fmla="*/ 18 w 80"/>
              <a:gd name="T101" fmla="*/ 70 h 77"/>
              <a:gd name="T102" fmla="*/ 15 w 80"/>
              <a:gd name="T103" fmla="*/ 66 h 77"/>
              <a:gd name="T104" fmla="*/ 29 w 80"/>
              <a:gd name="T105" fmla="*/ 55 h 77"/>
              <a:gd name="T106" fmla="*/ 32 w 80"/>
              <a:gd name="T107" fmla="*/ 57 h 77"/>
              <a:gd name="T108" fmla="*/ 18 w 80"/>
              <a:gd name="T109" fmla="*/ 70 h 77"/>
              <a:gd name="T110" fmla="*/ 63 w 80"/>
              <a:gd name="T111" fmla="*/ 69 h 77"/>
              <a:gd name="T112" fmla="*/ 51 w 80"/>
              <a:gd name="T113" fmla="*/ 56 h 77"/>
              <a:gd name="T114" fmla="*/ 55 w 80"/>
              <a:gd name="T115" fmla="*/ 54 h 77"/>
              <a:gd name="T116" fmla="*/ 67 w 80"/>
              <a:gd name="T117" fmla="*/ 67 h 77"/>
              <a:gd name="T118" fmla="*/ 69 w 80"/>
              <a:gd name="T119" fmla="*/ 64 h 77"/>
              <a:gd name="T120" fmla="*/ 59 w 80"/>
              <a:gd name="T121" fmla="*/ 48 h 77"/>
              <a:gd name="T122" fmla="*/ 72 w 80"/>
              <a:gd name="T123" fmla="*/ 6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2" y="6"/>
                </a:cubicBezTo>
                <a:cubicBezTo>
                  <a:pt x="56" y="2"/>
                  <a:pt x="49" y="0"/>
                  <a:pt x="41" y="0"/>
                </a:cubicBezTo>
                <a:cubicBezTo>
                  <a:pt x="34" y="0"/>
                  <a:pt x="26"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3"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55" y="50"/>
                </a:moveTo>
                <a:cubicBezTo>
                  <a:pt x="55" y="50"/>
                  <a:pt x="55" y="51"/>
                  <a:pt x="55" y="52"/>
                </a:cubicBezTo>
                <a:cubicBezTo>
                  <a:pt x="54" y="52"/>
                  <a:pt x="53" y="52"/>
                  <a:pt x="53" y="52"/>
                </a:cubicBezTo>
                <a:cubicBezTo>
                  <a:pt x="50" y="54"/>
                  <a:pt x="50" y="54"/>
                  <a:pt x="50" y="54"/>
                </a:cubicBezTo>
                <a:cubicBezTo>
                  <a:pt x="49" y="54"/>
                  <a:pt x="49" y="55"/>
                  <a:pt x="48" y="56"/>
                </a:cubicBezTo>
                <a:cubicBezTo>
                  <a:pt x="48" y="57"/>
                  <a:pt x="49" y="57"/>
                  <a:pt x="49" y="58"/>
                </a:cubicBezTo>
                <a:cubicBezTo>
                  <a:pt x="47" y="59"/>
                  <a:pt x="44" y="59"/>
                  <a:pt x="41" y="59"/>
                </a:cubicBezTo>
                <a:cubicBezTo>
                  <a:pt x="39" y="59"/>
                  <a:pt x="36" y="59"/>
                  <a:pt x="34" y="58"/>
                </a:cubicBezTo>
                <a:cubicBezTo>
                  <a:pt x="34" y="58"/>
                  <a:pt x="34"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2" y="22"/>
                  <a:pt x="32" y="22"/>
                  <a:pt x="32" y="22"/>
                </a:cubicBezTo>
                <a:cubicBezTo>
                  <a:pt x="33" y="22"/>
                  <a:pt x="34" y="21"/>
                  <a:pt x="34" y="20"/>
                </a:cubicBezTo>
                <a:cubicBezTo>
                  <a:pt x="34" y="20"/>
                  <a:pt x="34" y="19"/>
                  <a:pt x="33" y="19"/>
                </a:cubicBezTo>
                <a:cubicBezTo>
                  <a:pt x="36" y="18"/>
                  <a:pt x="38" y="17"/>
                  <a:pt x="41" y="17"/>
                </a:cubicBezTo>
                <a:cubicBezTo>
                  <a:pt x="44" y="17"/>
                  <a:pt x="47" y="18"/>
                  <a:pt x="49"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41" y="74"/>
                </a:moveTo>
                <a:cubicBezTo>
                  <a:pt x="35" y="74"/>
                  <a:pt x="28" y="72"/>
                  <a:pt x="23" y="69"/>
                </a:cubicBezTo>
                <a:cubicBezTo>
                  <a:pt x="32" y="61"/>
                  <a:pt x="32" y="61"/>
                  <a:pt x="32" y="61"/>
                </a:cubicBezTo>
                <a:cubicBezTo>
                  <a:pt x="35" y="62"/>
                  <a:pt x="38" y="62"/>
                  <a:pt x="41" y="62"/>
                </a:cubicBezTo>
                <a:cubicBezTo>
                  <a:pt x="45" y="62"/>
                  <a:pt x="48" y="62"/>
                  <a:pt x="51" y="60"/>
                </a:cubicBezTo>
                <a:cubicBezTo>
                  <a:pt x="60" y="69"/>
                  <a:pt x="60" y="69"/>
                  <a:pt x="60" y="69"/>
                </a:cubicBezTo>
                <a:cubicBezTo>
                  <a:pt x="54" y="72"/>
                  <a:pt x="48" y="74"/>
                  <a:pt x="41" y="74"/>
                </a:cubicBezTo>
                <a:close/>
                <a:moveTo>
                  <a:pt x="11" y="58"/>
                </a:moveTo>
                <a:cubicBezTo>
                  <a:pt x="4" y="46"/>
                  <a:pt x="4" y="31"/>
                  <a:pt x="11" y="20"/>
                </a:cubicBezTo>
                <a:cubicBezTo>
                  <a:pt x="19" y="28"/>
                  <a:pt x="19" y="28"/>
                  <a:pt x="19" y="28"/>
                </a:cubicBezTo>
                <a:cubicBezTo>
                  <a:pt x="16" y="35"/>
                  <a:pt x="16" y="42"/>
                  <a:pt x="20" y="49"/>
                </a:cubicBezTo>
                <a:lnTo>
                  <a:pt x="11" y="58"/>
                </a:lnTo>
                <a:close/>
                <a:moveTo>
                  <a:pt x="41" y="3"/>
                </a:moveTo>
                <a:cubicBezTo>
                  <a:pt x="48" y="3"/>
                  <a:pt x="54" y="5"/>
                  <a:pt x="60" y="8"/>
                </a:cubicBezTo>
                <a:cubicBezTo>
                  <a:pt x="52" y="17"/>
                  <a:pt x="52" y="17"/>
                  <a:pt x="52" y="17"/>
                </a:cubicBezTo>
                <a:cubicBezTo>
                  <a:pt x="48" y="15"/>
                  <a:pt x="45" y="14"/>
                  <a:pt x="41" y="14"/>
                </a:cubicBezTo>
                <a:cubicBezTo>
                  <a:pt x="38" y="14"/>
                  <a:pt x="34" y="15"/>
                  <a:pt x="31" y="16"/>
                </a:cubicBezTo>
                <a:cubicBezTo>
                  <a:pt x="23" y="8"/>
                  <a:pt x="23" y="8"/>
                  <a:pt x="23" y="8"/>
                </a:cubicBezTo>
                <a:cubicBezTo>
                  <a:pt x="28" y="5"/>
                  <a:pt x="34" y="3"/>
                  <a:pt x="41" y="3"/>
                </a:cubicBezTo>
                <a:close/>
                <a:moveTo>
                  <a:pt x="63" y="29"/>
                </a:moveTo>
                <a:cubicBezTo>
                  <a:pt x="72" y="20"/>
                  <a:pt x="72" y="20"/>
                  <a:pt x="72" y="20"/>
                </a:cubicBezTo>
                <a:cubicBezTo>
                  <a:pt x="78" y="32"/>
                  <a:pt x="78" y="46"/>
                  <a:pt x="71" y="57"/>
                </a:cubicBezTo>
                <a:cubicBezTo>
                  <a:pt x="63" y="48"/>
                  <a:pt x="63" y="48"/>
                  <a:pt x="63" y="48"/>
                </a:cubicBezTo>
                <a:cubicBezTo>
                  <a:pt x="66" y="42"/>
                  <a:pt x="66" y="35"/>
                  <a:pt x="63" y="29"/>
                </a:cubicBezTo>
                <a:close/>
                <a:moveTo>
                  <a:pt x="70" y="13"/>
                </a:moveTo>
                <a:cubicBezTo>
                  <a:pt x="72" y="15"/>
                  <a:pt x="72" y="15"/>
                  <a:pt x="72" y="15"/>
                </a:cubicBezTo>
                <a:cubicBezTo>
                  <a:pt x="73" y="16"/>
                  <a:pt x="73" y="17"/>
                  <a:pt x="72" y="17"/>
                </a:cubicBezTo>
                <a:cubicBezTo>
                  <a:pt x="60" y="30"/>
                  <a:pt x="60" y="30"/>
                  <a:pt x="60" y="30"/>
                </a:cubicBezTo>
                <a:cubicBezTo>
                  <a:pt x="59" y="30"/>
                  <a:pt x="59" y="30"/>
                  <a:pt x="59" y="29"/>
                </a:cubicBezTo>
                <a:cubicBezTo>
                  <a:pt x="57" y="26"/>
                  <a:pt x="57" y="26"/>
                  <a:pt x="57" y="26"/>
                </a:cubicBezTo>
                <a:cubicBezTo>
                  <a:pt x="57" y="26"/>
                  <a:pt x="57" y="25"/>
                  <a:pt x="57" y="25"/>
                </a:cubicBezTo>
                <a:cubicBezTo>
                  <a:pt x="69" y="13"/>
                  <a:pt x="69" y="13"/>
                  <a:pt x="69" y="13"/>
                </a:cubicBezTo>
                <a:cubicBezTo>
                  <a:pt x="69" y="13"/>
                  <a:pt x="69" y="12"/>
                  <a:pt x="70" y="12"/>
                </a:cubicBezTo>
                <a:cubicBezTo>
                  <a:pt x="70" y="12"/>
                  <a:pt x="70" y="13"/>
                  <a:pt x="70" y="13"/>
                </a:cubicBezTo>
                <a:close/>
                <a:moveTo>
                  <a:pt x="64" y="8"/>
                </a:moveTo>
                <a:cubicBezTo>
                  <a:pt x="65" y="8"/>
                  <a:pt x="65" y="8"/>
                  <a:pt x="65" y="8"/>
                </a:cubicBezTo>
                <a:cubicBezTo>
                  <a:pt x="68" y="10"/>
                  <a:pt x="68" y="10"/>
                  <a:pt x="68" y="10"/>
                </a:cubicBezTo>
                <a:cubicBezTo>
                  <a:pt x="68" y="10"/>
                  <a:pt x="68" y="10"/>
                  <a:pt x="68" y="11"/>
                </a:cubicBezTo>
                <a:cubicBezTo>
                  <a:pt x="68" y="11"/>
                  <a:pt x="68" y="11"/>
                  <a:pt x="68" y="11"/>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8"/>
                  <a:pt x="63" y="8"/>
                  <a:pt x="63" y="8"/>
                </a:cubicBezTo>
                <a:cubicBezTo>
                  <a:pt x="64" y="8"/>
                  <a:pt x="64" y="8"/>
                  <a:pt x="64" y="8"/>
                </a:cubicBezTo>
                <a:close/>
                <a:moveTo>
                  <a:pt x="15" y="9"/>
                </a:moveTo>
                <a:cubicBezTo>
                  <a:pt x="18" y="7"/>
                  <a:pt x="18" y="7"/>
                  <a:pt x="18" y="7"/>
                </a:cubicBezTo>
                <a:cubicBezTo>
                  <a:pt x="18" y="7"/>
                  <a:pt x="18" y="7"/>
                  <a:pt x="18" y="7"/>
                </a:cubicBezTo>
                <a:cubicBezTo>
                  <a:pt x="19" y="7"/>
                  <a:pt x="19" y="7"/>
                  <a:pt x="19" y="7"/>
                </a:cubicBezTo>
                <a:cubicBezTo>
                  <a:pt x="32" y="20"/>
                  <a:pt x="32" y="20"/>
                  <a:pt x="32" y="20"/>
                </a:cubicBezTo>
                <a:cubicBezTo>
                  <a:pt x="32" y="20"/>
                  <a:pt x="32" y="20"/>
                  <a:pt x="32" y="20"/>
                </a:cubicBezTo>
                <a:cubicBezTo>
                  <a:pt x="32" y="20"/>
                  <a:pt x="32" y="20"/>
                  <a:pt x="31" y="21"/>
                </a:cubicBezTo>
                <a:cubicBezTo>
                  <a:pt x="28" y="23"/>
                  <a:pt x="28" y="23"/>
                  <a:pt x="28" y="23"/>
                </a:cubicBezTo>
                <a:cubicBezTo>
                  <a:pt x="28" y="23"/>
                  <a:pt x="27" y="23"/>
                  <a:pt x="27" y="2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4" y="12"/>
                </a:cubicBezTo>
                <a:cubicBezTo>
                  <a:pt x="25" y="24"/>
                  <a:pt x="25" y="24"/>
                  <a:pt x="25" y="24"/>
                </a:cubicBezTo>
                <a:cubicBezTo>
                  <a:pt x="26" y="24"/>
                  <a:pt x="26" y="25"/>
                  <a:pt x="25" y="26"/>
                </a:cubicBezTo>
                <a:cubicBezTo>
                  <a:pt x="23" y="29"/>
                  <a:pt x="23" y="29"/>
                  <a:pt x="23" y="29"/>
                </a:cubicBezTo>
                <a:cubicBezTo>
                  <a:pt x="23" y="29"/>
                  <a:pt x="23" y="29"/>
                  <a:pt x="23" y="29"/>
                </a:cubicBezTo>
                <a:cubicBezTo>
                  <a:pt x="10" y="16"/>
                  <a:pt x="10" y="16"/>
                  <a:pt x="10" y="16"/>
                </a:cubicBezTo>
                <a:cubicBezTo>
                  <a:pt x="10" y="16"/>
                  <a:pt x="10" y="15"/>
                  <a:pt x="10" y="15"/>
                </a:cubicBezTo>
                <a:close/>
                <a:moveTo>
                  <a:pt x="13" y="65"/>
                </a:moveTo>
                <a:cubicBezTo>
                  <a:pt x="11" y="62"/>
                  <a:pt x="11" y="62"/>
                  <a:pt x="11" y="62"/>
                </a:cubicBezTo>
                <a:cubicBezTo>
                  <a:pt x="10" y="62"/>
                  <a:pt x="10" y="61"/>
                  <a:pt x="11" y="61"/>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14" y="65"/>
                  <a:pt x="14" y="65"/>
                  <a:pt x="14" y="65"/>
                </a:cubicBezTo>
                <a:cubicBezTo>
                  <a:pt x="14" y="65"/>
                  <a:pt x="13" y="65"/>
                  <a:pt x="13" y="65"/>
                </a:cubicBezTo>
                <a:close/>
                <a:moveTo>
                  <a:pt x="18" y="70"/>
                </a:moveTo>
                <a:cubicBezTo>
                  <a:pt x="15" y="68"/>
                  <a:pt x="15" y="68"/>
                  <a:pt x="15" y="68"/>
                </a:cubicBezTo>
                <a:cubicBezTo>
                  <a:pt x="15" y="68"/>
                  <a:pt x="15" y="67"/>
                  <a:pt x="15" y="67"/>
                </a:cubicBezTo>
                <a:cubicBezTo>
                  <a:pt x="15" y="67"/>
                  <a:pt x="15" y="67"/>
                  <a:pt x="15" y="66"/>
                </a:cubicBezTo>
                <a:cubicBezTo>
                  <a:pt x="27" y="55"/>
                  <a:pt x="27" y="55"/>
                  <a:pt x="27" y="55"/>
                </a:cubicBezTo>
                <a:cubicBezTo>
                  <a:pt x="27"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20" y="70"/>
                  <a:pt x="20" y="70"/>
                  <a:pt x="20" y="70"/>
                </a:cubicBezTo>
                <a:cubicBezTo>
                  <a:pt x="19" y="70"/>
                  <a:pt x="19" y="70"/>
                  <a:pt x="19" y="70"/>
                </a:cubicBezTo>
                <a:cubicBezTo>
                  <a:pt x="18" y="70"/>
                  <a:pt x="18" y="70"/>
                  <a:pt x="18" y="70"/>
                </a:cubicBezTo>
                <a:close/>
                <a:moveTo>
                  <a:pt x="67" y="67"/>
                </a:moveTo>
                <a:cubicBezTo>
                  <a:pt x="65" y="69"/>
                  <a:pt x="65" y="69"/>
                  <a:pt x="65" y="69"/>
                </a:cubicBezTo>
                <a:cubicBezTo>
                  <a:pt x="64"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5" y="54"/>
                </a:cubicBezTo>
                <a:cubicBezTo>
                  <a:pt x="67" y="66"/>
                  <a:pt x="67" y="66"/>
                  <a:pt x="67" y="66"/>
                </a:cubicBezTo>
                <a:cubicBezTo>
                  <a:pt x="68" y="66"/>
                  <a:pt x="68" y="66"/>
                  <a:pt x="68" y="66"/>
                </a:cubicBezTo>
                <a:cubicBezTo>
                  <a:pt x="68" y="67"/>
                  <a:pt x="67" y="67"/>
                  <a:pt x="67" y="67"/>
                </a:cubicBezTo>
                <a:close/>
                <a:moveTo>
                  <a:pt x="72" y="62"/>
                </a:moveTo>
                <a:cubicBezTo>
                  <a:pt x="70" y="64"/>
                  <a:pt x="70" y="64"/>
                  <a:pt x="70" y="64"/>
                </a:cubicBezTo>
                <a:cubicBezTo>
                  <a:pt x="70" y="65"/>
                  <a:pt x="69" y="65"/>
                  <a:pt x="69" y="64"/>
                </a:cubicBezTo>
                <a:cubicBezTo>
                  <a:pt x="57" y="53"/>
                  <a:pt x="57" y="53"/>
                  <a:pt x="57" y="53"/>
                </a:cubicBezTo>
                <a:cubicBezTo>
                  <a:pt x="56" y="52"/>
                  <a:pt x="56" y="51"/>
                  <a:pt x="57" y="51"/>
                </a:cubicBezTo>
                <a:cubicBezTo>
                  <a:pt x="59" y="48"/>
                  <a:pt x="59" y="48"/>
                  <a:pt x="59" y="48"/>
                </a:cubicBezTo>
                <a:cubicBezTo>
                  <a:pt x="59" y="48"/>
                  <a:pt x="59" y="47"/>
                  <a:pt x="59" y="47"/>
                </a:cubicBezTo>
                <a:cubicBezTo>
                  <a:pt x="59" y="47"/>
                  <a:pt x="59" y="48"/>
                  <a:pt x="60" y="48"/>
                </a:cubicBezTo>
                <a:cubicBezTo>
                  <a:pt x="72" y="60"/>
                  <a:pt x="72" y="60"/>
                  <a:pt x="72" y="60"/>
                </a:cubicBezTo>
                <a:cubicBezTo>
                  <a:pt x="72" y="60"/>
                  <a:pt x="72" y="61"/>
                  <a:pt x="72" y="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8"/>
          <p:cNvSpPr>
            <a:spLocks noEditPoints="1"/>
          </p:cNvSpPr>
          <p:nvPr/>
        </p:nvSpPr>
        <p:spPr bwMode="auto">
          <a:xfrm>
            <a:off x="5113744" y="3393618"/>
            <a:ext cx="328290" cy="328291"/>
          </a:xfrm>
          <a:custGeom>
            <a:avLst/>
            <a:gdLst>
              <a:gd name="T0" fmla="*/ 70 w 80"/>
              <a:gd name="T1" fmla="*/ 11 h 77"/>
              <a:gd name="T2" fmla="*/ 20 w 80"/>
              <a:gd name="T3" fmla="*/ 6 h 77"/>
              <a:gd name="T4" fmla="*/ 9 w 80"/>
              <a:gd name="T5" fmla="*/ 13 h 77"/>
              <a:gd name="T6" fmla="*/ 13 w 80"/>
              <a:gd name="T7" fmla="*/ 67 h 77"/>
              <a:gd name="T8" fmla="*/ 41 w 80"/>
              <a:gd name="T9" fmla="*/ 77 h 77"/>
              <a:gd name="T10" fmla="*/ 70 w 80"/>
              <a:gd name="T11" fmla="*/ 67 h 77"/>
              <a:gd name="T12" fmla="*/ 63 w 80"/>
              <a:gd name="T13" fmla="*/ 48 h 77"/>
              <a:gd name="T14" fmla="*/ 55 w 80"/>
              <a:gd name="T15" fmla="*/ 50 h 77"/>
              <a:gd name="T16" fmla="*/ 49 w 80"/>
              <a:gd name="T17" fmla="*/ 58 h 77"/>
              <a:gd name="T18" fmla="*/ 30 w 80"/>
              <a:gd name="T19" fmla="*/ 53 h 77"/>
              <a:gd name="T20" fmla="*/ 22 w 80"/>
              <a:gd name="T21" fmla="*/ 47 h 77"/>
              <a:gd name="T22" fmla="*/ 28 w 80"/>
              <a:gd name="T23" fmla="*/ 25 h 77"/>
              <a:gd name="T24" fmla="*/ 41 w 80"/>
              <a:gd name="T25" fmla="*/ 17 h 77"/>
              <a:gd name="T26" fmla="*/ 53 w 80"/>
              <a:gd name="T27" fmla="*/ 25 h 77"/>
              <a:gd name="T28" fmla="*/ 59 w 80"/>
              <a:gd name="T29" fmla="*/ 32 h 77"/>
              <a:gd name="T30" fmla="*/ 32 w 80"/>
              <a:gd name="T31" fmla="*/ 61 h 77"/>
              <a:gd name="T32" fmla="*/ 47 w 80"/>
              <a:gd name="T33" fmla="*/ 62 h 77"/>
              <a:gd name="T34" fmla="*/ 11 w 80"/>
              <a:gd name="T35" fmla="*/ 58 h 77"/>
              <a:gd name="T36" fmla="*/ 19 w 80"/>
              <a:gd name="T37" fmla="*/ 28 h 77"/>
              <a:gd name="T38" fmla="*/ 23 w 80"/>
              <a:gd name="T39" fmla="*/ 8 h 77"/>
              <a:gd name="T40" fmla="*/ 52 w 80"/>
              <a:gd name="T41" fmla="*/ 17 h 77"/>
              <a:gd name="T42" fmla="*/ 72 w 80"/>
              <a:gd name="T43" fmla="*/ 20 h 77"/>
              <a:gd name="T44" fmla="*/ 70 w 80"/>
              <a:gd name="T45" fmla="*/ 13 h 77"/>
              <a:gd name="T46" fmla="*/ 71 w 80"/>
              <a:gd name="T47" fmla="*/ 18 h 77"/>
              <a:gd name="T48" fmla="*/ 57 w 80"/>
              <a:gd name="T49" fmla="*/ 26 h 77"/>
              <a:gd name="T50" fmla="*/ 69 w 80"/>
              <a:gd name="T51" fmla="*/ 13 h 77"/>
              <a:gd name="T52" fmla="*/ 68 w 80"/>
              <a:gd name="T53" fmla="*/ 11 h 77"/>
              <a:gd name="T54" fmla="*/ 67 w 80"/>
              <a:gd name="T55" fmla="*/ 12 h 77"/>
              <a:gd name="T56" fmla="*/ 51 w 80"/>
              <a:gd name="T57" fmla="*/ 21 h 77"/>
              <a:gd name="T58" fmla="*/ 63 w 80"/>
              <a:gd name="T59" fmla="*/ 8 h 77"/>
              <a:gd name="T60" fmla="*/ 15 w 80"/>
              <a:gd name="T61" fmla="*/ 9 h 77"/>
              <a:gd name="T62" fmla="*/ 30 w 80"/>
              <a:gd name="T63" fmla="*/ 18 h 77"/>
              <a:gd name="T64" fmla="*/ 32 w 80"/>
              <a:gd name="T65" fmla="*/ 21 h 77"/>
              <a:gd name="T66" fmla="*/ 15 w 80"/>
              <a:gd name="T67" fmla="*/ 11 h 77"/>
              <a:gd name="T68" fmla="*/ 13 w 80"/>
              <a:gd name="T69" fmla="*/ 12 h 77"/>
              <a:gd name="T70" fmla="*/ 15 w 80"/>
              <a:gd name="T71" fmla="*/ 13 h 77"/>
              <a:gd name="T72" fmla="*/ 23 w 80"/>
              <a:gd name="T73" fmla="*/ 29 h 77"/>
              <a:gd name="T74" fmla="*/ 10 w 80"/>
              <a:gd name="T75" fmla="*/ 15 h 77"/>
              <a:gd name="T76" fmla="*/ 11 w 80"/>
              <a:gd name="T77" fmla="*/ 62 h 77"/>
              <a:gd name="T78" fmla="*/ 21 w 80"/>
              <a:gd name="T79" fmla="*/ 50 h 77"/>
              <a:gd name="T80" fmla="*/ 24 w 80"/>
              <a:gd name="T81" fmla="*/ 48 h 77"/>
              <a:gd name="T82" fmla="*/ 15 w 80"/>
              <a:gd name="T83" fmla="*/ 64 h 77"/>
              <a:gd name="T84" fmla="*/ 19 w 80"/>
              <a:gd name="T85" fmla="*/ 70 h 77"/>
              <a:gd name="T86" fmla="*/ 16 w 80"/>
              <a:gd name="T87" fmla="*/ 65 h 77"/>
              <a:gd name="T88" fmla="*/ 28 w 80"/>
              <a:gd name="T89" fmla="*/ 54 h 77"/>
              <a:gd name="T90" fmla="*/ 32 w 80"/>
              <a:gd name="T91" fmla="*/ 57 h 77"/>
              <a:gd name="T92" fmla="*/ 20 w 80"/>
              <a:gd name="T93" fmla="*/ 70 h 77"/>
              <a:gd name="T94" fmla="*/ 65 w 80"/>
              <a:gd name="T95" fmla="*/ 69 h 77"/>
              <a:gd name="T96" fmla="*/ 50 w 80"/>
              <a:gd name="T97" fmla="*/ 56 h 77"/>
              <a:gd name="T98" fmla="*/ 67 w 80"/>
              <a:gd name="T99" fmla="*/ 66 h 77"/>
              <a:gd name="T100" fmla="*/ 72 w 80"/>
              <a:gd name="T101" fmla="*/ 62 h 77"/>
              <a:gd name="T102" fmla="*/ 68 w 80"/>
              <a:gd name="T103" fmla="*/ 63 h 77"/>
              <a:gd name="T104" fmla="*/ 57 w 80"/>
              <a:gd name="T105" fmla="*/ 51 h 77"/>
              <a:gd name="T106" fmla="*/ 60 w 80"/>
              <a:gd name="T107" fmla="*/ 48 h 77"/>
              <a:gd name="T108" fmla="*/ 72 w 80"/>
              <a:gd name="T109" fmla="*/ 6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77">
                <a:moveTo>
                  <a:pt x="80" y="38"/>
                </a:moveTo>
                <a:cubicBezTo>
                  <a:pt x="80" y="31"/>
                  <a:pt x="78" y="24"/>
                  <a:pt x="74" y="18"/>
                </a:cubicBezTo>
                <a:cubicBezTo>
                  <a:pt x="75" y="17"/>
                  <a:pt x="75" y="15"/>
                  <a:pt x="74" y="14"/>
                </a:cubicBezTo>
                <a:cubicBezTo>
                  <a:pt x="72" y="11"/>
                  <a:pt x="72" y="11"/>
                  <a:pt x="72" y="11"/>
                </a:cubicBezTo>
                <a:cubicBezTo>
                  <a:pt x="71" y="11"/>
                  <a:pt x="71" y="11"/>
                  <a:pt x="70" y="11"/>
                </a:cubicBezTo>
                <a:cubicBezTo>
                  <a:pt x="70" y="10"/>
                  <a:pt x="70" y="9"/>
                  <a:pt x="69" y="8"/>
                </a:cubicBezTo>
                <a:cubicBezTo>
                  <a:pt x="66" y="6"/>
                  <a:pt x="66" y="6"/>
                  <a:pt x="66" y="6"/>
                </a:cubicBezTo>
                <a:cubicBezTo>
                  <a:pt x="65" y="6"/>
                  <a:pt x="64" y="6"/>
                  <a:pt x="63" y="6"/>
                </a:cubicBezTo>
                <a:cubicBezTo>
                  <a:pt x="56" y="2"/>
                  <a:pt x="49" y="0"/>
                  <a:pt x="41" y="0"/>
                </a:cubicBezTo>
                <a:cubicBezTo>
                  <a:pt x="34" y="0"/>
                  <a:pt x="27" y="2"/>
                  <a:pt x="20" y="6"/>
                </a:cubicBezTo>
                <a:cubicBezTo>
                  <a:pt x="19" y="5"/>
                  <a:pt x="18" y="5"/>
                  <a:pt x="16" y="6"/>
                </a:cubicBezTo>
                <a:cubicBezTo>
                  <a:pt x="14" y="8"/>
                  <a:pt x="14" y="8"/>
                  <a:pt x="14" y="8"/>
                </a:cubicBezTo>
                <a:cubicBezTo>
                  <a:pt x="13" y="8"/>
                  <a:pt x="13" y="9"/>
                  <a:pt x="13" y="10"/>
                </a:cubicBezTo>
                <a:cubicBezTo>
                  <a:pt x="12" y="10"/>
                  <a:pt x="11" y="10"/>
                  <a:pt x="11" y="11"/>
                </a:cubicBezTo>
                <a:cubicBezTo>
                  <a:pt x="9" y="13"/>
                  <a:pt x="9" y="13"/>
                  <a:pt x="9" y="13"/>
                </a:cubicBezTo>
                <a:cubicBezTo>
                  <a:pt x="8" y="15"/>
                  <a:pt x="8" y="16"/>
                  <a:pt x="9" y="17"/>
                </a:cubicBezTo>
                <a:cubicBezTo>
                  <a:pt x="0" y="30"/>
                  <a:pt x="0" y="47"/>
                  <a:pt x="9" y="60"/>
                </a:cubicBezTo>
                <a:cubicBezTo>
                  <a:pt x="8" y="61"/>
                  <a:pt x="8" y="62"/>
                  <a:pt x="9" y="64"/>
                </a:cubicBezTo>
                <a:cubicBezTo>
                  <a:pt x="11" y="66"/>
                  <a:pt x="11" y="66"/>
                  <a:pt x="11" y="66"/>
                </a:cubicBezTo>
                <a:cubicBezTo>
                  <a:pt x="12" y="67"/>
                  <a:pt x="12" y="67"/>
                  <a:pt x="13" y="67"/>
                </a:cubicBezTo>
                <a:cubicBezTo>
                  <a:pt x="13" y="68"/>
                  <a:pt x="14" y="69"/>
                  <a:pt x="14" y="69"/>
                </a:cubicBezTo>
                <a:cubicBezTo>
                  <a:pt x="17" y="71"/>
                  <a:pt x="17" y="71"/>
                  <a:pt x="17" y="71"/>
                </a:cubicBezTo>
                <a:cubicBezTo>
                  <a:pt x="17" y="72"/>
                  <a:pt x="18" y="72"/>
                  <a:pt x="19" y="72"/>
                </a:cubicBezTo>
                <a:cubicBezTo>
                  <a:pt x="20" y="72"/>
                  <a:pt x="20" y="72"/>
                  <a:pt x="21" y="71"/>
                </a:cubicBezTo>
                <a:cubicBezTo>
                  <a:pt x="27" y="75"/>
                  <a:pt x="34" y="77"/>
                  <a:pt x="41" y="77"/>
                </a:cubicBezTo>
                <a:cubicBezTo>
                  <a:pt x="49" y="77"/>
                  <a:pt x="56" y="75"/>
                  <a:pt x="62" y="71"/>
                </a:cubicBezTo>
                <a:cubicBezTo>
                  <a:pt x="63" y="71"/>
                  <a:pt x="63" y="71"/>
                  <a:pt x="64" y="71"/>
                </a:cubicBezTo>
                <a:cubicBezTo>
                  <a:pt x="65" y="71"/>
                  <a:pt x="65" y="71"/>
                  <a:pt x="66" y="71"/>
                </a:cubicBezTo>
                <a:cubicBezTo>
                  <a:pt x="69" y="69"/>
                  <a:pt x="69" y="69"/>
                  <a:pt x="69" y="69"/>
                </a:cubicBezTo>
                <a:cubicBezTo>
                  <a:pt x="69" y="68"/>
                  <a:pt x="70" y="67"/>
                  <a:pt x="70" y="67"/>
                </a:cubicBezTo>
                <a:cubicBezTo>
                  <a:pt x="70" y="67"/>
                  <a:pt x="71" y="66"/>
                  <a:pt x="72" y="66"/>
                </a:cubicBezTo>
                <a:cubicBezTo>
                  <a:pt x="74" y="63"/>
                  <a:pt x="74" y="63"/>
                  <a:pt x="74" y="63"/>
                </a:cubicBezTo>
                <a:cubicBezTo>
                  <a:pt x="75" y="62"/>
                  <a:pt x="75" y="60"/>
                  <a:pt x="74" y="59"/>
                </a:cubicBezTo>
                <a:cubicBezTo>
                  <a:pt x="78" y="53"/>
                  <a:pt x="80" y="46"/>
                  <a:pt x="80" y="38"/>
                </a:cubicBezTo>
                <a:close/>
                <a:moveTo>
                  <a:pt x="63" y="48"/>
                </a:moveTo>
                <a:cubicBezTo>
                  <a:pt x="63" y="47"/>
                  <a:pt x="64" y="46"/>
                  <a:pt x="64" y="45"/>
                </a:cubicBezTo>
                <a:cubicBezTo>
                  <a:pt x="76" y="45"/>
                  <a:pt x="76" y="45"/>
                  <a:pt x="76" y="45"/>
                </a:cubicBezTo>
                <a:cubicBezTo>
                  <a:pt x="75" y="49"/>
                  <a:pt x="74" y="53"/>
                  <a:pt x="71" y="57"/>
                </a:cubicBezTo>
                <a:lnTo>
                  <a:pt x="63" y="48"/>
                </a:lnTo>
                <a:close/>
                <a:moveTo>
                  <a:pt x="55" y="50"/>
                </a:moveTo>
                <a:cubicBezTo>
                  <a:pt x="55" y="50"/>
                  <a:pt x="55" y="51"/>
                  <a:pt x="55" y="52"/>
                </a:cubicBezTo>
                <a:cubicBezTo>
                  <a:pt x="54" y="52"/>
                  <a:pt x="53" y="52"/>
                  <a:pt x="53" y="52"/>
                </a:cubicBezTo>
                <a:cubicBezTo>
                  <a:pt x="50" y="54"/>
                  <a:pt x="50" y="54"/>
                  <a:pt x="50" y="54"/>
                </a:cubicBezTo>
                <a:cubicBezTo>
                  <a:pt x="49" y="54"/>
                  <a:pt x="49" y="55"/>
                  <a:pt x="49" y="56"/>
                </a:cubicBezTo>
                <a:cubicBezTo>
                  <a:pt x="48" y="57"/>
                  <a:pt x="49" y="57"/>
                  <a:pt x="49" y="58"/>
                </a:cubicBezTo>
                <a:cubicBezTo>
                  <a:pt x="47" y="59"/>
                  <a:pt x="44" y="59"/>
                  <a:pt x="41" y="59"/>
                </a:cubicBezTo>
                <a:cubicBezTo>
                  <a:pt x="39" y="59"/>
                  <a:pt x="36" y="59"/>
                  <a:pt x="34" y="58"/>
                </a:cubicBezTo>
                <a:cubicBezTo>
                  <a:pt x="34" y="58"/>
                  <a:pt x="35" y="57"/>
                  <a:pt x="34" y="56"/>
                </a:cubicBezTo>
                <a:cubicBezTo>
                  <a:pt x="34" y="56"/>
                  <a:pt x="34" y="55"/>
                  <a:pt x="33" y="55"/>
                </a:cubicBezTo>
                <a:cubicBezTo>
                  <a:pt x="30" y="53"/>
                  <a:pt x="30" y="53"/>
                  <a:pt x="30" y="53"/>
                </a:cubicBezTo>
                <a:cubicBezTo>
                  <a:pt x="30" y="52"/>
                  <a:pt x="29" y="52"/>
                  <a:pt x="28" y="52"/>
                </a:cubicBezTo>
                <a:cubicBezTo>
                  <a:pt x="28" y="52"/>
                  <a:pt x="28" y="51"/>
                  <a:pt x="28" y="50"/>
                </a:cubicBezTo>
                <a:cubicBezTo>
                  <a:pt x="26" y="47"/>
                  <a:pt x="26" y="47"/>
                  <a:pt x="26" y="47"/>
                </a:cubicBezTo>
                <a:cubicBezTo>
                  <a:pt x="25" y="46"/>
                  <a:pt x="23" y="46"/>
                  <a:pt x="22" y="47"/>
                </a:cubicBezTo>
                <a:cubicBezTo>
                  <a:pt x="22" y="47"/>
                  <a:pt x="22" y="47"/>
                  <a:pt x="22" y="47"/>
                </a:cubicBezTo>
                <a:cubicBezTo>
                  <a:pt x="19" y="42"/>
                  <a:pt x="19" y="36"/>
                  <a:pt x="22" y="30"/>
                </a:cubicBezTo>
                <a:cubicBezTo>
                  <a:pt x="22" y="31"/>
                  <a:pt x="23" y="31"/>
                  <a:pt x="23" y="31"/>
                </a:cubicBezTo>
                <a:cubicBezTo>
                  <a:pt x="24" y="31"/>
                  <a:pt x="25" y="30"/>
                  <a:pt x="25" y="30"/>
                </a:cubicBezTo>
                <a:cubicBezTo>
                  <a:pt x="27" y="27"/>
                  <a:pt x="27" y="27"/>
                  <a:pt x="27" y="27"/>
                </a:cubicBezTo>
                <a:cubicBezTo>
                  <a:pt x="28" y="26"/>
                  <a:pt x="28" y="25"/>
                  <a:pt x="28" y="25"/>
                </a:cubicBezTo>
                <a:cubicBezTo>
                  <a:pt x="28" y="25"/>
                  <a:pt x="29" y="25"/>
                  <a:pt x="30" y="24"/>
                </a:cubicBezTo>
                <a:cubicBezTo>
                  <a:pt x="33" y="22"/>
                  <a:pt x="33" y="22"/>
                  <a:pt x="33" y="22"/>
                </a:cubicBezTo>
                <a:cubicBezTo>
                  <a:pt x="33" y="22"/>
                  <a:pt x="34" y="21"/>
                  <a:pt x="34" y="20"/>
                </a:cubicBezTo>
                <a:cubicBezTo>
                  <a:pt x="34" y="20"/>
                  <a:pt x="34" y="19"/>
                  <a:pt x="33" y="19"/>
                </a:cubicBezTo>
                <a:cubicBezTo>
                  <a:pt x="36" y="18"/>
                  <a:pt x="38" y="17"/>
                  <a:pt x="41" y="17"/>
                </a:cubicBezTo>
                <a:cubicBezTo>
                  <a:pt x="44" y="17"/>
                  <a:pt x="47" y="18"/>
                  <a:pt x="50" y="19"/>
                </a:cubicBezTo>
                <a:cubicBezTo>
                  <a:pt x="49" y="19"/>
                  <a:pt x="49" y="19"/>
                  <a:pt x="49" y="19"/>
                </a:cubicBezTo>
                <a:cubicBezTo>
                  <a:pt x="49" y="20"/>
                  <a:pt x="49" y="21"/>
                  <a:pt x="49" y="21"/>
                </a:cubicBezTo>
                <a:cubicBezTo>
                  <a:pt x="49" y="22"/>
                  <a:pt x="49" y="23"/>
                  <a:pt x="50" y="23"/>
                </a:cubicBezTo>
                <a:cubicBezTo>
                  <a:pt x="53" y="25"/>
                  <a:pt x="53" y="25"/>
                  <a:pt x="53" y="25"/>
                </a:cubicBezTo>
                <a:cubicBezTo>
                  <a:pt x="53" y="25"/>
                  <a:pt x="54" y="25"/>
                  <a:pt x="55" y="25"/>
                </a:cubicBezTo>
                <a:cubicBezTo>
                  <a:pt x="55" y="25"/>
                  <a:pt x="55" y="25"/>
                  <a:pt x="55" y="25"/>
                </a:cubicBezTo>
                <a:cubicBezTo>
                  <a:pt x="55" y="26"/>
                  <a:pt x="55" y="27"/>
                  <a:pt x="55" y="27"/>
                </a:cubicBezTo>
                <a:cubicBezTo>
                  <a:pt x="57" y="30"/>
                  <a:pt x="57" y="30"/>
                  <a:pt x="57" y="30"/>
                </a:cubicBezTo>
                <a:cubicBezTo>
                  <a:pt x="58" y="31"/>
                  <a:pt x="59" y="32"/>
                  <a:pt x="59" y="32"/>
                </a:cubicBezTo>
                <a:cubicBezTo>
                  <a:pt x="60" y="32"/>
                  <a:pt x="60" y="32"/>
                  <a:pt x="61" y="31"/>
                </a:cubicBezTo>
                <a:cubicBezTo>
                  <a:pt x="63" y="36"/>
                  <a:pt x="62" y="41"/>
                  <a:pt x="61" y="46"/>
                </a:cubicBezTo>
                <a:cubicBezTo>
                  <a:pt x="59" y="45"/>
                  <a:pt x="58" y="46"/>
                  <a:pt x="57" y="47"/>
                </a:cubicBezTo>
                <a:lnTo>
                  <a:pt x="55" y="50"/>
                </a:lnTo>
                <a:close/>
                <a:moveTo>
                  <a:pt x="32" y="61"/>
                </a:moveTo>
                <a:cubicBezTo>
                  <a:pt x="33" y="61"/>
                  <a:pt x="34" y="61"/>
                  <a:pt x="35" y="62"/>
                </a:cubicBezTo>
                <a:cubicBezTo>
                  <a:pt x="35" y="73"/>
                  <a:pt x="35" y="73"/>
                  <a:pt x="35" y="73"/>
                </a:cubicBezTo>
                <a:cubicBezTo>
                  <a:pt x="31" y="73"/>
                  <a:pt x="27" y="71"/>
                  <a:pt x="23" y="69"/>
                </a:cubicBezTo>
                <a:lnTo>
                  <a:pt x="32" y="61"/>
                </a:lnTo>
                <a:close/>
                <a:moveTo>
                  <a:pt x="47" y="62"/>
                </a:moveTo>
                <a:cubicBezTo>
                  <a:pt x="49" y="61"/>
                  <a:pt x="50" y="61"/>
                  <a:pt x="51" y="60"/>
                </a:cubicBezTo>
                <a:cubicBezTo>
                  <a:pt x="60" y="69"/>
                  <a:pt x="60" y="69"/>
                  <a:pt x="60" y="69"/>
                </a:cubicBezTo>
                <a:cubicBezTo>
                  <a:pt x="56" y="71"/>
                  <a:pt x="52" y="73"/>
                  <a:pt x="47" y="73"/>
                </a:cubicBezTo>
                <a:lnTo>
                  <a:pt x="47" y="62"/>
                </a:lnTo>
                <a:close/>
                <a:moveTo>
                  <a:pt x="11" y="58"/>
                </a:moveTo>
                <a:cubicBezTo>
                  <a:pt x="9" y="53"/>
                  <a:pt x="7" y="49"/>
                  <a:pt x="6" y="45"/>
                </a:cubicBezTo>
                <a:cubicBezTo>
                  <a:pt x="18" y="45"/>
                  <a:pt x="18" y="45"/>
                  <a:pt x="18" y="45"/>
                </a:cubicBezTo>
                <a:cubicBezTo>
                  <a:pt x="18" y="46"/>
                  <a:pt x="19" y="48"/>
                  <a:pt x="20" y="49"/>
                </a:cubicBezTo>
                <a:lnTo>
                  <a:pt x="11" y="58"/>
                </a:lnTo>
                <a:close/>
                <a:moveTo>
                  <a:pt x="19" y="28"/>
                </a:moveTo>
                <a:cubicBezTo>
                  <a:pt x="19" y="29"/>
                  <a:pt x="18" y="31"/>
                  <a:pt x="18" y="32"/>
                </a:cubicBezTo>
                <a:cubicBezTo>
                  <a:pt x="6" y="32"/>
                  <a:pt x="6" y="32"/>
                  <a:pt x="6" y="32"/>
                </a:cubicBezTo>
                <a:cubicBezTo>
                  <a:pt x="7" y="28"/>
                  <a:pt x="8" y="24"/>
                  <a:pt x="11" y="20"/>
                </a:cubicBezTo>
                <a:lnTo>
                  <a:pt x="19" y="28"/>
                </a:lnTo>
                <a:close/>
                <a:moveTo>
                  <a:pt x="23" y="8"/>
                </a:moveTo>
                <a:cubicBezTo>
                  <a:pt x="26" y="6"/>
                  <a:pt x="31" y="4"/>
                  <a:pt x="35" y="3"/>
                </a:cubicBezTo>
                <a:cubicBezTo>
                  <a:pt x="35" y="15"/>
                  <a:pt x="35" y="15"/>
                  <a:pt x="35" y="15"/>
                </a:cubicBezTo>
                <a:cubicBezTo>
                  <a:pt x="34" y="15"/>
                  <a:pt x="32" y="16"/>
                  <a:pt x="31" y="16"/>
                </a:cubicBezTo>
                <a:lnTo>
                  <a:pt x="23" y="8"/>
                </a:lnTo>
                <a:close/>
                <a:moveTo>
                  <a:pt x="52" y="17"/>
                </a:moveTo>
                <a:cubicBezTo>
                  <a:pt x="50" y="16"/>
                  <a:pt x="49" y="15"/>
                  <a:pt x="47" y="15"/>
                </a:cubicBezTo>
                <a:cubicBezTo>
                  <a:pt x="47" y="3"/>
                  <a:pt x="47" y="3"/>
                  <a:pt x="47" y="3"/>
                </a:cubicBezTo>
                <a:cubicBezTo>
                  <a:pt x="52" y="4"/>
                  <a:pt x="56" y="6"/>
                  <a:pt x="60" y="8"/>
                </a:cubicBezTo>
                <a:lnTo>
                  <a:pt x="52" y="17"/>
                </a:lnTo>
                <a:close/>
                <a:moveTo>
                  <a:pt x="72" y="20"/>
                </a:moveTo>
                <a:cubicBezTo>
                  <a:pt x="74" y="24"/>
                  <a:pt x="75" y="28"/>
                  <a:pt x="76" y="32"/>
                </a:cubicBezTo>
                <a:cubicBezTo>
                  <a:pt x="64" y="32"/>
                  <a:pt x="64" y="32"/>
                  <a:pt x="64" y="32"/>
                </a:cubicBezTo>
                <a:cubicBezTo>
                  <a:pt x="64" y="31"/>
                  <a:pt x="64" y="30"/>
                  <a:pt x="63" y="29"/>
                </a:cubicBezTo>
                <a:lnTo>
                  <a:pt x="72" y="20"/>
                </a:lnTo>
                <a:close/>
                <a:moveTo>
                  <a:pt x="70" y="13"/>
                </a:moveTo>
                <a:cubicBezTo>
                  <a:pt x="72" y="15"/>
                  <a:pt x="72" y="15"/>
                  <a:pt x="72" y="15"/>
                </a:cubicBezTo>
                <a:cubicBezTo>
                  <a:pt x="73" y="16"/>
                  <a:pt x="73" y="16"/>
                  <a:pt x="73" y="16"/>
                </a:cubicBezTo>
                <a:cubicBezTo>
                  <a:pt x="73" y="16"/>
                  <a:pt x="73" y="16"/>
                  <a:pt x="73" y="16"/>
                </a:cubicBezTo>
                <a:cubicBezTo>
                  <a:pt x="73" y="17"/>
                  <a:pt x="73" y="17"/>
                  <a:pt x="72" y="17"/>
                </a:cubicBezTo>
                <a:cubicBezTo>
                  <a:pt x="71" y="18"/>
                  <a:pt x="71" y="18"/>
                  <a:pt x="71" y="18"/>
                </a:cubicBezTo>
                <a:cubicBezTo>
                  <a:pt x="62" y="28"/>
                  <a:pt x="62" y="28"/>
                  <a:pt x="62" y="28"/>
                </a:cubicBezTo>
                <a:cubicBezTo>
                  <a:pt x="60" y="29"/>
                  <a:pt x="60" y="29"/>
                  <a:pt x="60" y="29"/>
                </a:cubicBezTo>
                <a:cubicBezTo>
                  <a:pt x="60" y="30"/>
                  <a:pt x="60" y="30"/>
                  <a:pt x="60" y="30"/>
                </a:cubicBezTo>
                <a:cubicBezTo>
                  <a:pt x="59" y="30"/>
                  <a:pt x="59" y="30"/>
                  <a:pt x="59" y="29"/>
                </a:cubicBezTo>
                <a:cubicBezTo>
                  <a:pt x="57" y="26"/>
                  <a:pt x="57" y="26"/>
                  <a:pt x="57" y="26"/>
                </a:cubicBezTo>
                <a:cubicBezTo>
                  <a:pt x="57" y="26"/>
                  <a:pt x="57" y="25"/>
                  <a:pt x="57" y="25"/>
                </a:cubicBezTo>
                <a:cubicBezTo>
                  <a:pt x="57" y="25"/>
                  <a:pt x="57" y="25"/>
                  <a:pt x="57" y="25"/>
                </a:cubicBezTo>
                <a:cubicBezTo>
                  <a:pt x="57" y="25"/>
                  <a:pt x="57" y="25"/>
                  <a:pt x="57" y="25"/>
                </a:cubicBezTo>
                <a:cubicBezTo>
                  <a:pt x="58" y="23"/>
                  <a:pt x="58" y="23"/>
                  <a:pt x="58" y="23"/>
                </a:cubicBezTo>
                <a:cubicBezTo>
                  <a:pt x="69" y="13"/>
                  <a:pt x="69" y="13"/>
                  <a:pt x="69" y="13"/>
                </a:cubicBezTo>
                <a:cubicBezTo>
                  <a:pt x="69" y="13"/>
                  <a:pt x="70" y="12"/>
                  <a:pt x="70" y="12"/>
                </a:cubicBezTo>
                <a:cubicBezTo>
                  <a:pt x="70" y="12"/>
                  <a:pt x="70" y="13"/>
                  <a:pt x="70" y="13"/>
                </a:cubicBezTo>
                <a:close/>
                <a:moveTo>
                  <a:pt x="65" y="8"/>
                </a:moveTo>
                <a:cubicBezTo>
                  <a:pt x="68" y="10"/>
                  <a:pt x="68" y="10"/>
                  <a:pt x="68" y="10"/>
                </a:cubicBezTo>
                <a:cubicBezTo>
                  <a:pt x="68" y="10"/>
                  <a:pt x="68" y="10"/>
                  <a:pt x="68" y="11"/>
                </a:cubicBezTo>
                <a:cubicBezTo>
                  <a:pt x="68" y="11"/>
                  <a:pt x="68" y="11"/>
                  <a:pt x="68" y="11"/>
                </a:cubicBezTo>
                <a:cubicBezTo>
                  <a:pt x="68" y="11"/>
                  <a:pt x="68" y="11"/>
                  <a:pt x="68" y="11"/>
                </a:cubicBezTo>
                <a:cubicBezTo>
                  <a:pt x="68" y="11"/>
                  <a:pt x="68" y="11"/>
                  <a:pt x="68" y="11"/>
                </a:cubicBezTo>
                <a:cubicBezTo>
                  <a:pt x="67" y="12"/>
                  <a:pt x="67" y="12"/>
                  <a:pt x="67" y="12"/>
                </a:cubicBezTo>
                <a:cubicBezTo>
                  <a:pt x="67" y="12"/>
                  <a:pt x="67" y="12"/>
                  <a:pt x="67" y="12"/>
                </a:cubicBezTo>
                <a:cubicBezTo>
                  <a:pt x="56" y="23"/>
                  <a:pt x="56" y="23"/>
                  <a:pt x="56" y="23"/>
                </a:cubicBezTo>
                <a:cubicBezTo>
                  <a:pt x="56" y="23"/>
                  <a:pt x="56" y="23"/>
                  <a:pt x="56" y="23"/>
                </a:cubicBezTo>
                <a:cubicBezTo>
                  <a:pt x="56" y="23"/>
                  <a:pt x="56" y="23"/>
                  <a:pt x="56" y="23"/>
                </a:cubicBezTo>
                <a:cubicBezTo>
                  <a:pt x="55" y="24"/>
                  <a:pt x="55" y="24"/>
                  <a:pt x="54" y="23"/>
                </a:cubicBezTo>
                <a:cubicBezTo>
                  <a:pt x="51" y="21"/>
                  <a:pt x="51" y="21"/>
                  <a:pt x="51" y="21"/>
                </a:cubicBezTo>
                <a:cubicBezTo>
                  <a:pt x="51" y="21"/>
                  <a:pt x="51" y="21"/>
                  <a:pt x="51" y="21"/>
                </a:cubicBezTo>
                <a:cubicBezTo>
                  <a:pt x="51" y="21"/>
                  <a:pt x="51" y="21"/>
                  <a:pt x="51" y="21"/>
                </a:cubicBezTo>
                <a:cubicBezTo>
                  <a:pt x="63" y="9"/>
                  <a:pt x="63" y="9"/>
                  <a:pt x="63" y="9"/>
                </a:cubicBezTo>
                <a:cubicBezTo>
                  <a:pt x="63" y="9"/>
                  <a:pt x="63" y="9"/>
                  <a:pt x="63" y="9"/>
                </a:cubicBezTo>
                <a:cubicBezTo>
                  <a:pt x="63" y="8"/>
                  <a:pt x="63" y="8"/>
                  <a:pt x="63" y="8"/>
                </a:cubicBezTo>
                <a:cubicBezTo>
                  <a:pt x="64" y="8"/>
                  <a:pt x="64" y="8"/>
                  <a:pt x="64" y="8"/>
                </a:cubicBezTo>
                <a:cubicBezTo>
                  <a:pt x="64" y="8"/>
                  <a:pt x="65" y="8"/>
                  <a:pt x="65" y="8"/>
                </a:cubicBezTo>
                <a:cubicBezTo>
                  <a:pt x="65" y="8"/>
                  <a:pt x="65" y="8"/>
                  <a:pt x="65" y="8"/>
                </a:cubicBezTo>
                <a:cubicBezTo>
                  <a:pt x="65" y="8"/>
                  <a:pt x="65" y="8"/>
                  <a:pt x="65" y="8"/>
                </a:cubicBezTo>
                <a:close/>
                <a:moveTo>
                  <a:pt x="15" y="9"/>
                </a:moveTo>
                <a:cubicBezTo>
                  <a:pt x="18" y="7"/>
                  <a:pt x="18" y="7"/>
                  <a:pt x="18" y="7"/>
                </a:cubicBezTo>
                <a:cubicBezTo>
                  <a:pt x="18" y="7"/>
                  <a:pt x="18" y="7"/>
                  <a:pt x="18" y="7"/>
                </a:cubicBezTo>
                <a:cubicBezTo>
                  <a:pt x="19" y="7"/>
                  <a:pt x="19" y="7"/>
                  <a:pt x="19" y="7"/>
                </a:cubicBezTo>
                <a:cubicBezTo>
                  <a:pt x="30" y="18"/>
                  <a:pt x="30" y="18"/>
                  <a:pt x="30" y="18"/>
                </a:cubicBezTo>
                <a:cubicBezTo>
                  <a:pt x="30" y="18"/>
                  <a:pt x="30" y="18"/>
                  <a:pt x="30" y="18"/>
                </a:cubicBezTo>
                <a:cubicBezTo>
                  <a:pt x="32" y="20"/>
                  <a:pt x="32" y="20"/>
                  <a:pt x="32" y="20"/>
                </a:cubicBezTo>
                <a:cubicBezTo>
                  <a:pt x="32" y="20"/>
                  <a:pt x="32" y="20"/>
                  <a:pt x="32" y="20"/>
                </a:cubicBezTo>
                <a:cubicBezTo>
                  <a:pt x="32" y="20"/>
                  <a:pt x="32" y="20"/>
                  <a:pt x="32" y="20"/>
                </a:cubicBezTo>
                <a:cubicBezTo>
                  <a:pt x="32" y="20"/>
                  <a:pt x="32" y="20"/>
                  <a:pt x="32" y="20"/>
                </a:cubicBezTo>
                <a:cubicBezTo>
                  <a:pt x="32" y="20"/>
                  <a:pt x="32" y="20"/>
                  <a:pt x="32" y="21"/>
                </a:cubicBezTo>
                <a:cubicBezTo>
                  <a:pt x="29" y="23"/>
                  <a:pt x="29" y="23"/>
                  <a:pt x="29" y="23"/>
                </a:cubicBezTo>
                <a:cubicBezTo>
                  <a:pt x="28" y="23"/>
                  <a:pt x="27" y="23"/>
                  <a:pt x="27" y="22"/>
                </a:cubicBezTo>
                <a:cubicBezTo>
                  <a:pt x="16" y="12"/>
                  <a:pt x="16" y="12"/>
                  <a:pt x="16" y="12"/>
                </a:cubicBezTo>
                <a:cubicBezTo>
                  <a:pt x="16" y="12"/>
                  <a:pt x="16" y="12"/>
                  <a:pt x="16" y="12"/>
                </a:cubicBezTo>
                <a:cubicBezTo>
                  <a:pt x="15" y="11"/>
                  <a:pt x="15" y="11"/>
                  <a:pt x="15" y="11"/>
                </a:cubicBezTo>
                <a:cubicBezTo>
                  <a:pt x="15" y="10"/>
                  <a:pt x="15" y="10"/>
                  <a:pt x="15" y="10"/>
                </a:cubicBezTo>
                <a:cubicBezTo>
                  <a:pt x="15" y="10"/>
                  <a:pt x="15" y="9"/>
                  <a:pt x="15" y="9"/>
                </a:cubicBezTo>
                <a:close/>
                <a:moveTo>
                  <a:pt x="10" y="15"/>
                </a:moveTo>
                <a:cubicBezTo>
                  <a:pt x="12" y="12"/>
                  <a:pt x="12" y="12"/>
                  <a:pt x="12" y="12"/>
                </a:cubicBezTo>
                <a:cubicBezTo>
                  <a:pt x="12" y="12"/>
                  <a:pt x="13" y="12"/>
                  <a:pt x="13" y="12"/>
                </a:cubicBezTo>
                <a:cubicBezTo>
                  <a:pt x="13" y="12"/>
                  <a:pt x="13" y="12"/>
                  <a:pt x="13" y="12"/>
                </a:cubicBezTo>
                <a:cubicBezTo>
                  <a:pt x="13" y="12"/>
                  <a:pt x="13" y="12"/>
                  <a:pt x="13" y="12"/>
                </a:cubicBezTo>
                <a:cubicBezTo>
                  <a:pt x="13" y="12"/>
                  <a:pt x="13" y="12"/>
                  <a:pt x="14" y="12"/>
                </a:cubicBezTo>
                <a:cubicBezTo>
                  <a:pt x="15" y="13"/>
                  <a:pt x="15" y="13"/>
                  <a:pt x="15" y="13"/>
                </a:cubicBezTo>
                <a:cubicBezTo>
                  <a:pt x="15" y="13"/>
                  <a:pt x="15" y="13"/>
                  <a:pt x="15" y="13"/>
                </a:cubicBezTo>
                <a:cubicBezTo>
                  <a:pt x="25" y="24"/>
                  <a:pt x="25" y="24"/>
                  <a:pt x="25" y="24"/>
                </a:cubicBezTo>
                <a:cubicBezTo>
                  <a:pt x="26" y="24"/>
                  <a:pt x="25" y="24"/>
                  <a:pt x="26" y="24"/>
                </a:cubicBezTo>
                <a:cubicBezTo>
                  <a:pt x="26" y="24"/>
                  <a:pt x="26" y="24"/>
                  <a:pt x="26" y="24"/>
                </a:cubicBezTo>
                <a:cubicBezTo>
                  <a:pt x="26" y="25"/>
                  <a:pt x="26" y="25"/>
                  <a:pt x="25" y="26"/>
                </a:cubicBezTo>
                <a:cubicBezTo>
                  <a:pt x="23" y="29"/>
                  <a:pt x="23" y="29"/>
                  <a:pt x="23" y="29"/>
                </a:cubicBezTo>
                <a:cubicBezTo>
                  <a:pt x="23" y="29"/>
                  <a:pt x="23" y="29"/>
                  <a:pt x="23" y="29"/>
                </a:cubicBezTo>
                <a:cubicBezTo>
                  <a:pt x="11" y="17"/>
                  <a:pt x="11" y="17"/>
                  <a:pt x="11" y="17"/>
                </a:cubicBezTo>
                <a:cubicBezTo>
                  <a:pt x="11" y="17"/>
                  <a:pt x="11" y="17"/>
                  <a:pt x="11" y="17"/>
                </a:cubicBezTo>
                <a:cubicBezTo>
                  <a:pt x="10" y="16"/>
                  <a:pt x="10" y="16"/>
                  <a:pt x="10" y="16"/>
                </a:cubicBezTo>
                <a:cubicBezTo>
                  <a:pt x="10" y="16"/>
                  <a:pt x="10" y="16"/>
                  <a:pt x="10" y="15"/>
                </a:cubicBezTo>
                <a:cubicBezTo>
                  <a:pt x="10" y="15"/>
                  <a:pt x="10" y="15"/>
                  <a:pt x="10" y="15"/>
                </a:cubicBezTo>
                <a:cubicBezTo>
                  <a:pt x="10" y="15"/>
                  <a:pt x="10" y="15"/>
                  <a:pt x="10" y="15"/>
                </a:cubicBezTo>
                <a:close/>
                <a:moveTo>
                  <a:pt x="13" y="65"/>
                </a:moveTo>
                <a:cubicBezTo>
                  <a:pt x="11" y="62"/>
                  <a:pt x="11" y="62"/>
                  <a:pt x="11" y="62"/>
                </a:cubicBezTo>
                <a:cubicBezTo>
                  <a:pt x="11" y="62"/>
                  <a:pt x="11" y="62"/>
                  <a:pt x="11" y="62"/>
                </a:cubicBezTo>
                <a:cubicBezTo>
                  <a:pt x="11" y="62"/>
                  <a:pt x="11" y="62"/>
                  <a:pt x="11" y="62"/>
                </a:cubicBezTo>
                <a:cubicBezTo>
                  <a:pt x="10" y="62"/>
                  <a:pt x="10" y="62"/>
                  <a:pt x="10" y="61"/>
                </a:cubicBezTo>
                <a:cubicBezTo>
                  <a:pt x="11" y="61"/>
                  <a:pt x="11" y="61"/>
                  <a:pt x="11" y="61"/>
                </a:cubicBezTo>
                <a:cubicBezTo>
                  <a:pt x="21" y="50"/>
                  <a:pt x="21" y="50"/>
                  <a:pt x="21" y="50"/>
                </a:cubicBezTo>
                <a:cubicBezTo>
                  <a:pt x="21" y="50"/>
                  <a:pt x="21" y="50"/>
                  <a:pt x="21" y="50"/>
                </a:cubicBezTo>
                <a:cubicBezTo>
                  <a:pt x="23" y="49"/>
                  <a:pt x="23" y="49"/>
                  <a:pt x="23" y="49"/>
                </a:cubicBezTo>
                <a:cubicBezTo>
                  <a:pt x="23" y="49"/>
                  <a:pt x="23" y="49"/>
                  <a:pt x="23" y="49"/>
                </a:cubicBezTo>
                <a:cubicBezTo>
                  <a:pt x="23" y="48"/>
                  <a:pt x="23" y="48"/>
                  <a:pt x="23" y="48"/>
                </a:cubicBezTo>
                <a:cubicBezTo>
                  <a:pt x="23" y="48"/>
                  <a:pt x="24" y="48"/>
                  <a:pt x="24" y="48"/>
                </a:cubicBezTo>
                <a:cubicBezTo>
                  <a:pt x="24" y="48"/>
                  <a:pt x="24" y="48"/>
                  <a:pt x="24" y="48"/>
                </a:cubicBezTo>
                <a:cubicBezTo>
                  <a:pt x="26" y="51"/>
                  <a:pt x="26" y="51"/>
                  <a:pt x="26" y="51"/>
                </a:cubicBezTo>
                <a:cubicBezTo>
                  <a:pt x="26" y="52"/>
                  <a:pt x="26" y="53"/>
                  <a:pt x="26" y="53"/>
                </a:cubicBezTo>
                <a:cubicBezTo>
                  <a:pt x="25" y="54"/>
                  <a:pt x="25" y="54"/>
                  <a:pt x="25" y="54"/>
                </a:cubicBezTo>
                <a:cubicBezTo>
                  <a:pt x="15" y="64"/>
                  <a:pt x="15" y="64"/>
                  <a:pt x="15" y="64"/>
                </a:cubicBezTo>
                <a:cubicBezTo>
                  <a:pt x="15" y="64"/>
                  <a:pt x="15" y="64"/>
                  <a:pt x="15" y="64"/>
                </a:cubicBezTo>
                <a:cubicBezTo>
                  <a:pt x="14" y="65"/>
                  <a:pt x="14" y="65"/>
                  <a:pt x="14" y="65"/>
                </a:cubicBezTo>
                <a:cubicBezTo>
                  <a:pt x="14" y="65"/>
                  <a:pt x="14" y="65"/>
                  <a:pt x="13" y="65"/>
                </a:cubicBezTo>
                <a:cubicBezTo>
                  <a:pt x="13" y="65"/>
                  <a:pt x="13" y="65"/>
                  <a:pt x="13" y="65"/>
                </a:cubicBezTo>
                <a:cubicBezTo>
                  <a:pt x="13" y="65"/>
                  <a:pt x="13" y="65"/>
                  <a:pt x="13" y="65"/>
                </a:cubicBezTo>
                <a:close/>
                <a:moveTo>
                  <a:pt x="19" y="70"/>
                </a:moveTo>
                <a:cubicBezTo>
                  <a:pt x="18" y="70"/>
                  <a:pt x="18" y="70"/>
                  <a:pt x="18" y="70"/>
                </a:cubicBezTo>
                <a:cubicBezTo>
                  <a:pt x="15" y="68"/>
                  <a:pt x="15" y="68"/>
                  <a:pt x="15" y="68"/>
                </a:cubicBezTo>
                <a:cubicBezTo>
                  <a:pt x="15" y="68"/>
                  <a:pt x="15" y="67"/>
                  <a:pt x="15" y="67"/>
                </a:cubicBezTo>
                <a:cubicBezTo>
                  <a:pt x="15" y="67"/>
                  <a:pt x="15" y="67"/>
                  <a:pt x="15" y="66"/>
                </a:cubicBezTo>
                <a:cubicBezTo>
                  <a:pt x="16" y="65"/>
                  <a:pt x="16" y="65"/>
                  <a:pt x="16" y="65"/>
                </a:cubicBezTo>
                <a:cubicBezTo>
                  <a:pt x="26" y="56"/>
                  <a:pt x="26" y="56"/>
                  <a:pt x="26" y="56"/>
                </a:cubicBezTo>
                <a:cubicBezTo>
                  <a:pt x="27" y="55"/>
                  <a:pt x="27" y="55"/>
                  <a:pt x="27" y="55"/>
                </a:cubicBezTo>
                <a:cubicBezTo>
                  <a:pt x="27" y="55"/>
                  <a:pt x="27" y="55"/>
                  <a:pt x="28" y="54"/>
                </a:cubicBezTo>
                <a:cubicBezTo>
                  <a:pt x="28" y="54"/>
                  <a:pt x="28" y="54"/>
                  <a:pt x="28" y="54"/>
                </a:cubicBezTo>
                <a:cubicBezTo>
                  <a:pt x="28" y="54"/>
                  <a:pt x="28" y="54"/>
                  <a:pt x="28" y="54"/>
                </a:cubicBezTo>
                <a:cubicBezTo>
                  <a:pt x="28" y="54"/>
                  <a:pt x="29" y="54"/>
                  <a:pt x="29" y="55"/>
                </a:cubicBezTo>
                <a:cubicBezTo>
                  <a:pt x="32" y="56"/>
                  <a:pt x="32" y="56"/>
                  <a:pt x="32" y="56"/>
                </a:cubicBezTo>
                <a:cubicBezTo>
                  <a:pt x="32" y="57"/>
                  <a:pt x="32" y="57"/>
                  <a:pt x="32" y="57"/>
                </a:cubicBezTo>
                <a:cubicBezTo>
                  <a:pt x="32" y="57"/>
                  <a:pt x="32" y="57"/>
                  <a:pt x="32" y="57"/>
                </a:cubicBezTo>
                <a:cubicBezTo>
                  <a:pt x="32" y="57"/>
                  <a:pt x="32" y="57"/>
                  <a:pt x="32" y="57"/>
                </a:cubicBezTo>
                <a:cubicBezTo>
                  <a:pt x="32" y="57"/>
                  <a:pt x="32" y="57"/>
                  <a:pt x="32" y="57"/>
                </a:cubicBezTo>
                <a:cubicBezTo>
                  <a:pt x="31" y="58"/>
                  <a:pt x="31" y="58"/>
                  <a:pt x="31" y="58"/>
                </a:cubicBezTo>
                <a:cubicBezTo>
                  <a:pt x="21" y="69"/>
                  <a:pt x="21" y="69"/>
                  <a:pt x="21" y="69"/>
                </a:cubicBezTo>
                <a:cubicBezTo>
                  <a:pt x="21" y="69"/>
                  <a:pt x="21" y="69"/>
                  <a:pt x="21" y="69"/>
                </a:cubicBezTo>
                <a:cubicBezTo>
                  <a:pt x="20" y="70"/>
                  <a:pt x="20" y="70"/>
                  <a:pt x="20" y="70"/>
                </a:cubicBezTo>
                <a:cubicBezTo>
                  <a:pt x="20" y="70"/>
                  <a:pt x="19" y="70"/>
                  <a:pt x="19" y="70"/>
                </a:cubicBezTo>
                <a:cubicBezTo>
                  <a:pt x="19" y="70"/>
                  <a:pt x="19" y="70"/>
                  <a:pt x="19" y="70"/>
                </a:cubicBezTo>
                <a:cubicBezTo>
                  <a:pt x="19" y="70"/>
                  <a:pt x="19" y="70"/>
                  <a:pt x="19" y="70"/>
                </a:cubicBezTo>
                <a:close/>
                <a:moveTo>
                  <a:pt x="67" y="67"/>
                </a:moveTo>
                <a:cubicBezTo>
                  <a:pt x="65" y="69"/>
                  <a:pt x="65" y="69"/>
                  <a:pt x="65" y="69"/>
                </a:cubicBezTo>
                <a:cubicBezTo>
                  <a:pt x="65" y="69"/>
                  <a:pt x="64" y="69"/>
                  <a:pt x="64" y="69"/>
                </a:cubicBezTo>
                <a:cubicBezTo>
                  <a:pt x="64" y="69"/>
                  <a:pt x="64" y="69"/>
                  <a:pt x="64" y="69"/>
                </a:cubicBezTo>
                <a:cubicBezTo>
                  <a:pt x="63" y="69"/>
                  <a:pt x="63" y="69"/>
                  <a:pt x="63" y="69"/>
                </a:cubicBezTo>
                <a:cubicBezTo>
                  <a:pt x="51" y="57"/>
                  <a:pt x="51" y="57"/>
                  <a:pt x="51" y="57"/>
                </a:cubicBezTo>
                <a:cubicBezTo>
                  <a:pt x="51" y="56"/>
                  <a:pt x="50" y="56"/>
                  <a:pt x="50" y="56"/>
                </a:cubicBezTo>
                <a:cubicBezTo>
                  <a:pt x="50" y="56"/>
                  <a:pt x="51" y="56"/>
                  <a:pt x="51" y="56"/>
                </a:cubicBezTo>
                <a:cubicBezTo>
                  <a:pt x="54" y="54"/>
                  <a:pt x="54" y="54"/>
                  <a:pt x="54" y="54"/>
                </a:cubicBezTo>
                <a:cubicBezTo>
                  <a:pt x="54" y="54"/>
                  <a:pt x="54" y="54"/>
                  <a:pt x="55" y="54"/>
                </a:cubicBezTo>
                <a:cubicBezTo>
                  <a:pt x="55" y="54"/>
                  <a:pt x="55" y="54"/>
                  <a:pt x="56" y="54"/>
                </a:cubicBezTo>
                <a:cubicBezTo>
                  <a:pt x="67" y="66"/>
                  <a:pt x="67" y="66"/>
                  <a:pt x="67" y="66"/>
                </a:cubicBezTo>
                <a:cubicBezTo>
                  <a:pt x="68" y="66"/>
                  <a:pt x="68" y="66"/>
                  <a:pt x="68" y="66"/>
                </a:cubicBezTo>
                <a:cubicBezTo>
                  <a:pt x="68" y="66"/>
                  <a:pt x="68" y="66"/>
                  <a:pt x="68" y="66"/>
                </a:cubicBezTo>
                <a:cubicBezTo>
                  <a:pt x="68" y="66"/>
                  <a:pt x="68" y="66"/>
                  <a:pt x="68" y="66"/>
                </a:cubicBezTo>
                <a:cubicBezTo>
                  <a:pt x="68" y="67"/>
                  <a:pt x="68" y="67"/>
                  <a:pt x="67" y="67"/>
                </a:cubicBezTo>
                <a:close/>
                <a:moveTo>
                  <a:pt x="72" y="62"/>
                </a:moveTo>
                <a:cubicBezTo>
                  <a:pt x="70" y="64"/>
                  <a:pt x="70" y="64"/>
                  <a:pt x="70" y="64"/>
                </a:cubicBezTo>
                <a:cubicBezTo>
                  <a:pt x="70" y="65"/>
                  <a:pt x="70" y="65"/>
                  <a:pt x="69" y="65"/>
                </a:cubicBezTo>
                <a:cubicBezTo>
                  <a:pt x="69" y="65"/>
                  <a:pt x="69" y="65"/>
                  <a:pt x="69" y="65"/>
                </a:cubicBezTo>
                <a:cubicBezTo>
                  <a:pt x="69" y="65"/>
                  <a:pt x="69" y="65"/>
                  <a:pt x="69" y="64"/>
                </a:cubicBezTo>
                <a:cubicBezTo>
                  <a:pt x="68" y="63"/>
                  <a:pt x="68" y="63"/>
                  <a:pt x="68" y="63"/>
                </a:cubicBezTo>
                <a:cubicBezTo>
                  <a:pt x="68" y="63"/>
                  <a:pt x="68" y="63"/>
                  <a:pt x="68" y="63"/>
                </a:cubicBezTo>
                <a:cubicBezTo>
                  <a:pt x="58" y="54"/>
                  <a:pt x="58" y="54"/>
                  <a:pt x="58" y="54"/>
                </a:cubicBezTo>
                <a:cubicBezTo>
                  <a:pt x="58" y="54"/>
                  <a:pt x="58" y="54"/>
                  <a:pt x="58" y="54"/>
                </a:cubicBezTo>
                <a:cubicBezTo>
                  <a:pt x="57" y="53"/>
                  <a:pt x="57" y="53"/>
                  <a:pt x="57" y="53"/>
                </a:cubicBezTo>
                <a:cubicBezTo>
                  <a:pt x="57" y="52"/>
                  <a:pt x="56" y="51"/>
                  <a:pt x="57" y="51"/>
                </a:cubicBezTo>
                <a:cubicBezTo>
                  <a:pt x="59" y="48"/>
                  <a:pt x="59" y="48"/>
                  <a:pt x="59" y="48"/>
                </a:cubicBezTo>
                <a:cubicBezTo>
                  <a:pt x="59" y="48"/>
                  <a:pt x="59" y="47"/>
                  <a:pt x="59" y="47"/>
                </a:cubicBezTo>
                <a:cubicBezTo>
                  <a:pt x="59" y="47"/>
                  <a:pt x="60" y="48"/>
                  <a:pt x="60" y="48"/>
                </a:cubicBezTo>
                <a:cubicBezTo>
                  <a:pt x="60" y="48"/>
                  <a:pt x="60" y="48"/>
                  <a:pt x="60" y="48"/>
                </a:cubicBezTo>
                <a:cubicBezTo>
                  <a:pt x="60" y="48"/>
                  <a:pt x="60" y="48"/>
                  <a:pt x="60" y="48"/>
                </a:cubicBezTo>
                <a:cubicBezTo>
                  <a:pt x="61" y="49"/>
                  <a:pt x="61" y="49"/>
                  <a:pt x="61" y="49"/>
                </a:cubicBezTo>
                <a:cubicBezTo>
                  <a:pt x="61" y="49"/>
                  <a:pt x="61" y="49"/>
                  <a:pt x="61" y="49"/>
                </a:cubicBezTo>
                <a:cubicBezTo>
                  <a:pt x="72" y="60"/>
                  <a:pt x="72" y="60"/>
                  <a:pt x="72" y="60"/>
                </a:cubicBezTo>
                <a:cubicBezTo>
                  <a:pt x="72" y="60"/>
                  <a:pt x="72" y="61"/>
                  <a:pt x="72" y="61"/>
                </a:cubicBezTo>
                <a:cubicBezTo>
                  <a:pt x="72" y="61"/>
                  <a:pt x="72" y="61"/>
                  <a:pt x="72" y="61"/>
                </a:cubicBezTo>
                <a:cubicBezTo>
                  <a:pt x="72" y="61"/>
                  <a:pt x="72" y="62"/>
                  <a:pt x="72" y="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2"/>
          <p:cNvSpPr>
            <a:spLocks noEditPoints="1"/>
          </p:cNvSpPr>
          <p:nvPr/>
        </p:nvSpPr>
        <p:spPr bwMode="auto">
          <a:xfrm>
            <a:off x="8267751" y="3393618"/>
            <a:ext cx="307010" cy="261397"/>
          </a:xfrm>
          <a:custGeom>
            <a:avLst/>
            <a:gdLst>
              <a:gd name="T0" fmla="*/ 68 w 74"/>
              <a:gd name="T1" fmla="*/ 11 h 61"/>
              <a:gd name="T2" fmla="*/ 61 w 74"/>
              <a:gd name="T3" fmla="*/ 7 h 61"/>
              <a:gd name="T4" fmla="*/ 53 w 74"/>
              <a:gd name="T5" fmla="*/ 11 h 61"/>
              <a:gd name="T6" fmla="*/ 44 w 74"/>
              <a:gd name="T7" fmla="*/ 0 h 61"/>
              <a:gd name="T8" fmla="*/ 24 w 74"/>
              <a:gd name="T9" fmla="*/ 4 h 61"/>
              <a:gd name="T10" fmla="*/ 6 w 74"/>
              <a:gd name="T11" fmla="*/ 11 h 61"/>
              <a:gd name="T12" fmla="*/ 0 w 74"/>
              <a:gd name="T13" fmla="*/ 55 h 61"/>
              <a:gd name="T14" fmla="*/ 69 w 74"/>
              <a:gd name="T15" fmla="*/ 61 h 61"/>
              <a:gd name="T16" fmla="*/ 74 w 74"/>
              <a:gd name="T17" fmla="*/ 17 h 61"/>
              <a:gd name="T18" fmla="*/ 61 w 74"/>
              <a:gd name="T19" fmla="*/ 10 h 61"/>
              <a:gd name="T20" fmla="*/ 65 w 74"/>
              <a:gd name="T21" fmla="*/ 11 h 61"/>
              <a:gd name="T22" fmla="*/ 61 w 74"/>
              <a:gd name="T23" fmla="*/ 10 h 61"/>
              <a:gd name="T24" fmla="*/ 31 w 74"/>
              <a:gd name="T25" fmla="*/ 3 h 61"/>
              <a:gd name="T26" fmla="*/ 48 w 74"/>
              <a:gd name="T27" fmla="*/ 5 h 61"/>
              <a:gd name="T28" fmla="*/ 25 w 74"/>
              <a:gd name="T29" fmla="*/ 11 h 61"/>
              <a:gd name="T30" fmla="*/ 71 w 74"/>
              <a:gd name="T31" fmla="*/ 55 h 61"/>
              <a:gd name="T32" fmla="*/ 6 w 74"/>
              <a:gd name="T33" fmla="*/ 58 h 61"/>
              <a:gd name="T34" fmla="*/ 3 w 74"/>
              <a:gd name="T35" fmla="*/ 17 h 61"/>
              <a:gd name="T36" fmla="*/ 69 w 74"/>
              <a:gd name="T37" fmla="*/ 14 h 61"/>
              <a:gd name="T38" fmla="*/ 71 w 74"/>
              <a:gd name="T39" fmla="*/ 55 h 61"/>
              <a:gd name="T40" fmla="*/ 17 w 74"/>
              <a:gd name="T41" fmla="*/ 54 h 61"/>
              <a:gd name="T42" fmla="*/ 7 w 74"/>
              <a:gd name="T43" fmla="*/ 49 h 61"/>
              <a:gd name="T44" fmla="*/ 8 w 74"/>
              <a:gd name="T45" fmla="*/ 34 h 61"/>
              <a:gd name="T46" fmla="*/ 9 w 74"/>
              <a:gd name="T47" fmla="*/ 49 h 61"/>
              <a:gd name="T48" fmla="*/ 17 w 74"/>
              <a:gd name="T49" fmla="*/ 52 h 61"/>
              <a:gd name="T50" fmla="*/ 25 w 74"/>
              <a:gd name="T51" fmla="*/ 53 h 61"/>
              <a:gd name="T52" fmla="*/ 21 w 74"/>
              <a:gd name="T53" fmla="*/ 54 h 61"/>
              <a:gd name="T54" fmla="*/ 21 w 74"/>
              <a:gd name="T55" fmla="*/ 52 h 61"/>
              <a:gd name="T56" fmla="*/ 25 w 74"/>
              <a:gd name="T57" fmla="*/ 53 h 61"/>
              <a:gd name="T58" fmla="*/ 21 w 74"/>
              <a:gd name="T59" fmla="*/ 33 h 61"/>
              <a:gd name="T60" fmla="*/ 53 w 74"/>
              <a:gd name="T61" fmla="*/ 33 h 61"/>
              <a:gd name="T62" fmla="*/ 37 w 74"/>
              <a:gd name="T63" fmla="*/ 45 h 61"/>
              <a:gd name="T64" fmla="*/ 37 w 74"/>
              <a:gd name="T65" fmla="*/ 21 h 61"/>
              <a:gd name="T66" fmla="*/ 37 w 74"/>
              <a:gd name="T67" fmla="*/ 45 h 61"/>
              <a:gd name="T68" fmla="*/ 37 w 74"/>
              <a:gd name="T69" fmla="*/ 24 h 61"/>
              <a:gd name="T70" fmla="*/ 28 w 74"/>
              <a:gd name="T71" fmla="*/ 34 h 61"/>
              <a:gd name="T72" fmla="*/ 37 w 74"/>
              <a:gd name="T73" fmla="*/ 2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 h="61">
                <a:moveTo>
                  <a:pt x="69" y="11"/>
                </a:moveTo>
                <a:cubicBezTo>
                  <a:pt x="68" y="11"/>
                  <a:pt x="68" y="11"/>
                  <a:pt x="68" y="11"/>
                </a:cubicBezTo>
                <a:cubicBezTo>
                  <a:pt x="68" y="9"/>
                  <a:pt x="66" y="7"/>
                  <a:pt x="63" y="7"/>
                </a:cubicBezTo>
                <a:cubicBezTo>
                  <a:pt x="61" y="7"/>
                  <a:pt x="61" y="7"/>
                  <a:pt x="61" y="7"/>
                </a:cubicBezTo>
                <a:cubicBezTo>
                  <a:pt x="58" y="7"/>
                  <a:pt x="56" y="9"/>
                  <a:pt x="56" y="11"/>
                </a:cubicBezTo>
                <a:cubicBezTo>
                  <a:pt x="53" y="11"/>
                  <a:pt x="53" y="11"/>
                  <a:pt x="53" y="11"/>
                </a:cubicBezTo>
                <a:cubicBezTo>
                  <a:pt x="50" y="4"/>
                  <a:pt x="50" y="4"/>
                  <a:pt x="50" y="4"/>
                </a:cubicBezTo>
                <a:cubicBezTo>
                  <a:pt x="49" y="2"/>
                  <a:pt x="46" y="0"/>
                  <a:pt x="44" y="0"/>
                </a:cubicBezTo>
                <a:cubicBezTo>
                  <a:pt x="31" y="0"/>
                  <a:pt x="31" y="0"/>
                  <a:pt x="31" y="0"/>
                </a:cubicBezTo>
                <a:cubicBezTo>
                  <a:pt x="28" y="0"/>
                  <a:pt x="25" y="2"/>
                  <a:pt x="24" y="4"/>
                </a:cubicBezTo>
                <a:cubicBezTo>
                  <a:pt x="21" y="11"/>
                  <a:pt x="21" y="11"/>
                  <a:pt x="21" y="11"/>
                </a:cubicBezTo>
                <a:cubicBezTo>
                  <a:pt x="6" y="11"/>
                  <a:pt x="6" y="11"/>
                  <a:pt x="6" y="11"/>
                </a:cubicBezTo>
                <a:cubicBezTo>
                  <a:pt x="3" y="11"/>
                  <a:pt x="0" y="13"/>
                  <a:pt x="0" y="17"/>
                </a:cubicBezTo>
                <a:cubicBezTo>
                  <a:pt x="0" y="55"/>
                  <a:pt x="0" y="55"/>
                  <a:pt x="0" y="55"/>
                </a:cubicBezTo>
                <a:cubicBezTo>
                  <a:pt x="0" y="58"/>
                  <a:pt x="3" y="61"/>
                  <a:pt x="6" y="61"/>
                </a:cubicBezTo>
                <a:cubicBezTo>
                  <a:pt x="69" y="61"/>
                  <a:pt x="69" y="61"/>
                  <a:pt x="69" y="61"/>
                </a:cubicBezTo>
                <a:cubicBezTo>
                  <a:pt x="72" y="61"/>
                  <a:pt x="74" y="58"/>
                  <a:pt x="74" y="55"/>
                </a:cubicBezTo>
                <a:cubicBezTo>
                  <a:pt x="74" y="17"/>
                  <a:pt x="74" y="17"/>
                  <a:pt x="74" y="17"/>
                </a:cubicBezTo>
                <a:cubicBezTo>
                  <a:pt x="74" y="13"/>
                  <a:pt x="72" y="11"/>
                  <a:pt x="69" y="11"/>
                </a:cubicBezTo>
                <a:close/>
                <a:moveTo>
                  <a:pt x="61" y="10"/>
                </a:moveTo>
                <a:cubicBezTo>
                  <a:pt x="63" y="10"/>
                  <a:pt x="63" y="10"/>
                  <a:pt x="63" y="10"/>
                </a:cubicBezTo>
                <a:cubicBezTo>
                  <a:pt x="64" y="10"/>
                  <a:pt x="64" y="11"/>
                  <a:pt x="65" y="11"/>
                </a:cubicBezTo>
                <a:cubicBezTo>
                  <a:pt x="59" y="11"/>
                  <a:pt x="59" y="11"/>
                  <a:pt x="59" y="11"/>
                </a:cubicBezTo>
                <a:cubicBezTo>
                  <a:pt x="60" y="11"/>
                  <a:pt x="60" y="10"/>
                  <a:pt x="61" y="10"/>
                </a:cubicBezTo>
                <a:close/>
                <a:moveTo>
                  <a:pt x="27" y="5"/>
                </a:moveTo>
                <a:cubicBezTo>
                  <a:pt x="27" y="4"/>
                  <a:pt x="29" y="3"/>
                  <a:pt x="31" y="3"/>
                </a:cubicBezTo>
                <a:cubicBezTo>
                  <a:pt x="44" y="3"/>
                  <a:pt x="44" y="3"/>
                  <a:pt x="44" y="3"/>
                </a:cubicBezTo>
                <a:cubicBezTo>
                  <a:pt x="45" y="3"/>
                  <a:pt x="47" y="4"/>
                  <a:pt x="48" y="5"/>
                </a:cubicBezTo>
                <a:cubicBezTo>
                  <a:pt x="50" y="11"/>
                  <a:pt x="50" y="11"/>
                  <a:pt x="50" y="11"/>
                </a:cubicBezTo>
                <a:cubicBezTo>
                  <a:pt x="25" y="11"/>
                  <a:pt x="25" y="11"/>
                  <a:pt x="25" y="11"/>
                </a:cubicBezTo>
                <a:lnTo>
                  <a:pt x="27" y="5"/>
                </a:lnTo>
                <a:close/>
                <a:moveTo>
                  <a:pt x="71" y="55"/>
                </a:moveTo>
                <a:cubicBezTo>
                  <a:pt x="71" y="57"/>
                  <a:pt x="70" y="58"/>
                  <a:pt x="69" y="58"/>
                </a:cubicBezTo>
                <a:cubicBezTo>
                  <a:pt x="6" y="58"/>
                  <a:pt x="6" y="58"/>
                  <a:pt x="6" y="58"/>
                </a:cubicBezTo>
                <a:cubicBezTo>
                  <a:pt x="4" y="58"/>
                  <a:pt x="3" y="57"/>
                  <a:pt x="3" y="55"/>
                </a:cubicBezTo>
                <a:cubicBezTo>
                  <a:pt x="3" y="17"/>
                  <a:pt x="3" y="17"/>
                  <a:pt x="3" y="17"/>
                </a:cubicBezTo>
                <a:cubicBezTo>
                  <a:pt x="3" y="15"/>
                  <a:pt x="4" y="14"/>
                  <a:pt x="6" y="14"/>
                </a:cubicBezTo>
                <a:cubicBezTo>
                  <a:pt x="69" y="14"/>
                  <a:pt x="69" y="14"/>
                  <a:pt x="69" y="14"/>
                </a:cubicBezTo>
                <a:cubicBezTo>
                  <a:pt x="70" y="14"/>
                  <a:pt x="71" y="15"/>
                  <a:pt x="71" y="17"/>
                </a:cubicBezTo>
                <a:lnTo>
                  <a:pt x="71" y="55"/>
                </a:lnTo>
                <a:close/>
                <a:moveTo>
                  <a:pt x="18" y="53"/>
                </a:moveTo>
                <a:cubicBezTo>
                  <a:pt x="18" y="53"/>
                  <a:pt x="18" y="54"/>
                  <a:pt x="17" y="54"/>
                </a:cubicBezTo>
                <a:cubicBezTo>
                  <a:pt x="11" y="54"/>
                  <a:pt x="11" y="54"/>
                  <a:pt x="11" y="54"/>
                </a:cubicBezTo>
                <a:cubicBezTo>
                  <a:pt x="9" y="54"/>
                  <a:pt x="7" y="52"/>
                  <a:pt x="7" y="49"/>
                </a:cubicBezTo>
                <a:cubicBezTo>
                  <a:pt x="7" y="35"/>
                  <a:pt x="7" y="35"/>
                  <a:pt x="7" y="35"/>
                </a:cubicBezTo>
                <a:cubicBezTo>
                  <a:pt x="7" y="34"/>
                  <a:pt x="7" y="34"/>
                  <a:pt x="8" y="34"/>
                </a:cubicBezTo>
                <a:cubicBezTo>
                  <a:pt x="8" y="34"/>
                  <a:pt x="9" y="34"/>
                  <a:pt x="9" y="35"/>
                </a:cubicBezTo>
                <a:cubicBezTo>
                  <a:pt x="9" y="49"/>
                  <a:pt x="9" y="49"/>
                  <a:pt x="9" y="49"/>
                </a:cubicBezTo>
                <a:cubicBezTo>
                  <a:pt x="9" y="51"/>
                  <a:pt x="10" y="52"/>
                  <a:pt x="11" y="52"/>
                </a:cubicBezTo>
                <a:cubicBezTo>
                  <a:pt x="17" y="52"/>
                  <a:pt x="17" y="52"/>
                  <a:pt x="17" y="52"/>
                </a:cubicBezTo>
                <a:cubicBezTo>
                  <a:pt x="18" y="52"/>
                  <a:pt x="18" y="52"/>
                  <a:pt x="18" y="53"/>
                </a:cubicBezTo>
                <a:close/>
                <a:moveTo>
                  <a:pt x="25" y="53"/>
                </a:moveTo>
                <a:cubicBezTo>
                  <a:pt x="25" y="53"/>
                  <a:pt x="25" y="54"/>
                  <a:pt x="24" y="54"/>
                </a:cubicBezTo>
                <a:cubicBezTo>
                  <a:pt x="21" y="54"/>
                  <a:pt x="21" y="54"/>
                  <a:pt x="21" y="54"/>
                </a:cubicBezTo>
                <a:cubicBezTo>
                  <a:pt x="21" y="54"/>
                  <a:pt x="20" y="53"/>
                  <a:pt x="20" y="53"/>
                </a:cubicBezTo>
                <a:cubicBezTo>
                  <a:pt x="20" y="52"/>
                  <a:pt x="21" y="52"/>
                  <a:pt x="21" y="52"/>
                </a:cubicBezTo>
                <a:cubicBezTo>
                  <a:pt x="24" y="52"/>
                  <a:pt x="24" y="52"/>
                  <a:pt x="24" y="52"/>
                </a:cubicBezTo>
                <a:cubicBezTo>
                  <a:pt x="25" y="52"/>
                  <a:pt x="25" y="52"/>
                  <a:pt x="25" y="53"/>
                </a:cubicBezTo>
                <a:close/>
                <a:moveTo>
                  <a:pt x="37" y="17"/>
                </a:moveTo>
                <a:cubicBezTo>
                  <a:pt x="28" y="17"/>
                  <a:pt x="21" y="24"/>
                  <a:pt x="21" y="33"/>
                </a:cubicBezTo>
                <a:cubicBezTo>
                  <a:pt x="21" y="42"/>
                  <a:pt x="28" y="49"/>
                  <a:pt x="37" y="49"/>
                </a:cubicBezTo>
                <a:cubicBezTo>
                  <a:pt x="46" y="49"/>
                  <a:pt x="53" y="42"/>
                  <a:pt x="53" y="33"/>
                </a:cubicBezTo>
                <a:cubicBezTo>
                  <a:pt x="53" y="24"/>
                  <a:pt x="46" y="17"/>
                  <a:pt x="37" y="17"/>
                </a:cubicBezTo>
                <a:close/>
                <a:moveTo>
                  <a:pt x="37" y="45"/>
                </a:moveTo>
                <a:cubicBezTo>
                  <a:pt x="31" y="45"/>
                  <a:pt x="25" y="39"/>
                  <a:pt x="25" y="33"/>
                </a:cubicBezTo>
                <a:cubicBezTo>
                  <a:pt x="25" y="26"/>
                  <a:pt x="31" y="21"/>
                  <a:pt x="37" y="21"/>
                </a:cubicBezTo>
                <a:cubicBezTo>
                  <a:pt x="44" y="21"/>
                  <a:pt x="49" y="26"/>
                  <a:pt x="49" y="33"/>
                </a:cubicBezTo>
                <a:cubicBezTo>
                  <a:pt x="49" y="39"/>
                  <a:pt x="44" y="45"/>
                  <a:pt x="37" y="45"/>
                </a:cubicBezTo>
                <a:close/>
                <a:moveTo>
                  <a:pt x="38" y="23"/>
                </a:moveTo>
                <a:cubicBezTo>
                  <a:pt x="38" y="24"/>
                  <a:pt x="38" y="24"/>
                  <a:pt x="37" y="24"/>
                </a:cubicBezTo>
                <a:cubicBezTo>
                  <a:pt x="32" y="24"/>
                  <a:pt x="29" y="28"/>
                  <a:pt x="29" y="33"/>
                </a:cubicBezTo>
                <a:cubicBezTo>
                  <a:pt x="29" y="33"/>
                  <a:pt x="28" y="34"/>
                  <a:pt x="28" y="34"/>
                </a:cubicBezTo>
                <a:cubicBezTo>
                  <a:pt x="27" y="34"/>
                  <a:pt x="27" y="33"/>
                  <a:pt x="27" y="33"/>
                </a:cubicBezTo>
                <a:cubicBezTo>
                  <a:pt x="27" y="27"/>
                  <a:pt x="31" y="22"/>
                  <a:pt x="37" y="22"/>
                </a:cubicBezTo>
                <a:cubicBezTo>
                  <a:pt x="38" y="22"/>
                  <a:pt x="38" y="23"/>
                  <a:pt x="38" y="2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5"/>
          <p:cNvSpPr>
            <a:spLocks noEditPoints="1"/>
          </p:cNvSpPr>
          <p:nvPr/>
        </p:nvSpPr>
        <p:spPr bwMode="auto">
          <a:xfrm>
            <a:off x="10446080" y="3376075"/>
            <a:ext cx="310518" cy="287712"/>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6"/>
          <p:cNvSpPr>
            <a:spLocks noEditPoints="1"/>
          </p:cNvSpPr>
          <p:nvPr/>
        </p:nvSpPr>
        <p:spPr bwMode="auto">
          <a:xfrm>
            <a:off x="9639495" y="3390110"/>
            <a:ext cx="310518" cy="261397"/>
          </a:xfrm>
          <a:custGeom>
            <a:avLst/>
            <a:gdLst>
              <a:gd name="T0" fmla="*/ 75 w 75"/>
              <a:gd name="T1" fmla="*/ 48 h 61"/>
              <a:gd name="T2" fmla="*/ 70 w 75"/>
              <a:gd name="T3" fmla="*/ 35 h 61"/>
              <a:gd name="T4" fmla="*/ 69 w 75"/>
              <a:gd name="T5" fmla="*/ 35 h 61"/>
              <a:gd name="T6" fmla="*/ 67 w 75"/>
              <a:gd name="T7" fmla="*/ 35 h 61"/>
              <a:gd name="T8" fmla="*/ 67 w 75"/>
              <a:gd name="T9" fmla="*/ 33 h 61"/>
              <a:gd name="T10" fmla="*/ 56 w 75"/>
              <a:gd name="T11" fmla="*/ 10 h 61"/>
              <a:gd name="T12" fmla="*/ 54 w 75"/>
              <a:gd name="T13" fmla="*/ 7 h 61"/>
              <a:gd name="T14" fmla="*/ 21 w 75"/>
              <a:gd name="T15" fmla="*/ 7 h 61"/>
              <a:gd name="T16" fmla="*/ 20 w 75"/>
              <a:gd name="T17" fmla="*/ 10 h 61"/>
              <a:gd name="T18" fmla="*/ 8 w 75"/>
              <a:gd name="T19" fmla="*/ 33 h 61"/>
              <a:gd name="T20" fmla="*/ 8 w 75"/>
              <a:gd name="T21" fmla="*/ 35 h 61"/>
              <a:gd name="T22" fmla="*/ 6 w 75"/>
              <a:gd name="T23" fmla="*/ 35 h 61"/>
              <a:gd name="T24" fmla="*/ 6 w 75"/>
              <a:gd name="T25" fmla="*/ 35 h 61"/>
              <a:gd name="T26" fmla="*/ 0 w 75"/>
              <a:gd name="T27" fmla="*/ 48 h 61"/>
              <a:gd name="T28" fmla="*/ 6 w 75"/>
              <a:gd name="T29" fmla="*/ 61 h 61"/>
              <a:gd name="T30" fmla="*/ 6 w 75"/>
              <a:gd name="T31" fmla="*/ 61 h 61"/>
              <a:gd name="T32" fmla="*/ 16 w 75"/>
              <a:gd name="T33" fmla="*/ 61 h 61"/>
              <a:gd name="T34" fmla="*/ 17 w 75"/>
              <a:gd name="T35" fmla="*/ 59 h 61"/>
              <a:gd name="T36" fmla="*/ 17 w 75"/>
              <a:gd name="T37" fmla="*/ 36 h 61"/>
              <a:gd name="T38" fmla="*/ 16 w 75"/>
              <a:gd name="T39" fmla="*/ 35 h 61"/>
              <a:gd name="T40" fmla="*/ 12 w 75"/>
              <a:gd name="T41" fmla="*/ 35 h 61"/>
              <a:gd name="T42" fmla="*/ 12 w 75"/>
              <a:gd name="T43" fmla="*/ 33 h 61"/>
              <a:gd name="T44" fmla="*/ 22 w 75"/>
              <a:gd name="T45" fmla="*/ 13 h 61"/>
              <a:gd name="T46" fmla="*/ 25 w 75"/>
              <a:gd name="T47" fmla="*/ 12 h 61"/>
              <a:gd name="T48" fmla="*/ 51 w 75"/>
              <a:gd name="T49" fmla="*/ 12 h 61"/>
              <a:gd name="T50" fmla="*/ 52 w 75"/>
              <a:gd name="T51" fmla="*/ 13 h 61"/>
              <a:gd name="T52" fmla="*/ 54 w 75"/>
              <a:gd name="T53" fmla="*/ 13 h 61"/>
              <a:gd name="T54" fmla="*/ 63 w 75"/>
              <a:gd name="T55" fmla="*/ 33 h 61"/>
              <a:gd name="T56" fmla="*/ 63 w 75"/>
              <a:gd name="T57" fmla="*/ 35 h 61"/>
              <a:gd name="T58" fmla="*/ 60 w 75"/>
              <a:gd name="T59" fmla="*/ 35 h 61"/>
              <a:gd name="T60" fmla="*/ 58 w 75"/>
              <a:gd name="T61" fmla="*/ 36 h 61"/>
              <a:gd name="T62" fmla="*/ 58 w 75"/>
              <a:gd name="T63" fmla="*/ 59 h 61"/>
              <a:gd name="T64" fmla="*/ 60 w 75"/>
              <a:gd name="T65" fmla="*/ 61 h 61"/>
              <a:gd name="T66" fmla="*/ 69 w 75"/>
              <a:gd name="T67" fmla="*/ 61 h 61"/>
              <a:gd name="T68" fmla="*/ 70 w 75"/>
              <a:gd name="T69" fmla="*/ 61 h 61"/>
              <a:gd name="T70" fmla="*/ 75 w 75"/>
              <a:gd name="T71" fmla="*/ 48 h 61"/>
              <a:gd name="T72" fmla="*/ 3 w 75"/>
              <a:gd name="T73" fmla="*/ 48 h 61"/>
              <a:gd name="T74" fmla="*/ 5 w 75"/>
              <a:gd name="T75" fmla="*/ 40 h 61"/>
              <a:gd name="T76" fmla="*/ 5 w 75"/>
              <a:gd name="T77" fmla="*/ 56 h 61"/>
              <a:gd name="T78" fmla="*/ 3 w 75"/>
              <a:gd name="T79" fmla="*/ 48 h 61"/>
              <a:gd name="T80" fmla="*/ 14 w 75"/>
              <a:gd name="T81" fmla="*/ 58 h 61"/>
              <a:gd name="T82" fmla="*/ 8 w 75"/>
              <a:gd name="T83" fmla="*/ 58 h 61"/>
              <a:gd name="T84" fmla="*/ 8 w 75"/>
              <a:gd name="T85" fmla="*/ 38 h 61"/>
              <a:gd name="T86" fmla="*/ 14 w 75"/>
              <a:gd name="T87" fmla="*/ 38 h 61"/>
              <a:gd name="T88" fmla="*/ 14 w 75"/>
              <a:gd name="T89" fmla="*/ 58 h 61"/>
              <a:gd name="T90" fmla="*/ 72 w 75"/>
              <a:gd name="T91" fmla="*/ 48 h 61"/>
              <a:gd name="T92" fmla="*/ 70 w 75"/>
              <a:gd name="T93" fmla="*/ 56 h 61"/>
              <a:gd name="T94" fmla="*/ 70 w 75"/>
              <a:gd name="T95" fmla="*/ 40 h 61"/>
              <a:gd name="T96" fmla="*/ 72 w 75"/>
              <a:gd name="T97" fmla="*/ 48 h 61"/>
              <a:gd name="T98" fmla="*/ 61 w 75"/>
              <a:gd name="T99" fmla="*/ 38 h 61"/>
              <a:gd name="T100" fmla="*/ 67 w 75"/>
              <a:gd name="T101" fmla="*/ 38 h 61"/>
              <a:gd name="T102" fmla="*/ 67 w 75"/>
              <a:gd name="T103" fmla="*/ 58 h 61"/>
              <a:gd name="T104" fmla="*/ 61 w 75"/>
              <a:gd name="T105" fmla="*/ 58 h 61"/>
              <a:gd name="T106" fmla="*/ 61 w 75"/>
              <a:gd name="T107"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61">
                <a:moveTo>
                  <a:pt x="75" y="48"/>
                </a:moveTo>
                <a:cubicBezTo>
                  <a:pt x="75" y="42"/>
                  <a:pt x="73" y="36"/>
                  <a:pt x="70"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20" y="8"/>
                  <a:pt x="20" y="10"/>
                </a:cubicBezTo>
                <a:cubicBezTo>
                  <a:pt x="13"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6" y="61"/>
                  <a:pt x="16" y="61"/>
                  <a:pt x="16" y="61"/>
                </a:cubicBezTo>
                <a:cubicBezTo>
                  <a:pt x="16" y="61"/>
                  <a:pt x="17" y="60"/>
                  <a:pt x="17" y="59"/>
                </a:cubicBezTo>
                <a:cubicBezTo>
                  <a:pt x="17" y="36"/>
                  <a:pt x="17" y="36"/>
                  <a:pt x="17" y="36"/>
                </a:cubicBezTo>
                <a:cubicBezTo>
                  <a:pt x="17" y="36"/>
                  <a:pt x="16" y="35"/>
                  <a:pt x="16" y="35"/>
                </a:cubicBezTo>
                <a:cubicBezTo>
                  <a:pt x="12" y="35"/>
                  <a:pt x="12" y="35"/>
                  <a:pt x="12" y="35"/>
                </a:cubicBezTo>
                <a:cubicBezTo>
                  <a:pt x="12" y="33"/>
                  <a:pt x="12" y="33"/>
                  <a:pt x="12" y="33"/>
                </a:cubicBezTo>
                <a:cubicBezTo>
                  <a:pt x="12" y="25"/>
                  <a:pt x="16" y="17"/>
                  <a:pt x="22" y="13"/>
                </a:cubicBezTo>
                <a:cubicBezTo>
                  <a:pt x="23" y="13"/>
                  <a:pt x="24" y="13"/>
                  <a:pt x="25" y="12"/>
                </a:cubicBezTo>
                <a:cubicBezTo>
                  <a:pt x="33" y="8"/>
                  <a:pt x="43" y="8"/>
                  <a:pt x="51" y="12"/>
                </a:cubicBezTo>
                <a:cubicBezTo>
                  <a:pt x="51" y="13"/>
                  <a:pt x="52" y="13"/>
                  <a:pt x="52" y="13"/>
                </a:cubicBezTo>
                <a:cubicBezTo>
                  <a:pt x="53" y="13"/>
                  <a:pt x="53" y="13"/>
                  <a:pt x="54" y="13"/>
                </a:cubicBezTo>
                <a:cubicBezTo>
                  <a:pt x="59" y="17"/>
                  <a:pt x="63" y="25"/>
                  <a:pt x="63" y="33"/>
                </a:cubicBezTo>
                <a:cubicBezTo>
                  <a:pt x="63" y="35"/>
                  <a:pt x="63" y="35"/>
                  <a:pt x="63" y="35"/>
                </a:cubicBezTo>
                <a:cubicBezTo>
                  <a:pt x="60" y="35"/>
                  <a:pt x="60" y="35"/>
                  <a:pt x="60" y="35"/>
                </a:cubicBezTo>
                <a:cubicBezTo>
                  <a:pt x="59" y="35"/>
                  <a:pt x="58" y="36"/>
                  <a:pt x="58" y="36"/>
                </a:cubicBezTo>
                <a:cubicBezTo>
                  <a:pt x="58" y="59"/>
                  <a:pt x="58" y="59"/>
                  <a:pt x="58" y="59"/>
                </a:cubicBezTo>
                <a:cubicBezTo>
                  <a:pt x="58" y="60"/>
                  <a:pt x="59" y="61"/>
                  <a:pt x="60" y="61"/>
                </a:cubicBezTo>
                <a:cubicBezTo>
                  <a:pt x="69" y="61"/>
                  <a:pt x="69" y="61"/>
                  <a:pt x="69" y="61"/>
                </a:cubicBezTo>
                <a:cubicBezTo>
                  <a:pt x="69" y="61"/>
                  <a:pt x="69" y="61"/>
                  <a:pt x="70"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72" y="48"/>
                </a:moveTo>
                <a:cubicBezTo>
                  <a:pt x="72" y="52"/>
                  <a:pt x="71" y="55"/>
                  <a:pt x="70" y="56"/>
                </a:cubicBezTo>
                <a:cubicBezTo>
                  <a:pt x="70" y="40"/>
                  <a:pt x="70" y="40"/>
                  <a:pt x="70" y="40"/>
                </a:cubicBezTo>
                <a:cubicBezTo>
                  <a:pt x="71" y="41"/>
                  <a:pt x="72" y="44"/>
                  <a:pt x="72" y="48"/>
                </a:cubicBezTo>
                <a:close/>
                <a:moveTo>
                  <a:pt x="61" y="38"/>
                </a:moveTo>
                <a:cubicBezTo>
                  <a:pt x="67" y="38"/>
                  <a:pt x="67" y="38"/>
                  <a:pt x="67" y="38"/>
                </a:cubicBezTo>
                <a:cubicBezTo>
                  <a:pt x="67" y="58"/>
                  <a:pt x="67" y="58"/>
                  <a:pt x="67" y="58"/>
                </a:cubicBezTo>
                <a:cubicBezTo>
                  <a:pt x="61" y="58"/>
                  <a:pt x="61" y="58"/>
                  <a:pt x="61" y="58"/>
                </a:cubicBezTo>
                <a:lnTo>
                  <a:pt x="61" y="3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73"/>
          <p:cNvSpPr>
            <a:spLocks noEditPoints="1"/>
          </p:cNvSpPr>
          <p:nvPr/>
        </p:nvSpPr>
        <p:spPr bwMode="auto">
          <a:xfrm>
            <a:off x="8911070" y="3393618"/>
            <a:ext cx="273677" cy="261397"/>
          </a:xfrm>
          <a:custGeom>
            <a:avLst/>
            <a:gdLst>
              <a:gd name="T0" fmla="*/ 9 w 66"/>
              <a:gd name="T1" fmla="*/ 23 h 61"/>
              <a:gd name="T2" fmla="*/ 12 w 66"/>
              <a:gd name="T3" fmla="*/ 3 h 61"/>
              <a:gd name="T4" fmla="*/ 12 w 66"/>
              <a:gd name="T5" fmla="*/ 0 h 61"/>
              <a:gd name="T6" fmla="*/ 2 w 66"/>
              <a:gd name="T7" fmla="*/ 1 h 61"/>
              <a:gd name="T8" fmla="*/ 6 w 66"/>
              <a:gd name="T9" fmla="*/ 3 h 61"/>
              <a:gd name="T10" fmla="*/ 0 w 66"/>
              <a:gd name="T11" fmla="*/ 30 h 61"/>
              <a:gd name="T12" fmla="*/ 6 w 66"/>
              <a:gd name="T13" fmla="*/ 58 h 61"/>
              <a:gd name="T14" fmla="*/ 2 w 66"/>
              <a:gd name="T15" fmla="*/ 59 h 61"/>
              <a:gd name="T16" fmla="*/ 12 w 66"/>
              <a:gd name="T17" fmla="*/ 61 h 61"/>
              <a:gd name="T18" fmla="*/ 12 w 66"/>
              <a:gd name="T19" fmla="*/ 58 h 61"/>
              <a:gd name="T20" fmla="*/ 9 w 66"/>
              <a:gd name="T21" fmla="*/ 38 h 61"/>
              <a:gd name="T22" fmla="*/ 8 w 66"/>
              <a:gd name="T23" fmla="*/ 35 h 61"/>
              <a:gd name="T24" fmla="*/ 8 w 66"/>
              <a:gd name="T25" fmla="*/ 26 h 61"/>
              <a:gd name="T26" fmla="*/ 8 w 66"/>
              <a:gd name="T27" fmla="*/ 35 h 61"/>
              <a:gd name="T28" fmla="*/ 60 w 66"/>
              <a:gd name="T29" fmla="*/ 58 h 61"/>
              <a:gd name="T30" fmla="*/ 66 w 66"/>
              <a:gd name="T31" fmla="*/ 20 h 61"/>
              <a:gd name="T32" fmla="*/ 60 w 66"/>
              <a:gd name="T33" fmla="*/ 3 h 61"/>
              <a:gd name="T34" fmla="*/ 64 w 66"/>
              <a:gd name="T35" fmla="*/ 1 h 61"/>
              <a:gd name="T36" fmla="*/ 54 w 66"/>
              <a:gd name="T37" fmla="*/ 0 h 61"/>
              <a:gd name="T38" fmla="*/ 54 w 66"/>
              <a:gd name="T39" fmla="*/ 3 h 61"/>
              <a:gd name="T40" fmla="*/ 57 w 66"/>
              <a:gd name="T41" fmla="*/ 13 h 61"/>
              <a:gd name="T42" fmla="*/ 57 w 66"/>
              <a:gd name="T43" fmla="*/ 28 h 61"/>
              <a:gd name="T44" fmla="*/ 54 w 66"/>
              <a:gd name="T45" fmla="*/ 58 h 61"/>
              <a:gd name="T46" fmla="*/ 54 w 66"/>
              <a:gd name="T47" fmla="*/ 61 h 61"/>
              <a:gd name="T48" fmla="*/ 64 w 66"/>
              <a:gd name="T49" fmla="*/ 59 h 61"/>
              <a:gd name="T50" fmla="*/ 54 w 66"/>
              <a:gd name="T51" fmla="*/ 20 h 61"/>
              <a:gd name="T52" fmla="*/ 63 w 66"/>
              <a:gd name="T53" fmla="*/ 20 h 61"/>
              <a:gd name="T54" fmla="*/ 54 w 66"/>
              <a:gd name="T55" fmla="*/ 20 h 61"/>
              <a:gd name="T56" fmla="*/ 34 w 66"/>
              <a:gd name="T57" fmla="*/ 37 h 61"/>
              <a:gd name="T58" fmla="*/ 38 w 66"/>
              <a:gd name="T59" fmla="*/ 3 h 61"/>
              <a:gd name="T60" fmla="*/ 38 w 66"/>
              <a:gd name="T61" fmla="*/ 0 h 61"/>
              <a:gd name="T62" fmla="*/ 27 w 66"/>
              <a:gd name="T63" fmla="*/ 1 h 61"/>
              <a:gd name="T64" fmla="*/ 31 w 66"/>
              <a:gd name="T65" fmla="*/ 3 h 61"/>
              <a:gd name="T66" fmla="*/ 26 w 66"/>
              <a:gd name="T67" fmla="*/ 44 h 61"/>
              <a:gd name="T68" fmla="*/ 31 w 66"/>
              <a:gd name="T69" fmla="*/ 58 h 61"/>
              <a:gd name="T70" fmla="*/ 27 w 66"/>
              <a:gd name="T71" fmla="*/ 59 h 61"/>
              <a:gd name="T72" fmla="*/ 38 w 66"/>
              <a:gd name="T73" fmla="*/ 61 h 61"/>
              <a:gd name="T74" fmla="*/ 38 w 66"/>
              <a:gd name="T75" fmla="*/ 58 h 61"/>
              <a:gd name="T76" fmla="*/ 34 w 66"/>
              <a:gd name="T77" fmla="*/ 52 h 61"/>
              <a:gd name="T78" fmla="*/ 33 w 66"/>
              <a:gd name="T79" fmla="*/ 49 h 61"/>
              <a:gd name="T80" fmla="*/ 33 w 66"/>
              <a:gd name="T81" fmla="*/ 40 h 61"/>
              <a:gd name="T82" fmla="*/ 33 w 66"/>
              <a:gd name="T83"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61">
                <a:moveTo>
                  <a:pt x="15" y="30"/>
                </a:moveTo>
                <a:cubicBezTo>
                  <a:pt x="15" y="27"/>
                  <a:pt x="13" y="24"/>
                  <a:pt x="9" y="23"/>
                </a:cubicBezTo>
                <a:cubicBezTo>
                  <a:pt x="9" y="3"/>
                  <a:pt x="9" y="3"/>
                  <a:pt x="9" y="3"/>
                </a:cubicBezTo>
                <a:cubicBezTo>
                  <a:pt x="12" y="3"/>
                  <a:pt x="12" y="3"/>
                  <a:pt x="12" y="3"/>
                </a:cubicBezTo>
                <a:cubicBezTo>
                  <a:pt x="13" y="3"/>
                  <a:pt x="14" y="2"/>
                  <a:pt x="14" y="1"/>
                </a:cubicBezTo>
                <a:cubicBezTo>
                  <a:pt x="14" y="0"/>
                  <a:pt x="13" y="0"/>
                  <a:pt x="12" y="0"/>
                </a:cubicBezTo>
                <a:cubicBezTo>
                  <a:pt x="3" y="0"/>
                  <a:pt x="3" y="0"/>
                  <a:pt x="3" y="0"/>
                </a:cubicBezTo>
                <a:cubicBezTo>
                  <a:pt x="2" y="0"/>
                  <a:pt x="2" y="0"/>
                  <a:pt x="2" y="1"/>
                </a:cubicBezTo>
                <a:cubicBezTo>
                  <a:pt x="2" y="2"/>
                  <a:pt x="2" y="3"/>
                  <a:pt x="3" y="3"/>
                </a:cubicBezTo>
                <a:cubicBezTo>
                  <a:pt x="6" y="3"/>
                  <a:pt x="6" y="3"/>
                  <a:pt x="6" y="3"/>
                </a:cubicBezTo>
                <a:cubicBezTo>
                  <a:pt x="6" y="23"/>
                  <a:pt x="6" y="23"/>
                  <a:pt x="6" y="23"/>
                </a:cubicBezTo>
                <a:cubicBezTo>
                  <a:pt x="3" y="24"/>
                  <a:pt x="0" y="27"/>
                  <a:pt x="0" y="30"/>
                </a:cubicBezTo>
                <a:cubicBezTo>
                  <a:pt x="0" y="34"/>
                  <a:pt x="3" y="37"/>
                  <a:pt x="6" y="38"/>
                </a:cubicBezTo>
                <a:cubicBezTo>
                  <a:pt x="6" y="58"/>
                  <a:pt x="6" y="58"/>
                  <a:pt x="6" y="58"/>
                </a:cubicBezTo>
                <a:cubicBezTo>
                  <a:pt x="3" y="58"/>
                  <a:pt x="3" y="58"/>
                  <a:pt x="3" y="58"/>
                </a:cubicBezTo>
                <a:cubicBezTo>
                  <a:pt x="2" y="58"/>
                  <a:pt x="2" y="58"/>
                  <a:pt x="2" y="59"/>
                </a:cubicBezTo>
                <a:cubicBezTo>
                  <a:pt x="2" y="60"/>
                  <a:pt x="2" y="61"/>
                  <a:pt x="3" y="61"/>
                </a:cubicBezTo>
                <a:cubicBezTo>
                  <a:pt x="12" y="61"/>
                  <a:pt x="12" y="61"/>
                  <a:pt x="12" y="61"/>
                </a:cubicBezTo>
                <a:cubicBezTo>
                  <a:pt x="13" y="61"/>
                  <a:pt x="14" y="60"/>
                  <a:pt x="14" y="59"/>
                </a:cubicBezTo>
                <a:cubicBezTo>
                  <a:pt x="14" y="58"/>
                  <a:pt x="13" y="58"/>
                  <a:pt x="12" y="58"/>
                </a:cubicBezTo>
                <a:cubicBezTo>
                  <a:pt x="9" y="58"/>
                  <a:pt x="9" y="58"/>
                  <a:pt x="9" y="58"/>
                </a:cubicBezTo>
                <a:cubicBezTo>
                  <a:pt x="9" y="38"/>
                  <a:pt x="9" y="38"/>
                  <a:pt x="9" y="38"/>
                </a:cubicBezTo>
                <a:cubicBezTo>
                  <a:pt x="13" y="37"/>
                  <a:pt x="15" y="34"/>
                  <a:pt x="15" y="30"/>
                </a:cubicBezTo>
                <a:close/>
                <a:moveTo>
                  <a:pt x="8" y="35"/>
                </a:moveTo>
                <a:cubicBezTo>
                  <a:pt x="5" y="35"/>
                  <a:pt x="3" y="33"/>
                  <a:pt x="3" y="30"/>
                </a:cubicBezTo>
                <a:cubicBezTo>
                  <a:pt x="3" y="28"/>
                  <a:pt x="5" y="26"/>
                  <a:pt x="8" y="26"/>
                </a:cubicBezTo>
                <a:cubicBezTo>
                  <a:pt x="10" y="26"/>
                  <a:pt x="12" y="28"/>
                  <a:pt x="12" y="30"/>
                </a:cubicBezTo>
                <a:cubicBezTo>
                  <a:pt x="12" y="33"/>
                  <a:pt x="10" y="35"/>
                  <a:pt x="8" y="35"/>
                </a:cubicBezTo>
                <a:close/>
                <a:moveTo>
                  <a:pt x="63" y="58"/>
                </a:moveTo>
                <a:cubicBezTo>
                  <a:pt x="60" y="58"/>
                  <a:pt x="60" y="58"/>
                  <a:pt x="60" y="58"/>
                </a:cubicBezTo>
                <a:cubicBezTo>
                  <a:pt x="60" y="28"/>
                  <a:pt x="60" y="28"/>
                  <a:pt x="60" y="28"/>
                </a:cubicBezTo>
                <a:cubicBezTo>
                  <a:pt x="63" y="27"/>
                  <a:pt x="66" y="24"/>
                  <a:pt x="66" y="20"/>
                </a:cubicBezTo>
                <a:cubicBezTo>
                  <a:pt x="66" y="17"/>
                  <a:pt x="63" y="14"/>
                  <a:pt x="60" y="13"/>
                </a:cubicBezTo>
                <a:cubicBezTo>
                  <a:pt x="60" y="3"/>
                  <a:pt x="60" y="3"/>
                  <a:pt x="60" y="3"/>
                </a:cubicBezTo>
                <a:cubicBezTo>
                  <a:pt x="63" y="3"/>
                  <a:pt x="63" y="3"/>
                  <a:pt x="63" y="3"/>
                </a:cubicBezTo>
                <a:cubicBezTo>
                  <a:pt x="64" y="3"/>
                  <a:pt x="64" y="2"/>
                  <a:pt x="64" y="1"/>
                </a:cubicBezTo>
                <a:cubicBezTo>
                  <a:pt x="64" y="0"/>
                  <a:pt x="64" y="0"/>
                  <a:pt x="63" y="0"/>
                </a:cubicBezTo>
                <a:cubicBezTo>
                  <a:pt x="54" y="0"/>
                  <a:pt x="54" y="0"/>
                  <a:pt x="54" y="0"/>
                </a:cubicBezTo>
                <a:cubicBezTo>
                  <a:pt x="53" y="0"/>
                  <a:pt x="52" y="0"/>
                  <a:pt x="52" y="1"/>
                </a:cubicBezTo>
                <a:cubicBezTo>
                  <a:pt x="52" y="2"/>
                  <a:pt x="53" y="3"/>
                  <a:pt x="54" y="3"/>
                </a:cubicBezTo>
                <a:cubicBezTo>
                  <a:pt x="57" y="3"/>
                  <a:pt x="57" y="3"/>
                  <a:pt x="57" y="3"/>
                </a:cubicBezTo>
                <a:cubicBezTo>
                  <a:pt x="57" y="13"/>
                  <a:pt x="57" y="13"/>
                  <a:pt x="57" y="13"/>
                </a:cubicBezTo>
                <a:cubicBezTo>
                  <a:pt x="53" y="14"/>
                  <a:pt x="51" y="17"/>
                  <a:pt x="51" y="20"/>
                </a:cubicBezTo>
                <a:cubicBezTo>
                  <a:pt x="51" y="24"/>
                  <a:pt x="53" y="27"/>
                  <a:pt x="57" y="28"/>
                </a:cubicBezTo>
                <a:cubicBezTo>
                  <a:pt x="57" y="58"/>
                  <a:pt x="57" y="58"/>
                  <a:pt x="57" y="58"/>
                </a:cubicBezTo>
                <a:cubicBezTo>
                  <a:pt x="54" y="58"/>
                  <a:pt x="54" y="58"/>
                  <a:pt x="54" y="58"/>
                </a:cubicBezTo>
                <a:cubicBezTo>
                  <a:pt x="53" y="58"/>
                  <a:pt x="52" y="58"/>
                  <a:pt x="52" y="59"/>
                </a:cubicBezTo>
                <a:cubicBezTo>
                  <a:pt x="52" y="60"/>
                  <a:pt x="53" y="61"/>
                  <a:pt x="54" y="61"/>
                </a:cubicBezTo>
                <a:cubicBezTo>
                  <a:pt x="63" y="61"/>
                  <a:pt x="63" y="61"/>
                  <a:pt x="63" y="61"/>
                </a:cubicBezTo>
                <a:cubicBezTo>
                  <a:pt x="64" y="61"/>
                  <a:pt x="64" y="60"/>
                  <a:pt x="64" y="59"/>
                </a:cubicBezTo>
                <a:cubicBezTo>
                  <a:pt x="64" y="58"/>
                  <a:pt x="64" y="58"/>
                  <a:pt x="63" y="58"/>
                </a:cubicBezTo>
                <a:close/>
                <a:moveTo>
                  <a:pt x="54" y="20"/>
                </a:moveTo>
                <a:cubicBezTo>
                  <a:pt x="54" y="18"/>
                  <a:pt x="56" y="16"/>
                  <a:pt x="58" y="16"/>
                </a:cubicBezTo>
                <a:cubicBezTo>
                  <a:pt x="61" y="16"/>
                  <a:pt x="63" y="18"/>
                  <a:pt x="63" y="20"/>
                </a:cubicBezTo>
                <a:cubicBezTo>
                  <a:pt x="63" y="23"/>
                  <a:pt x="61" y="25"/>
                  <a:pt x="58" y="25"/>
                </a:cubicBezTo>
                <a:cubicBezTo>
                  <a:pt x="56" y="25"/>
                  <a:pt x="54" y="23"/>
                  <a:pt x="54" y="20"/>
                </a:cubicBezTo>
                <a:close/>
                <a:moveTo>
                  <a:pt x="40" y="44"/>
                </a:moveTo>
                <a:cubicBezTo>
                  <a:pt x="40" y="41"/>
                  <a:pt x="38" y="38"/>
                  <a:pt x="34" y="37"/>
                </a:cubicBezTo>
                <a:cubicBezTo>
                  <a:pt x="34" y="3"/>
                  <a:pt x="34" y="3"/>
                  <a:pt x="34" y="3"/>
                </a:cubicBezTo>
                <a:cubicBezTo>
                  <a:pt x="38" y="3"/>
                  <a:pt x="38" y="3"/>
                  <a:pt x="38" y="3"/>
                </a:cubicBezTo>
                <a:cubicBezTo>
                  <a:pt x="38" y="3"/>
                  <a:pt x="39" y="2"/>
                  <a:pt x="39" y="1"/>
                </a:cubicBezTo>
                <a:cubicBezTo>
                  <a:pt x="39" y="0"/>
                  <a:pt x="38" y="0"/>
                  <a:pt x="38" y="0"/>
                </a:cubicBezTo>
                <a:cubicBezTo>
                  <a:pt x="28" y="0"/>
                  <a:pt x="28" y="0"/>
                  <a:pt x="28" y="0"/>
                </a:cubicBezTo>
                <a:cubicBezTo>
                  <a:pt x="28" y="0"/>
                  <a:pt x="27" y="0"/>
                  <a:pt x="27" y="1"/>
                </a:cubicBezTo>
                <a:cubicBezTo>
                  <a:pt x="27" y="2"/>
                  <a:pt x="28" y="3"/>
                  <a:pt x="28" y="3"/>
                </a:cubicBezTo>
                <a:cubicBezTo>
                  <a:pt x="31" y="3"/>
                  <a:pt x="31" y="3"/>
                  <a:pt x="31" y="3"/>
                </a:cubicBezTo>
                <a:cubicBezTo>
                  <a:pt x="31" y="37"/>
                  <a:pt x="31" y="37"/>
                  <a:pt x="31" y="37"/>
                </a:cubicBezTo>
                <a:cubicBezTo>
                  <a:pt x="28" y="38"/>
                  <a:pt x="26" y="41"/>
                  <a:pt x="26" y="44"/>
                </a:cubicBezTo>
                <a:cubicBezTo>
                  <a:pt x="26" y="48"/>
                  <a:pt x="28" y="51"/>
                  <a:pt x="31" y="52"/>
                </a:cubicBezTo>
                <a:cubicBezTo>
                  <a:pt x="31" y="58"/>
                  <a:pt x="31" y="58"/>
                  <a:pt x="31" y="58"/>
                </a:cubicBezTo>
                <a:cubicBezTo>
                  <a:pt x="28" y="58"/>
                  <a:pt x="28" y="58"/>
                  <a:pt x="28" y="58"/>
                </a:cubicBezTo>
                <a:cubicBezTo>
                  <a:pt x="28" y="58"/>
                  <a:pt x="27" y="58"/>
                  <a:pt x="27" y="59"/>
                </a:cubicBezTo>
                <a:cubicBezTo>
                  <a:pt x="27" y="60"/>
                  <a:pt x="28" y="61"/>
                  <a:pt x="28" y="61"/>
                </a:cubicBezTo>
                <a:cubicBezTo>
                  <a:pt x="38" y="61"/>
                  <a:pt x="38" y="61"/>
                  <a:pt x="38" y="61"/>
                </a:cubicBezTo>
                <a:cubicBezTo>
                  <a:pt x="38" y="61"/>
                  <a:pt x="39" y="60"/>
                  <a:pt x="39" y="59"/>
                </a:cubicBezTo>
                <a:cubicBezTo>
                  <a:pt x="39" y="58"/>
                  <a:pt x="38" y="58"/>
                  <a:pt x="38" y="58"/>
                </a:cubicBezTo>
                <a:cubicBezTo>
                  <a:pt x="34" y="58"/>
                  <a:pt x="34" y="58"/>
                  <a:pt x="34" y="58"/>
                </a:cubicBezTo>
                <a:cubicBezTo>
                  <a:pt x="34" y="52"/>
                  <a:pt x="34" y="52"/>
                  <a:pt x="34" y="52"/>
                </a:cubicBezTo>
                <a:cubicBezTo>
                  <a:pt x="38" y="51"/>
                  <a:pt x="40" y="48"/>
                  <a:pt x="40" y="44"/>
                </a:cubicBezTo>
                <a:close/>
                <a:moveTo>
                  <a:pt x="33" y="49"/>
                </a:moveTo>
                <a:cubicBezTo>
                  <a:pt x="31" y="49"/>
                  <a:pt x="29" y="47"/>
                  <a:pt x="29" y="44"/>
                </a:cubicBezTo>
                <a:cubicBezTo>
                  <a:pt x="29" y="42"/>
                  <a:pt x="31" y="40"/>
                  <a:pt x="33" y="40"/>
                </a:cubicBezTo>
                <a:cubicBezTo>
                  <a:pt x="35" y="40"/>
                  <a:pt x="37" y="42"/>
                  <a:pt x="37" y="44"/>
                </a:cubicBezTo>
                <a:cubicBezTo>
                  <a:pt x="37" y="47"/>
                  <a:pt x="35" y="49"/>
                  <a:pt x="33"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4"/>
          <p:cNvSpPr>
            <a:spLocks noEditPoints="1"/>
          </p:cNvSpPr>
          <p:nvPr/>
        </p:nvSpPr>
        <p:spPr bwMode="auto">
          <a:xfrm>
            <a:off x="7605639" y="3351514"/>
            <a:ext cx="285958" cy="345606"/>
          </a:xfrm>
          <a:custGeom>
            <a:avLst/>
            <a:gdLst>
              <a:gd name="T0" fmla="*/ 12 w 69"/>
              <a:gd name="T1" fmla="*/ 75 h 81"/>
              <a:gd name="T2" fmla="*/ 11 w 69"/>
              <a:gd name="T3" fmla="*/ 63 h 81"/>
              <a:gd name="T4" fmla="*/ 29 w 69"/>
              <a:gd name="T5" fmla="*/ 73 h 81"/>
              <a:gd name="T6" fmla="*/ 12 w 69"/>
              <a:gd name="T7" fmla="*/ 60 h 81"/>
              <a:gd name="T8" fmla="*/ 10 w 69"/>
              <a:gd name="T9" fmla="*/ 54 h 81"/>
              <a:gd name="T10" fmla="*/ 9 w 69"/>
              <a:gd name="T11" fmla="*/ 32 h 81"/>
              <a:gd name="T12" fmla="*/ 8 w 69"/>
              <a:gd name="T13" fmla="*/ 28 h 81"/>
              <a:gd name="T14" fmla="*/ 9 w 69"/>
              <a:gd name="T15" fmla="*/ 32 h 81"/>
              <a:gd name="T16" fmla="*/ 12 w 69"/>
              <a:gd name="T17" fmla="*/ 41 h 81"/>
              <a:gd name="T18" fmla="*/ 55 w 69"/>
              <a:gd name="T19" fmla="*/ 54 h 81"/>
              <a:gd name="T20" fmla="*/ 20 w 69"/>
              <a:gd name="T21" fmla="*/ 56 h 81"/>
              <a:gd name="T22" fmla="*/ 55 w 69"/>
              <a:gd name="T23" fmla="*/ 54 h 81"/>
              <a:gd name="T24" fmla="*/ 19 w 69"/>
              <a:gd name="T25" fmla="*/ 61 h 81"/>
              <a:gd name="T26" fmla="*/ 56 w 69"/>
              <a:gd name="T27" fmla="*/ 61 h 81"/>
              <a:gd name="T28" fmla="*/ 20 w 69"/>
              <a:gd name="T29" fmla="*/ 65 h 81"/>
              <a:gd name="T30" fmla="*/ 55 w 69"/>
              <a:gd name="T31" fmla="*/ 67 h 81"/>
              <a:gd name="T32" fmla="*/ 69 w 69"/>
              <a:gd name="T33" fmla="*/ 38 h 81"/>
              <a:gd name="T34" fmla="*/ 8 w 69"/>
              <a:gd name="T35" fmla="*/ 81 h 81"/>
              <a:gd name="T36" fmla="*/ 4 w 69"/>
              <a:gd name="T37" fmla="*/ 39 h 81"/>
              <a:gd name="T38" fmla="*/ 2 w 69"/>
              <a:gd name="T39" fmla="*/ 26 h 81"/>
              <a:gd name="T40" fmla="*/ 63 w 69"/>
              <a:gd name="T41" fmla="*/ 10 h 81"/>
              <a:gd name="T42" fmla="*/ 11 w 69"/>
              <a:gd name="T43" fmla="*/ 37 h 81"/>
              <a:gd name="T44" fmla="*/ 69 w 69"/>
              <a:gd name="T45" fmla="*/ 38 h 81"/>
              <a:gd name="T46" fmla="*/ 65 w 69"/>
              <a:gd name="T47" fmla="*/ 50 h 81"/>
              <a:gd name="T48" fmla="*/ 40 w 69"/>
              <a:gd name="T49" fmla="*/ 50 h 81"/>
              <a:gd name="T50" fmla="*/ 27 w 69"/>
              <a:gd name="T51" fmla="*/ 50 h 81"/>
              <a:gd name="T52" fmla="*/ 8 w 69"/>
              <a:gd name="T53" fmla="*/ 78 h 81"/>
              <a:gd name="T54" fmla="*/ 66 w 69"/>
              <a:gd name="T55" fmla="*/ 50 h 81"/>
              <a:gd name="T56" fmla="*/ 21 w 69"/>
              <a:gd name="T57" fmla="*/ 20 h 81"/>
              <a:gd name="T58" fmla="*/ 37 w 69"/>
              <a:gd name="T59" fmla="*/ 21 h 81"/>
              <a:gd name="T60" fmla="*/ 29 w 69"/>
              <a:gd name="T61" fmla="*/ 25 h 81"/>
              <a:gd name="T62" fmla="*/ 53 w 69"/>
              <a:gd name="T63" fmla="*/ 5 h 81"/>
              <a:gd name="T64" fmla="*/ 49 w 69"/>
              <a:gd name="T65" fmla="*/ 15 h 81"/>
              <a:gd name="T66" fmla="*/ 55 w 69"/>
              <a:gd name="T67" fmla="*/ 4 h 81"/>
              <a:gd name="T68" fmla="*/ 3 w 69"/>
              <a:gd name="T69" fmla="*/ 29 h 81"/>
              <a:gd name="T70" fmla="*/ 15 w 69"/>
              <a:gd name="T71" fmla="*/ 32 h 81"/>
              <a:gd name="T72" fmla="*/ 3 w 69"/>
              <a:gd name="T73" fmla="*/ 29 h 81"/>
              <a:gd name="T74" fmla="*/ 19 w 69"/>
              <a:gd name="T75" fmla="*/ 40 h 81"/>
              <a:gd name="T76" fmla="*/ 50 w 69"/>
              <a:gd name="T77" fmla="*/ 48 h 81"/>
              <a:gd name="T78" fmla="*/ 40 w 69"/>
              <a:gd name="T79" fmla="*/ 48 h 81"/>
              <a:gd name="T80" fmla="*/ 55 w 69"/>
              <a:gd name="T81" fmla="*/ 40 h 81"/>
              <a:gd name="T82" fmla="*/ 63 w 69"/>
              <a:gd name="T83" fmla="*/ 48 h 81"/>
              <a:gd name="T84" fmla="*/ 7 w 69"/>
              <a:gd name="T85" fmla="*/ 48 h 81"/>
              <a:gd name="T86" fmla="*/ 66 w 69"/>
              <a:gd name="T87" fmla="*/ 48 h 81"/>
              <a:gd name="T88" fmla="*/ 66 w 69"/>
              <a:gd name="T89"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 h="81">
                <a:moveTo>
                  <a:pt x="30" y="74"/>
                </a:moveTo>
                <a:cubicBezTo>
                  <a:pt x="30" y="75"/>
                  <a:pt x="30" y="75"/>
                  <a:pt x="29" y="75"/>
                </a:cubicBezTo>
                <a:cubicBezTo>
                  <a:pt x="12" y="75"/>
                  <a:pt x="12" y="75"/>
                  <a:pt x="12" y="75"/>
                </a:cubicBezTo>
                <a:cubicBezTo>
                  <a:pt x="11" y="75"/>
                  <a:pt x="10" y="75"/>
                  <a:pt x="10" y="74"/>
                </a:cubicBezTo>
                <a:cubicBezTo>
                  <a:pt x="10" y="64"/>
                  <a:pt x="10" y="64"/>
                  <a:pt x="10" y="64"/>
                </a:cubicBezTo>
                <a:cubicBezTo>
                  <a:pt x="10" y="64"/>
                  <a:pt x="10" y="63"/>
                  <a:pt x="11" y="63"/>
                </a:cubicBezTo>
                <a:cubicBezTo>
                  <a:pt x="11" y="63"/>
                  <a:pt x="12" y="64"/>
                  <a:pt x="12" y="64"/>
                </a:cubicBezTo>
                <a:cubicBezTo>
                  <a:pt x="12" y="74"/>
                  <a:pt x="12" y="74"/>
                  <a:pt x="12" y="74"/>
                </a:cubicBezTo>
                <a:cubicBezTo>
                  <a:pt x="29" y="73"/>
                  <a:pt x="29" y="73"/>
                  <a:pt x="29" y="73"/>
                </a:cubicBezTo>
                <a:cubicBezTo>
                  <a:pt x="30" y="73"/>
                  <a:pt x="30" y="74"/>
                  <a:pt x="30" y="74"/>
                </a:cubicBezTo>
                <a:close/>
                <a:moveTo>
                  <a:pt x="11" y="61"/>
                </a:moveTo>
                <a:cubicBezTo>
                  <a:pt x="11" y="61"/>
                  <a:pt x="12" y="60"/>
                  <a:pt x="12" y="60"/>
                </a:cubicBezTo>
                <a:cubicBezTo>
                  <a:pt x="12" y="54"/>
                  <a:pt x="12" y="54"/>
                  <a:pt x="12" y="54"/>
                </a:cubicBezTo>
                <a:cubicBezTo>
                  <a:pt x="12" y="53"/>
                  <a:pt x="11" y="53"/>
                  <a:pt x="11" y="53"/>
                </a:cubicBezTo>
                <a:cubicBezTo>
                  <a:pt x="10" y="53"/>
                  <a:pt x="10" y="53"/>
                  <a:pt x="10" y="54"/>
                </a:cubicBezTo>
                <a:cubicBezTo>
                  <a:pt x="10" y="60"/>
                  <a:pt x="10" y="60"/>
                  <a:pt x="10" y="60"/>
                </a:cubicBezTo>
                <a:cubicBezTo>
                  <a:pt x="10" y="60"/>
                  <a:pt x="10" y="61"/>
                  <a:pt x="11" y="61"/>
                </a:cubicBezTo>
                <a:close/>
                <a:moveTo>
                  <a:pt x="9" y="32"/>
                </a:moveTo>
                <a:cubicBezTo>
                  <a:pt x="9" y="32"/>
                  <a:pt x="9" y="32"/>
                  <a:pt x="10" y="32"/>
                </a:cubicBezTo>
                <a:cubicBezTo>
                  <a:pt x="11" y="32"/>
                  <a:pt x="11" y="30"/>
                  <a:pt x="11" y="29"/>
                </a:cubicBezTo>
                <a:cubicBezTo>
                  <a:pt x="10" y="28"/>
                  <a:pt x="9" y="27"/>
                  <a:pt x="8" y="28"/>
                </a:cubicBezTo>
                <a:cubicBezTo>
                  <a:pt x="7" y="28"/>
                  <a:pt x="7" y="29"/>
                  <a:pt x="7" y="29"/>
                </a:cubicBezTo>
                <a:cubicBezTo>
                  <a:pt x="6" y="30"/>
                  <a:pt x="6" y="31"/>
                  <a:pt x="7" y="31"/>
                </a:cubicBezTo>
                <a:cubicBezTo>
                  <a:pt x="7" y="32"/>
                  <a:pt x="8" y="32"/>
                  <a:pt x="9" y="32"/>
                </a:cubicBezTo>
                <a:close/>
                <a:moveTo>
                  <a:pt x="12" y="46"/>
                </a:moveTo>
                <a:cubicBezTo>
                  <a:pt x="13" y="46"/>
                  <a:pt x="14" y="45"/>
                  <a:pt x="14" y="44"/>
                </a:cubicBezTo>
                <a:cubicBezTo>
                  <a:pt x="14" y="42"/>
                  <a:pt x="13" y="41"/>
                  <a:pt x="12" y="41"/>
                </a:cubicBezTo>
                <a:cubicBezTo>
                  <a:pt x="11" y="41"/>
                  <a:pt x="10" y="42"/>
                  <a:pt x="10" y="44"/>
                </a:cubicBezTo>
                <a:cubicBezTo>
                  <a:pt x="10" y="45"/>
                  <a:pt x="11" y="46"/>
                  <a:pt x="12" y="46"/>
                </a:cubicBezTo>
                <a:close/>
                <a:moveTo>
                  <a:pt x="55" y="54"/>
                </a:moveTo>
                <a:cubicBezTo>
                  <a:pt x="20" y="54"/>
                  <a:pt x="20" y="54"/>
                  <a:pt x="20" y="54"/>
                </a:cubicBezTo>
                <a:cubicBezTo>
                  <a:pt x="20" y="54"/>
                  <a:pt x="19" y="55"/>
                  <a:pt x="19" y="55"/>
                </a:cubicBezTo>
                <a:cubicBezTo>
                  <a:pt x="19" y="56"/>
                  <a:pt x="20" y="56"/>
                  <a:pt x="20" y="56"/>
                </a:cubicBezTo>
                <a:cubicBezTo>
                  <a:pt x="55" y="56"/>
                  <a:pt x="55" y="56"/>
                  <a:pt x="55" y="56"/>
                </a:cubicBezTo>
                <a:cubicBezTo>
                  <a:pt x="56" y="56"/>
                  <a:pt x="56" y="56"/>
                  <a:pt x="56" y="55"/>
                </a:cubicBezTo>
                <a:cubicBezTo>
                  <a:pt x="56" y="55"/>
                  <a:pt x="56" y="54"/>
                  <a:pt x="55" y="54"/>
                </a:cubicBezTo>
                <a:close/>
                <a:moveTo>
                  <a:pt x="55" y="60"/>
                </a:moveTo>
                <a:cubicBezTo>
                  <a:pt x="20" y="60"/>
                  <a:pt x="20" y="60"/>
                  <a:pt x="20" y="60"/>
                </a:cubicBezTo>
                <a:cubicBezTo>
                  <a:pt x="20" y="60"/>
                  <a:pt x="19" y="60"/>
                  <a:pt x="19" y="61"/>
                </a:cubicBezTo>
                <a:cubicBezTo>
                  <a:pt x="19" y="61"/>
                  <a:pt x="20" y="62"/>
                  <a:pt x="20" y="62"/>
                </a:cubicBezTo>
                <a:cubicBezTo>
                  <a:pt x="55" y="62"/>
                  <a:pt x="55" y="62"/>
                  <a:pt x="55" y="62"/>
                </a:cubicBezTo>
                <a:cubicBezTo>
                  <a:pt x="56" y="62"/>
                  <a:pt x="56" y="61"/>
                  <a:pt x="56" y="61"/>
                </a:cubicBezTo>
                <a:cubicBezTo>
                  <a:pt x="56" y="60"/>
                  <a:pt x="56" y="60"/>
                  <a:pt x="55" y="60"/>
                </a:cubicBezTo>
                <a:close/>
                <a:moveTo>
                  <a:pt x="55" y="65"/>
                </a:moveTo>
                <a:cubicBezTo>
                  <a:pt x="20" y="65"/>
                  <a:pt x="20" y="65"/>
                  <a:pt x="20" y="65"/>
                </a:cubicBezTo>
                <a:cubicBezTo>
                  <a:pt x="20" y="65"/>
                  <a:pt x="19" y="66"/>
                  <a:pt x="19" y="66"/>
                </a:cubicBezTo>
                <a:cubicBezTo>
                  <a:pt x="19" y="67"/>
                  <a:pt x="20" y="67"/>
                  <a:pt x="20" y="67"/>
                </a:cubicBezTo>
                <a:cubicBezTo>
                  <a:pt x="55" y="67"/>
                  <a:pt x="55" y="67"/>
                  <a:pt x="55" y="67"/>
                </a:cubicBezTo>
                <a:cubicBezTo>
                  <a:pt x="56" y="67"/>
                  <a:pt x="56" y="67"/>
                  <a:pt x="56" y="66"/>
                </a:cubicBezTo>
                <a:cubicBezTo>
                  <a:pt x="56" y="66"/>
                  <a:pt x="56" y="65"/>
                  <a:pt x="55" y="65"/>
                </a:cubicBezTo>
                <a:close/>
                <a:moveTo>
                  <a:pt x="69" y="38"/>
                </a:moveTo>
                <a:cubicBezTo>
                  <a:pt x="69" y="76"/>
                  <a:pt x="69" y="76"/>
                  <a:pt x="69" y="76"/>
                </a:cubicBezTo>
                <a:cubicBezTo>
                  <a:pt x="69" y="79"/>
                  <a:pt x="67" y="81"/>
                  <a:pt x="65" y="81"/>
                </a:cubicBezTo>
                <a:cubicBezTo>
                  <a:pt x="8" y="81"/>
                  <a:pt x="8" y="81"/>
                  <a:pt x="8" y="81"/>
                </a:cubicBezTo>
                <a:cubicBezTo>
                  <a:pt x="6" y="81"/>
                  <a:pt x="4" y="79"/>
                  <a:pt x="4" y="76"/>
                </a:cubicBezTo>
                <a:cubicBezTo>
                  <a:pt x="4" y="39"/>
                  <a:pt x="4" y="39"/>
                  <a:pt x="4" y="39"/>
                </a:cubicBezTo>
                <a:cubicBezTo>
                  <a:pt x="4" y="39"/>
                  <a:pt x="4" y="39"/>
                  <a:pt x="4" y="39"/>
                </a:cubicBezTo>
                <a:cubicBezTo>
                  <a:pt x="0" y="32"/>
                  <a:pt x="0" y="32"/>
                  <a:pt x="0" y="32"/>
                </a:cubicBezTo>
                <a:cubicBezTo>
                  <a:pt x="0" y="31"/>
                  <a:pt x="0" y="29"/>
                  <a:pt x="0" y="28"/>
                </a:cubicBezTo>
                <a:cubicBezTo>
                  <a:pt x="0" y="27"/>
                  <a:pt x="1" y="26"/>
                  <a:pt x="2" y="26"/>
                </a:cubicBezTo>
                <a:cubicBezTo>
                  <a:pt x="56" y="0"/>
                  <a:pt x="56" y="0"/>
                  <a:pt x="56" y="0"/>
                </a:cubicBezTo>
                <a:cubicBezTo>
                  <a:pt x="57" y="0"/>
                  <a:pt x="58" y="0"/>
                  <a:pt x="58" y="1"/>
                </a:cubicBezTo>
                <a:cubicBezTo>
                  <a:pt x="63" y="10"/>
                  <a:pt x="63" y="10"/>
                  <a:pt x="63" y="10"/>
                </a:cubicBezTo>
                <a:cubicBezTo>
                  <a:pt x="63" y="11"/>
                  <a:pt x="63" y="11"/>
                  <a:pt x="63" y="11"/>
                </a:cubicBezTo>
                <a:cubicBezTo>
                  <a:pt x="62" y="12"/>
                  <a:pt x="62" y="12"/>
                  <a:pt x="62" y="12"/>
                </a:cubicBezTo>
                <a:cubicBezTo>
                  <a:pt x="11" y="37"/>
                  <a:pt x="11" y="37"/>
                  <a:pt x="11" y="37"/>
                </a:cubicBezTo>
                <a:cubicBezTo>
                  <a:pt x="67" y="37"/>
                  <a:pt x="67" y="37"/>
                  <a:pt x="67" y="37"/>
                </a:cubicBezTo>
                <a:cubicBezTo>
                  <a:pt x="67" y="37"/>
                  <a:pt x="68" y="37"/>
                  <a:pt x="68" y="37"/>
                </a:cubicBezTo>
                <a:cubicBezTo>
                  <a:pt x="69" y="37"/>
                  <a:pt x="69" y="37"/>
                  <a:pt x="69" y="38"/>
                </a:cubicBezTo>
                <a:close/>
                <a:moveTo>
                  <a:pt x="66" y="50"/>
                </a:moveTo>
                <a:cubicBezTo>
                  <a:pt x="65" y="50"/>
                  <a:pt x="65" y="50"/>
                  <a:pt x="65" y="50"/>
                </a:cubicBezTo>
                <a:cubicBezTo>
                  <a:pt x="65" y="50"/>
                  <a:pt x="65" y="50"/>
                  <a:pt x="65" y="50"/>
                </a:cubicBezTo>
                <a:cubicBezTo>
                  <a:pt x="53" y="50"/>
                  <a:pt x="53" y="50"/>
                  <a:pt x="53" y="50"/>
                </a:cubicBezTo>
                <a:cubicBezTo>
                  <a:pt x="53" y="50"/>
                  <a:pt x="53" y="50"/>
                  <a:pt x="53" y="50"/>
                </a:cubicBezTo>
                <a:cubicBezTo>
                  <a:pt x="40" y="50"/>
                  <a:pt x="40" y="50"/>
                  <a:pt x="40" y="50"/>
                </a:cubicBezTo>
                <a:cubicBezTo>
                  <a:pt x="40" y="50"/>
                  <a:pt x="40" y="50"/>
                  <a:pt x="40" y="50"/>
                </a:cubicBezTo>
                <a:cubicBezTo>
                  <a:pt x="27" y="50"/>
                  <a:pt x="27" y="50"/>
                  <a:pt x="27" y="50"/>
                </a:cubicBezTo>
                <a:cubicBezTo>
                  <a:pt x="27" y="50"/>
                  <a:pt x="27" y="50"/>
                  <a:pt x="27" y="50"/>
                </a:cubicBezTo>
                <a:cubicBezTo>
                  <a:pt x="7" y="50"/>
                  <a:pt x="7" y="50"/>
                  <a:pt x="7" y="50"/>
                </a:cubicBezTo>
                <a:cubicBezTo>
                  <a:pt x="7" y="76"/>
                  <a:pt x="7" y="76"/>
                  <a:pt x="7" y="76"/>
                </a:cubicBezTo>
                <a:cubicBezTo>
                  <a:pt x="7" y="77"/>
                  <a:pt x="7" y="78"/>
                  <a:pt x="8" y="78"/>
                </a:cubicBezTo>
                <a:cubicBezTo>
                  <a:pt x="65" y="78"/>
                  <a:pt x="65" y="78"/>
                  <a:pt x="65" y="78"/>
                </a:cubicBezTo>
                <a:cubicBezTo>
                  <a:pt x="66" y="78"/>
                  <a:pt x="66" y="77"/>
                  <a:pt x="66" y="76"/>
                </a:cubicBezTo>
                <a:lnTo>
                  <a:pt x="66" y="50"/>
                </a:lnTo>
                <a:close/>
                <a:moveTo>
                  <a:pt x="26" y="26"/>
                </a:moveTo>
                <a:cubicBezTo>
                  <a:pt x="30" y="16"/>
                  <a:pt x="30" y="16"/>
                  <a:pt x="30" y="16"/>
                </a:cubicBezTo>
                <a:cubicBezTo>
                  <a:pt x="21" y="20"/>
                  <a:pt x="21" y="20"/>
                  <a:pt x="21" y="20"/>
                </a:cubicBezTo>
                <a:cubicBezTo>
                  <a:pt x="17" y="31"/>
                  <a:pt x="17" y="31"/>
                  <a:pt x="17" y="31"/>
                </a:cubicBezTo>
                <a:lnTo>
                  <a:pt x="26" y="26"/>
                </a:lnTo>
                <a:close/>
                <a:moveTo>
                  <a:pt x="37" y="21"/>
                </a:moveTo>
                <a:cubicBezTo>
                  <a:pt x="41" y="11"/>
                  <a:pt x="41" y="11"/>
                  <a:pt x="41" y="11"/>
                </a:cubicBezTo>
                <a:cubicBezTo>
                  <a:pt x="32" y="15"/>
                  <a:pt x="32" y="15"/>
                  <a:pt x="32" y="15"/>
                </a:cubicBezTo>
                <a:cubicBezTo>
                  <a:pt x="29" y="25"/>
                  <a:pt x="29" y="25"/>
                  <a:pt x="29" y="25"/>
                </a:cubicBezTo>
                <a:lnTo>
                  <a:pt x="37" y="21"/>
                </a:lnTo>
                <a:close/>
                <a:moveTo>
                  <a:pt x="49" y="15"/>
                </a:moveTo>
                <a:cubicBezTo>
                  <a:pt x="53" y="5"/>
                  <a:pt x="53" y="5"/>
                  <a:pt x="53" y="5"/>
                </a:cubicBezTo>
                <a:cubicBezTo>
                  <a:pt x="44" y="9"/>
                  <a:pt x="44" y="9"/>
                  <a:pt x="44" y="9"/>
                </a:cubicBezTo>
                <a:cubicBezTo>
                  <a:pt x="40" y="20"/>
                  <a:pt x="40" y="20"/>
                  <a:pt x="40" y="20"/>
                </a:cubicBezTo>
                <a:lnTo>
                  <a:pt x="49" y="15"/>
                </a:lnTo>
                <a:close/>
                <a:moveTo>
                  <a:pt x="59" y="10"/>
                </a:moveTo>
                <a:cubicBezTo>
                  <a:pt x="56" y="3"/>
                  <a:pt x="56" y="3"/>
                  <a:pt x="56" y="3"/>
                </a:cubicBezTo>
                <a:cubicBezTo>
                  <a:pt x="55" y="4"/>
                  <a:pt x="55" y="4"/>
                  <a:pt x="55" y="4"/>
                </a:cubicBezTo>
                <a:cubicBezTo>
                  <a:pt x="52" y="14"/>
                  <a:pt x="52" y="14"/>
                  <a:pt x="52" y="14"/>
                </a:cubicBezTo>
                <a:lnTo>
                  <a:pt x="59" y="10"/>
                </a:lnTo>
                <a:close/>
                <a:moveTo>
                  <a:pt x="3" y="29"/>
                </a:moveTo>
                <a:cubicBezTo>
                  <a:pt x="3" y="30"/>
                  <a:pt x="3" y="30"/>
                  <a:pt x="3" y="30"/>
                </a:cubicBezTo>
                <a:cubicBezTo>
                  <a:pt x="6" y="36"/>
                  <a:pt x="6" y="36"/>
                  <a:pt x="6" y="36"/>
                </a:cubicBezTo>
                <a:cubicBezTo>
                  <a:pt x="15" y="32"/>
                  <a:pt x="15" y="32"/>
                  <a:pt x="15" y="32"/>
                </a:cubicBezTo>
                <a:cubicBezTo>
                  <a:pt x="18" y="22"/>
                  <a:pt x="18" y="22"/>
                  <a:pt x="18" y="22"/>
                </a:cubicBezTo>
                <a:cubicBezTo>
                  <a:pt x="3" y="29"/>
                  <a:pt x="3" y="29"/>
                  <a:pt x="3" y="29"/>
                </a:cubicBezTo>
                <a:cubicBezTo>
                  <a:pt x="3" y="29"/>
                  <a:pt x="3" y="29"/>
                  <a:pt x="3" y="29"/>
                </a:cubicBezTo>
                <a:close/>
                <a:moveTo>
                  <a:pt x="37" y="48"/>
                </a:moveTo>
                <a:cubicBezTo>
                  <a:pt x="29" y="40"/>
                  <a:pt x="29" y="40"/>
                  <a:pt x="29" y="40"/>
                </a:cubicBezTo>
                <a:cubicBezTo>
                  <a:pt x="19" y="40"/>
                  <a:pt x="19" y="40"/>
                  <a:pt x="19" y="40"/>
                </a:cubicBezTo>
                <a:cubicBezTo>
                  <a:pt x="28" y="48"/>
                  <a:pt x="28" y="48"/>
                  <a:pt x="28" y="48"/>
                </a:cubicBezTo>
                <a:lnTo>
                  <a:pt x="37" y="48"/>
                </a:lnTo>
                <a:close/>
                <a:moveTo>
                  <a:pt x="50" y="48"/>
                </a:moveTo>
                <a:cubicBezTo>
                  <a:pt x="42" y="40"/>
                  <a:pt x="42" y="40"/>
                  <a:pt x="42" y="40"/>
                </a:cubicBezTo>
                <a:cubicBezTo>
                  <a:pt x="32" y="40"/>
                  <a:pt x="32" y="40"/>
                  <a:pt x="32" y="40"/>
                </a:cubicBezTo>
                <a:cubicBezTo>
                  <a:pt x="40" y="48"/>
                  <a:pt x="40" y="48"/>
                  <a:pt x="40" y="48"/>
                </a:cubicBezTo>
                <a:lnTo>
                  <a:pt x="50" y="48"/>
                </a:lnTo>
                <a:close/>
                <a:moveTo>
                  <a:pt x="63" y="48"/>
                </a:moveTo>
                <a:cubicBezTo>
                  <a:pt x="55" y="40"/>
                  <a:pt x="55" y="40"/>
                  <a:pt x="55" y="40"/>
                </a:cubicBezTo>
                <a:cubicBezTo>
                  <a:pt x="45" y="40"/>
                  <a:pt x="45" y="40"/>
                  <a:pt x="45" y="40"/>
                </a:cubicBezTo>
                <a:cubicBezTo>
                  <a:pt x="53" y="48"/>
                  <a:pt x="53" y="48"/>
                  <a:pt x="53" y="48"/>
                </a:cubicBezTo>
                <a:lnTo>
                  <a:pt x="63" y="48"/>
                </a:lnTo>
                <a:close/>
                <a:moveTo>
                  <a:pt x="17" y="40"/>
                </a:moveTo>
                <a:cubicBezTo>
                  <a:pt x="7" y="40"/>
                  <a:pt x="7" y="40"/>
                  <a:pt x="7" y="40"/>
                </a:cubicBezTo>
                <a:cubicBezTo>
                  <a:pt x="7" y="48"/>
                  <a:pt x="7" y="48"/>
                  <a:pt x="7" y="48"/>
                </a:cubicBezTo>
                <a:cubicBezTo>
                  <a:pt x="25" y="48"/>
                  <a:pt x="25" y="48"/>
                  <a:pt x="25" y="48"/>
                </a:cubicBezTo>
                <a:lnTo>
                  <a:pt x="17" y="40"/>
                </a:lnTo>
                <a:close/>
                <a:moveTo>
                  <a:pt x="66" y="48"/>
                </a:moveTo>
                <a:cubicBezTo>
                  <a:pt x="66" y="40"/>
                  <a:pt x="66" y="40"/>
                  <a:pt x="66" y="40"/>
                </a:cubicBezTo>
                <a:cubicBezTo>
                  <a:pt x="58" y="40"/>
                  <a:pt x="58" y="40"/>
                  <a:pt x="58" y="40"/>
                </a:cubicBezTo>
                <a:cubicBezTo>
                  <a:pt x="66" y="48"/>
                  <a:pt x="66" y="48"/>
                  <a:pt x="66" y="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8"/>
          <p:cNvSpPr>
            <a:spLocks noEditPoints="1"/>
          </p:cNvSpPr>
          <p:nvPr/>
        </p:nvSpPr>
        <p:spPr bwMode="auto">
          <a:xfrm>
            <a:off x="1176352" y="4051815"/>
            <a:ext cx="298238" cy="319289"/>
          </a:xfrm>
          <a:custGeom>
            <a:avLst/>
            <a:gdLst>
              <a:gd name="T0" fmla="*/ 18 w 72"/>
              <a:gd name="T1" fmla="*/ 23 h 74"/>
              <a:gd name="T2" fmla="*/ 25 w 72"/>
              <a:gd name="T3" fmla="*/ 23 h 74"/>
              <a:gd name="T4" fmla="*/ 25 w 72"/>
              <a:gd name="T5" fmla="*/ 16 h 74"/>
              <a:gd name="T6" fmla="*/ 18 w 72"/>
              <a:gd name="T7" fmla="*/ 37 h 74"/>
              <a:gd name="T8" fmla="*/ 12 w 72"/>
              <a:gd name="T9" fmla="*/ 37 h 74"/>
              <a:gd name="T10" fmla="*/ 30 w 72"/>
              <a:gd name="T11" fmla="*/ 29 h 74"/>
              <a:gd name="T12" fmla="*/ 12 w 72"/>
              <a:gd name="T13" fmla="*/ 50 h 74"/>
              <a:gd name="T14" fmla="*/ 12 w 72"/>
              <a:gd name="T15" fmla="*/ 43 h 74"/>
              <a:gd name="T16" fmla="*/ 30 w 72"/>
              <a:gd name="T17" fmla="*/ 50 h 74"/>
              <a:gd name="T18" fmla="*/ 25 w 72"/>
              <a:gd name="T19" fmla="*/ 50 h 74"/>
              <a:gd name="T20" fmla="*/ 70 w 72"/>
              <a:gd name="T21" fmla="*/ 64 h 74"/>
              <a:gd name="T22" fmla="*/ 70 w 72"/>
              <a:gd name="T23" fmla="*/ 74 h 74"/>
              <a:gd name="T24" fmla="*/ 2 w 72"/>
              <a:gd name="T25" fmla="*/ 74 h 74"/>
              <a:gd name="T26" fmla="*/ 2 w 72"/>
              <a:gd name="T27" fmla="*/ 64 h 74"/>
              <a:gd name="T28" fmla="*/ 2 w 72"/>
              <a:gd name="T29" fmla="*/ 10 h 74"/>
              <a:gd name="T30" fmla="*/ 2 w 72"/>
              <a:gd name="T31" fmla="*/ 0 h 74"/>
              <a:gd name="T32" fmla="*/ 42 w 72"/>
              <a:gd name="T33" fmla="*/ 8 h 74"/>
              <a:gd name="T34" fmla="*/ 39 w 72"/>
              <a:gd name="T35" fmla="*/ 19 h 74"/>
              <a:gd name="T36" fmla="*/ 42 w 72"/>
              <a:gd name="T37" fmla="*/ 15 h 74"/>
              <a:gd name="T38" fmla="*/ 54 w 72"/>
              <a:gd name="T39" fmla="*/ 19 h 74"/>
              <a:gd name="T40" fmla="*/ 58 w 72"/>
              <a:gd name="T41" fmla="*/ 11 h 74"/>
              <a:gd name="T42" fmla="*/ 65 w 72"/>
              <a:gd name="T43" fmla="*/ 19 h 74"/>
              <a:gd name="T44" fmla="*/ 72 w 72"/>
              <a:gd name="T45" fmla="*/ 27 h 74"/>
              <a:gd name="T46" fmla="*/ 31 w 72"/>
              <a:gd name="T47" fmla="*/ 71 h 74"/>
              <a:gd name="T48" fmla="*/ 39 w 72"/>
              <a:gd name="T49" fmla="*/ 67 h 74"/>
              <a:gd name="T50" fmla="*/ 33 w 72"/>
              <a:gd name="T51" fmla="*/ 67 h 74"/>
              <a:gd name="T52" fmla="*/ 3 w 72"/>
              <a:gd name="T53" fmla="*/ 67 h 74"/>
              <a:gd name="T54" fmla="*/ 36 w 72"/>
              <a:gd name="T55" fmla="*/ 22 h 74"/>
              <a:gd name="T56" fmla="*/ 6 w 72"/>
              <a:gd name="T57" fmla="*/ 9 h 74"/>
              <a:gd name="T58" fmla="*/ 33 w 72"/>
              <a:gd name="T59" fmla="*/ 65 h 74"/>
              <a:gd name="T60" fmla="*/ 36 w 72"/>
              <a:gd name="T61" fmla="*/ 28 h 74"/>
              <a:gd name="T62" fmla="*/ 39 w 72"/>
              <a:gd name="T63" fmla="*/ 3 h 74"/>
              <a:gd name="T64" fmla="*/ 5 w 72"/>
              <a:gd name="T65" fmla="*/ 7 h 74"/>
              <a:gd name="T66" fmla="*/ 39 w 72"/>
              <a:gd name="T67" fmla="*/ 3 h 74"/>
              <a:gd name="T68" fmla="*/ 69 w 72"/>
              <a:gd name="T69" fmla="*/ 67 h 74"/>
              <a:gd name="T70" fmla="*/ 41 w 72"/>
              <a:gd name="T71" fmla="*/ 71 h 74"/>
              <a:gd name="T72" fmla="*/ 38 w 72"/>
              <a:gd name="T73" fmla="*/ 65 h 74"/>
              <a:gd name="T74" fmla="*/ 66 w 72"/>
              <a:gd name="T75" fmla="*/ 28 h 74"/>
              <a:gd name="T76" fmla="*/ 69 w 72"/>
              <a:gd name="T77" fmla="*/ 22 h 74"/>
              <a:gd name="T78" fmla="*/ 52 w 72"/>
              <a:gd name="T79" fmla="*/ 22 h 74"/>
              <a:gd name="T80" fmla="*/ 38 w 72"/>
              <a:gd name="T81" fmla="*/ 26 h 74"/>
              <a:gd name="T82" fmla="*/ 51 w 72"/>
              <a:gd name="T83" fmla="*/ 18 h 74"/>
              <a:gd name="T84" fmla="*/ 51 w 72"/>
              <a:gd name="T85" fmla="*/ 20 h 74"/>
              <a:gd name="T86" fmla="*/ 59 w 72"/>
              <a:gd name="T87" fmla="*/ 14 h 74"/>
              <a:gd name="T88" fmla="*/ 60 w 72"/>
              <a:gd name="T89" fmla="*/ 33 h 74"/>
              <a:gd name="T90" fmla="*/ 60 w 72"/>
              <a:gd name="T91" fmla="*/ 41 h 74"/>
              <a:gd name="T92" fmla="*/ 44 w 72"/>
              <a:gd name="T93" fmla="*/ 33 h 74"/>
              <a:gd name="T94" fmla="*/ 49 w 72"/>
              <a:gd name="T95" fmla="*/ 33 h 74"/>
              <a:gd name="T96" fmla="*/ 54 w 72"/>
              <a:gd name="T97" fmla="*/ 54 h 74"/>
              <a:gd name="T98" fmla="*/ 49 w 72"/>
              <a:gd name="T99" fmla="*/ 47 h 74"/>
              <a:gd name="T100" fmla="*/ 49 w 72"/>
              <a:gd name="T101"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 h="74">
                <a:moveTo>
                  <a:pt x="12" y="16"/>
                </a:moveTo>
                <a:cubicBezTo>
                  <a:pt x="18" y="16"/>
                  <a:pt x="18" y="16"/>
                  <a:pt x="18" y="16"/>
                </a:cubicBezTo>
                <a:cubicBezTo>
                  <a:pt x="18" y="23"/>
                  <a:pt x="18" y="23"/>
                  <a:pt x="18" y="23"/>
                </a:cubicBezTo>
                <a:cubicBezTo>
                  <a:pt x="12" y="23"/>
                  <a:pt x="12" y="23"/>
                  <a:pt x="12" y="23"/>
                </a:cubicBezTo>
                <a:lnTo>
                  <a:pt x="12" y="16"/>
                </a:lnTo>
                <a:close/>
                <a:moveTo>
                  <a:pt x="25" y="23"/>
                </a:moveTo>
                <a:cubicBezTo>
                  <a:pt x="30" y="23"/>
                  <a:pt x="30" y="23"/>
                  <a:pt x="30" y="23"/>
                </a:cubicBezTo>
                <a:cubicBezTo>
                  <a:pt x="30" y="16"/>
                  <a:pt x="30" y="16"/>
                  <a:pt x="30" y="16"/>
                </a:cubicBezTo>
                <a:cubicBezTo>
                  <a:pt x="25" y="16"/>
                  <a:pt x="25" y="16"/>
                  <a:pt x="25" y="16"/>
                </a:cubicBezTo>
                <a:lnTo>
                  <a:pt x="25" y="23"/>
                </a:lnTo>
                <a:close/>
                <a:moveTo>
                  <a:pt x="12" y="37"/>
                </a:moveTo>
                <a:cubicBezTo>
                  <a:pt x="18" y="37"/>
                  <a:pt x="18" y="37"/>
                  <a:pt x="18" y="37"/>
                </a:cubicBezTo>
                <a:cubicBezTo>
                  <a:pt x="18" y="29"/>
                  <a:pt x="18" y="29"/>
                  <a:pt x="18" y="29"/>
                </a:cubicBezTo>
                <a:cubicBezTo>
                  <a:pt x="12" y="29"/>
                  <a:pt x="12" y="29"/>
                  <a:pt x="12" y="29"/>
                </a:cubicBezTo>
                <a:lnTo>
                  <a:pt x="12" y="37"/>
                </a:lnTo>
                <a:close/>
                <a:moveTo>
                  <a:pt x="25" y="37"/>
                </a:moveTo>
                <a:cubicBezTo>
                  <a:pt x="30" y="37"/>
                  <a:pt x="30" y="37"/>
                  <a:pt x="30" y="37"/>
                </a:cubicBezTo>
                <a:cubicBezTo>
                  <a:pt x="30" y="29"/>
                  <a:pt x="30" y="29"/>
                  <a:pt x="30" y="29"/>
                </a:cubicBezTo>
                <a:cubicBezTo>
                  <a:pt x="25" y="29"/>
                  <a:pt x="25" y="29"/>
                  <a:pt x="25" y="29"/>
                </a:cubicBezTo>
                <a:lnTo>
                  <a:pt x="25" y="37"/>
                </a:lnTo>
                <a:close/>
                <a:moveTo>
                  <a:pt x="12" y="50"/>
                </a:moveTo>
                <a:cubicBezTo>
                  <a:pt x="18" y="50"/>
                  <a:pt x="18" y="50"/>
                  <a:pt x="18" y="50"/>
                </a:cubicBezTo>
                <a:cubicBezTo>
                  <a:pt x="18" y="43"/>
                  <a:pt x="18" y="43"/>
                  <a:pt x="18" y="43"/>
                </a:cubicBezTo>
                <a:cubicBezTo>
                  <a:pt x="12" y="43"/>
                  <a:pt x="12" y="43"/>
                  <a:pt x="12" y="43"/>
                </a:cubicBezTo>
                <a:lnTo>
                  <a:pt x="12" y="50"/>
                </a:lnTo>
                <a:close/>
                <a:moveTo>
                  <a:pt x="25" y="50"/>
                </a:moveTo>
                <a:cubicBezTo>
                  <a:pt x="30" y="50"/>
                  <a:pt x="30" y="50"/>
                  <a:pt x="30" y="50"/>
                </a:cubicBezTo>
                <a:cubicBezTo>
                  <a:pt x="30" y="43"/>
                  <a:pt x="30" y="43"/>
                  <a:pt x="30" y="43"/>
                </a:cubicBezTo>
                <a:cubicBezTo>
                  <a:pt x="25" y="43"/>
                  <a:pt x="25" y="43"/>
                  <a:pt x="25" y="43"/>
                </a:cubicBezTo>
                <a:lnTo>
                  <a:pt x="25" y="50"/>
                </a:lnTo>
                <a:close/>
                <a:moveTo>
                  <a:pt x="69" y="29"/>
                </a:moveTo>
                <a:cubicBezTo>
                  <a:pt x="69" y="64"/>
                  <a:pt x="69" y="64"/>
                  <a:pt x="69" y="64"/>
                </a:cubicBezTo>
                <a:cubicBezTo>
                  <a:pt x="70" y="64"/>
                  <a:pt x="70" y="64"/>
                  <a:pt x="70" y="64"/>
                </a:cubicBezTo>
                <a:cubicBezTo>
                  <a:pt x="71" y="64"/>
                  <a:pt x="72" y="65"/>
                  <a:pt x="72" y="66"/>
                </a:cubicBezTo>
                <a:cubicBezTo>
                  <a:pt x="72" y="72"/>
                  <a:pt x="72" y="72"/>
                  <a:pt x="72" y="72"/>
                </a:cubicBezTo>
                <a:cubicBezTo>
                  <a:pt x="72" y="73"/>
                  <a:pt x="71" y="74"/>
                  <a:pt x="70" y="74"/>
                </a:cubicBezTo>
                <a:cubicBezTo>
                  <a:pt x="40" y="74"/>
                  <a:pt x="40" y="74"/>
                  <a:pt x="40" y="74"/>
                </a:cubicBezTo>
                <a:cubicBezTo>
                  <a:pt x="32" y="74"/>
                  <a:pt x="32" y="74"/>
                  <a:pt x="32" y="74"/>
                </a:cubicBezTo>
                <a:cubicBezTo>
                  <a:pt x="2" y="74"/>
                  <a:pt x="2" y="74"/>
                  <a:pt x="2" y="74"/>
                </a:cubicBezTo>
                <a:cubicBezTo>
                  <a:pt x="1" y="74"/>
                  <a:pt x="0" y="73"/>
                  <a:pt x="0" y="72"/>
                </a:cubicBezTo>
                <a:cubicBezTo>
                  <a:pt x="0" y="66"/>
                  <a:pt x="0" y="66"/>
                  <a:pt x="0" y="66"/>
                </a:cubicBezTo>
                <a:cubicBezTo>
                  <a:pt x="0" y="65"/>
                  <a:pt x="1" y="64"/>
                  <a:pt x="2" y="64"/>
                </a:cubicBezTo>
                <a:cubicBezTo>
                  <a:pt x="3" y="64"/>
                  <a:pt x="3" y="64"/>
                  <a:pt x="3" y="64"/>
                </a:cubicBezTo>
                <a:cubicBezTo>
                  <a:pt x="3" y="10"/>
                  <a:pt x="3" y="10"/>
                  <a:pt x="3" y="10"/>
                </a:cubicBezTo>
                <a:cubicBezTo>
                  <a:pt x="2" y="10"/>
                  <a:pt x="2" y="10"/>
                  <a:pt x="2" y="10"/>
                </a:cubicBezTo>
                <a:cubicBezTo>
                  <a:pt x="1" y="10"/>
                  <a:pt x="0" y="9"/>
                  <a:pt x="0" y="8"/>
                </a:cubicBezTo>
                <a:cubicBezTo>
                  <a:pt x="0" y="2"/>
                  <a:pt x="0" y="2"/>
                  <a:pt x="0" y="2"/>
                </a:cubicBezTo>
                <a:cubicBezTo>
                  <a:pt x="0" y="1"/>
                  <a:pt x="1" y="0"/>
                  <a:pt x="2" y="0"/>
                </a:cubicBezTo>
                <a:cubicBezTo>
                  <a:pt x="40" y="0"/>
                  <a:pt x="40" y="0"/>
                  <a:pt x="40" y="0"/>
                </a:cubicBezTo>
                <a:cubicBezTo>
                  <a:pt x="41" y="0"/>
                  <a:pt x="42" y="1"/>
                  <a:pt x="42" y="2"/>
                </a:cubicBezTo>
                <a:cubicBezTo>
                  <a:pt x="42" y="8"/>
                  <a:pt x="42" y="8"/>
                  <a:pt x="42" y="8"/>
                </a:cubicBezTo>
                <a:cubicBezTo>
                  <a:pt x="42" y="9"/>
                  <a:pt x="41" y="10"/>
                  <a:pt x="40" y="10"/>
                </a:cubicBezTo>
                <a:cubicBezTo>
                  <a:pt x="39" y="10"/>
                  <a:pt x="39" y="10"/>
                  <a:pt x="39" y="10"/>
                </a:cubicBezTo>
                <a:cubicBezTo>
                  <a:pt x="39" y="19"/>
                  <a:pt x="39" y="19"/>
                  <a:pt x="39" y="19"/>
                </a:cubicBezTo>
                <a:cubicBezTo>
                  <a:pt x="40" y="19"/>
                  <a:pt x="40" y="19"/>
                  <a:pt x="40" y="19"/>
                </a:cubicBezTo>
                <a:cubicBezTo>
                  <a:pt x="40" y="17"/>
                  <a:pt x="40" y="17"/>
                  <a:pt x="40" y="17"/>
                </a:cubicBezTo>
                <a:cubicBezTo>
                  <a:pt x="40" y="16"/>
                  <a:pt x="41" y="15"/>
                  <a:pt x="42" y="15"/>
                </a:cubicBezTo>
                <a:cubicBezTo>
                  <a:pt x="52" y="15"/>
                  <a:pt x="52" y="15"/>
                  <a:pt x="52" y="15"/>
                </a:cubicBezTo>
                <a:cubicBezTo>
                  <a:pt x="53" y="15"/>
                  <a:pt x="54" y="16"/>
                  <a:pt x="54" y="17"/>
                </a:cubicBezTo>
                <a:cubicBezTo>
                  <a:pt x="54" y="19"/>
                  <a:pt x="54" y="19"/>
                  <a:pt x="54" y="19"/>
                </a:cubicBezTo>
                <a:cubicBezTo>
                  <a:pt x="56" y="19"/>
                  <a:pt x="56" y="19"/>
                  <a:pt x="56" y="19"/>
                </a:cubicBezTo>
                <a:cubicBezTo>
                  <a:pt x="56" y="13"/>
                  <a:pt x="56" y="13"/>
                  <a:pt x="56" y="13"/>
                </a:cubicBezTo>
                <a:cubicBezTo>
                  <a:pt x="56" y="12"/>
                  <a:pt x="57" y="11"/>
                  <a:pt x="58" y="11"/>
                </a:cubicBezTo>
                <a:cubicBezTo>
                  <a:pt x="63" y="11"/>
                  <a:pt x="63" y="11"/>
                  <a:pt x="63" y="11"/>
                </a:cubicBezTo>
                <a:cubicBezTo>
                  <a:pt x="64" y="11"/>
                  <a:pt x="65" y="12"/>
                  <a:pt x="65" y="13"/>
                </a:cubicBezTo>
                <a:cubicBezTo>
                  <a:pt x="65" y="19"/>
                  <a:pt x="65" y="19"/>
                  <a:pt x="65" y="19"/>
                </a:cubicBezTo>
                <a:cubicBezTo>
                  <a:pt x="70" y="19"/>
                  <a:pt x="70" y="19"/>
                  <a:pt x="70" y="19"/>
                </a:cubicBezTo>
                <a:cubicBezTo>
                  <a:pt x="71" y="19"/>
                  <a:pt x="72" y="20"/>
                  <a:pt x="72" y="21"/>
                </a:cubicBezTo>
                <a:cubicBezTo>
                  <a:pt x="72" y="27"/>
                  <a:pt x="72" y="27"/>
                  <a:pt x="72" y="27"/>
                </a:cubicBezTo>
                <a:cubicBezTo>
                  <a:pt x="72" y="28"/>
                  <a:pt x="71" y="29"/>
                  <a:pt x="70" y="29"/>
                </a:cubicBezTo>
                <a:lnTo>
                  <a:pt x="69" y="29"/>
                </a:lnTo>
                <a:close/>
                <a:moveTo>
                  <a:pt x="31" y="71"/>
                </a:moveTo>
                <a:cubicBezTo>
                  <a:pt x="33" y="71"/>
                  <a:pt x="33" y="71"/>
                  <a:pt x="33" y="71"/>
                </a:cubicBezTo>
                <a:cubicBezTo>
                  <a:pt x="39" y="71"/>
                  <a:pt x="39" y="71"/>
                  <a:pt x="39" y="71"/>
                </a:cubicBezTo>
                <a:cubicBezTo>
                  <a:pt x="39" y="67"/>
                  <a:pt x="39" y="67"/>
                  <a:pt x="39" y="67"/>
                </a:cubicBezTo>
                <a:cubicBezTo>
                  <a:pt x="37" y="67"/>
                  <a:pt x="37" y="67"/>
                  <a:pt x="37" y="67"/>
                </a:cubicBezTo>
                <a:cubicBezTo>
                  <a:pt x="34" y="67"/>
                  <a:pt x="34" y="67"/>
                  <a:pt x="34" y="67"/>
                </a:cubicBezTo>
                <a:cubicBezTo>
                  <a:pt x="33" y="67"/>
                  <a:pt x="33" y="67"/>
                  <a:pt x="33" y="67"/>
                </a:cubicBezTo>
                <a:cubicBezTo>
                  <a:pt x="31" y="67"/>
                  <a:pt x="31" y="67"/>
                  <a:pt x="31" y="67"/>
                </a:cubicBezTo>
                <a:cubicBezTo>
                  <a:pt x="5" y="67"/>
                  <a:pt x="5" y="67"/>
                  <a:pt x="5" y="67"/>
                </a:cubicBezTo>
                <a:cubicBezTo>
                  <a:pt x="3" y="67"/>
                  <a:pt x="3" y="67"/>
                  <a:pt x="3" y="67"/>
                </a:cubicBezTo>
                <a:cubicBezTo>
                  <a:pt x="3" y="71"/>
                  <a:pt x="3" y="71"/>
                  <a:pt x="3" y="71"/>
                </a:cubicBezTo>
                <a:lnTo>
                  <a:pt x="31" y="71"/>
                </a:lnTo>
                <a:close/>
                <a:moveTo>
                  <a:pt x="36" y="22"/>
                </a:moveTo>
                <a:cubicBezTo>
                  <a:pt x="36" y="20"/>
                  <a:pt x="36" y="20"/>
                  <a:pt x="36" y="20"/>
                </a:cubicBezTo>
                <a:cubicBezTo>
                  <a:pt x="36" y="9"/>
                  <a:pt x="36" y="9"/>
                  <a:pt x="36" y="9"/>
                </a:cubicBezTo>
                <a:cubicBezTo>
                  <a:pt x="6" y="9"/>
                  <a:pt x="6" y="9"/>
                  <a:pt x="6" y="9"/>
                </a:cubicBezTo>
                <a:cubicBezTo>
                  <a:pt x="6" y="65"/>
                  <a:pt x="6" y="65"/>
                  <a:pt x="6" y="65"/>
                </a:cubicBezTo>
                <a:cubicBezTo>
                  <a:pt x="32" y="65"/>
                  <a:pt x="32" y="65"/>
                  <a:pt x="32" y="65"/>
                </a:cubicBezTo>
                <a:cubicBezTo>
                  <a:pt x="33" y="65"/>
                  <a:pt x="33" y="65"/>
                  <a:pt x="33" y="65"/>
                </a:cubicBezTo>
                <a:cubicBezTo>
                  <a:pt x="35" y="65"/>
                  <a:pt x="35" y="65"/>
                  <a:pt x="35" y="65"/>
                </a:cubicBezTo>
                <a:cubicBezTo>
                  <a:pt x="36" y="65"/>
                  <a:pt x="36" y="65"/>
                  <a:pt x="36" y="65"/>
                </a:cubicBezTo>
                <a:cubicBezTo>
                  <a:pt x="36" y="28"/>
                  <a:pt x="36" y="28"/>
                  <a:pt x="36" y="28"/>
                </a:cubicBezTo>
                <a:cubicBezTo>
                  <a:pt x="36" y="26"/>
                  <a:pt x="36" y="26"/>
                  <a:pt x="36" y="26"/>
                </a:cubicBezTo>
                <a:lnTo>
                  <a:pt x="36" y="22"/>
                </a:lnTo>
                <a:close/>
                <a:moveTo>
                  <a:pt x="39" y="3"/>
                </a:moveTo>
                <a:cubicBezTo>
                  <a:pt x="3" y="3"/>
                  <a:pt x="3" y="3"/>
                  <a:pt x="3" y="3"/>
                </a:cubicBezTo>
                <a:cubicBezTo>
                  <a:pt x="3" y="7"/>
                  <a:pt x="3" y="7"/>
                  <a:pt x="3" y="7"/>
                </a:cubicBezTo>
                <a:cubicBezTo>
                  <a:pt x="5" y="7"/>
                  <a:pt x="5" y="7"/>
                  <a:pt x="5" y="7"/>
                </a:cubicBezTo>
                <a:cubicBezTo>
                  <a:pt x="37" y="7"/>
                  <a:pt x="37" y="7"/>
                  <a:pt x="37" y="7"/>
                </a:cubicBezTo>
                <a:cubicBezTo>
                  <a:pt x="39" y="7"/>
                  <a:pt x="39" y="7"/>
                  <a:pt x="39" y="7"/>
                </a:cubicBezTo>
                <a:lnTo>
                  <a:pt x="39" y="3"/>
                </a:lnTo>
                <a:close/>
                <a:moveTo>
                  <a:pt x="41" y="71"/>
                </a:moveTo>
                <a:cubicBezTo>
                  <a:pt x="69" y="71"/>
                  <a:pt x="69" y="71"/>
                  <a:pt x="69" y="71"/>
                </a:cubicBezTo>
                <a:cubicBezTo>
                  <a:pt x="69" y="67"/>
                  <a:pt x="69" y="67"/>
                  <a:pt x="69" y="67"/>
                </a:cubicBezTo>
                <a:cubicBezTo>
                  <a:pt x="67" y="67"/>
                  <a:pt x="67" y="67"/>
                  <a:pt x="67" y="67"/>
                </a:cubicBezTo>
                <a:cubicBezTo>
                  <a:pt x="41" y="67"/>
                  <a:pt x="41" y="67"/>
                  <a:pt x="41" y="67"/>
                </a:cubicBezTo>
                <a:lnTo>
                  <a:pt x="41" y="71"/>
                </a:lnTo>
                <a:close/>
                <a:moveTo>
                  <a:pt x="66" y="28"/>
                </a:moveTo>
                <a:cubicBezTo>
                  <a:pt x="38" y="28"/>
                  <a:pt x="38" y="28"/>
                  <a:pt x="38" y="28"/>
                </a:cubicBezTo>
                <a:cubicBezTo>
                  <a:pt x="38" y="65"/>
                  <a:pt x="38" y="65"/>
                  <a:pt x="38" y="65"/>
                </a:cubicBezTo>
                <a:cubicBezTo>
                  <a:pt x="40" y="65"/>
                  <a:pt x="40" y="65"/>
                  <a:pt x="40" y="65"/>
                </a:cubicBezTo>
                <a:cubicBezTo>
                  <a:pt x="66" y="65"/>
                  <a:pt x="66" y="65"/>
                  <a:pt x="66" y="65"/>
                </a:cubicBezTo>
                <a:lnTo>
                  <a:pt x="66" y="28"/>
                </a:lnTo>
                <a:close/>
                <a:moveTo>
                  <a:pt x="67" y="26"/>
                </a:moveTo>
                <a:cubicBezTo>
                  <a:pt x="69" y="26"/>
                  <a:pt x="69" y="26"/>
                  <a:pt x="69" y="26"/>
                </a:cubicBezTo>
                <a:cubicBezTo>
                  <a:pt x="69" y="22"/>
                  <a:pt x="69" y="22"/>
                  <a:pt x="69" y="22"/>
                </a:cubicBezTo>
                <a:cubicBezTo>
                  <a:pt x="63" y="22"/>
                  <a:pt x="63" y="22"/>
                  <a:pt x="63" y="22"/>
                </a:cubicBezTo>
                <a:cubicBezTo>
                  <a:pt x="58" y="22"/>
                  <a:pt x="58" y="22"/>
                  <a:pt x="58" y="22"/>
                </a:cubicBezTo>
                <a:cubicBezTo>
                  <a:pt x="52" y="22"/>
                  <a:pt x="52" y="22"/>
                  <a:pt x="52" y="22"/>
                </a:cubicBezTo>
                <a:cubicBezTo>
                  <a:pt x="42" y="22"/>
                  <a:pt x="42" y="22"/>
                  <a:pt x="42" y="22"/>
                </a:cubicBezTo>
                <a:cubicBezTo>
                  <a:pt x="38" y="22"/>
                  <a:pt x="38" y="22"/>
                  <a:pt x="38" y="22"/>
                </a:cubicBezTo>
                <a:cubicBezTo>
                  <a:pt x="38" y="26"/>
                  <a:pt x="38" y="26"/>
                  <a:pt x="38" y="26"/>
                </a:cubicBezTo>
                <a:lnTo>
                  <a:pt x="67" y="26"/>
                </a:lnTo>
                <a:close/>
                <a:moveTo>
                  <a:pt x="51" y="20"/>
                </a:moveTo>
                <a:cubicBezTo>
                  <a:pt x="51" y="18"/>
                  <a:pt x="51" y="18"/>
                  <a:pt x="51" y="18"/>
                </a:cubicBezTo>
                <a:cubicBezTo>
                  <a:pt x="43" y="18"/>
                  <a:pt x="43" y="18"/>
                  <a:pt x="43" y="18"/>
                </a:cubicBezTo>
                <a:cubicBezTo>
                  <a:pt x="43" y="20"/>
                  <a:pt x="43" y="20"/>
                  <a:pt x="43" y="20"/>
                </a:cubicBezTo>
                <a:lnTo>
                  <a:pt x="51" y="20"/>
                </a:lnTo>
                <a:close/>
                <a:moveTo>
                  <a:pt x="62" y="20"/>
                </a:moveTo>
                <a:cubicBezTo>
                  <a:pt x="62" y="14"/>
                  <a:pt x="62" y="14"/>
                  <a:pt x="62" y="14"/>
                </a:cubicBezTo>
                <a:cubicBezTo>
                  <a:pt x="59" y="14"/>
                  <a:pt x="59" y="14"/>
                  <a:pt x="59" y="14"/>
                </a:cubicBezTo>
                <a:cubicBezTo>
                  <a:pt x="59" y="20"/>
                  <a:pt x="59" y="20"/>
                  <a:pt x="59" y="20"/>
                </a:cubicBezTo>
                <a:lnTo>
                  <a:pt x="62" y="20"/>
                </a:lnTo>
                <a:close/>
                <a:moveTo>
                  <a:pt x="60" y="33"/>
                </a:moveTo>
                <a:cubicBezTo>
                  <a:pt x="54" y="33"/>
                  <a:pt x="54" y="33"/>
                  <a:pt x="54" y="33"/>
                </a:cubicBezTo>
                <a:cubicBezTo>
                  <a:pt x="54" y="41"/>
                  <a:pt x="54" y="41"/>
                  <a:pt x="54" y="41"/>
                </a:cubicBezTo>
                <a:cubicBezTo>
                  <a:pt x="60" y="41"/>
                  <a:pt x="60" y="41"/>
                  <a:pt x="60" y="41"/>
                </a:cubicBezTo>
                <a:lnTo>
                  <a:pt x="60" y="33"/>
                </a:lnTo>
                <a:close/>
                <a:moveTo>
                  <a:pt x="49" y="33"/>
                </a:moveTo>
                <a:cubicBezTo>
                  <a:pt x="44" y="33"/>
                  <a:pt x="44" y="33"/>
                  <a:pt x="44" y="33"/>
                </a:cubicBezTo>
                <a:cubicBezTo>
                  <a:pt x="44" y="41"/>
                  <a:pt x="44" y="41"/>
                  <a:pt x="44" y="41"/>
                </a:cubicBezTo>
                <a:cubicBezTo>
                  <a:pt x="49" y="41"/>
                  <a:pt x="49" y="41"/>
                  <a:pt x="49" y="41"/>
                </a:cubicBezTo>
                <a:lnTo>
                  <a:pt x="49" y="33"/>
                </a:lnTo>
                <a:close/>
                <a:moveTo>
                  <a:pt x="60" y="47"/>
                </a:moveTo>
                <a:cubicBezTo>
                  <a:pt x="54" y="47"/>
                  <a:pt x="54" y="47"/>
                  <a:pt x="54" y="47"/>
                </a:cubicBezTo>
                <a:cubicBezTo>
                  <a:pt x="54" y="54"/>
                  <a:pt x="54" y="54"/>
                  <a:pt x="54" y="54"/>
                </a:cubicBezTo>
                <a:cubicBezTo>
                  <a:pt x="60" y="54"/>
                  <a:pt x="60" y="54"/>
                  <a:pt x="60" y="54"/>
                </a:cubicBezTo>
                <a:lnTo>
                  <a:pt x="60" y="47"/>
                </a:lnTo>
                <a:close/>
                <a:moveTo>
                  <a:pt x="49" y="47"/>
                </a:moveTo>
                <a:cubicBezTo>
                  <a:pt x="44" y="47"/>
                  <a:pt x="44" y="47"/>
                  <a:pt x="44" y="47"/>
                </a:cubicBezTo>
                <a:cubicBezTo>
                  <a:pt x="44" y="54"/>
                  <a:pt x="44" y="54"/>
                  <a:pt x="44" y="54"/>
                </a:cubicBezTo>
                <a:cubicBezTo>
                  <a:pt x="49" y="54"/>
                  <a:pt x="49" y="54"/>
                  <a:pt x="49" y="54"/>
                </a:cubicBezTo>
                <a:lnTo>
                  <a:pt x="49"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24"/>
          <p:cNvSpPr>
            <a:spLocks noEditPoints="1"/>
          </p:cNvSpPr>
          <p:nvPr/>
        </p:nvSpPr>
        <p:spPr bwMode="auto">
          <a:xfrm>
            <a:off x="1783300" y="4064095"/>
            <a:ext cx="303501" cy="294728"/>
          </a:xfrm>
          <a:custGeom>
            <a:avLst/>
            <a:gdLst>
              <a:gd name="T0" fmla="*/ 1 w 73"/>
              <a:gd name="T1" fmla="*/ 19 h 68"/>
              <a:gd name="T2" fmla="*/ 37 w 73"/>
              <a:gd name="T3" fmla="*/ 1 h 68"/>
              <a:gd name="T4" fmla="*/ 72 w 73"/>
              <a:gd name="T5" fmla="*/ 21 h 68"/>
              <a:gd name="T6" fmla="*/ 36 w 73"/>
              <a:gd name="T7" fmla="*/ 4 h 68"/>
              <a:gd name="T8" fmla="*/ 1 w 73"/>
              <a:gd name="T9" fmla="*/ 22 h 68"/>
              <a:gd name="T10" fmla="*/ 37 w 73"/>
              <a:gd name="T11" fmla="*/ 6 h 68"/>
              <a:gd name="T12" fmla="*/ 66 w 73"/>
              <a:gd name="T13" fmla="*/ 22 h 68"/>
              <a:gd name="T14" fmla="*/ 8 w 73"/>
              <a:gd name="T15" fmla="*/ 22 h 68"/>
              <a:gd name="T16" fmla="*/ 7 w 73"/>
              <a:gd name="T17" fmla="*/ 21 h 68"/>
              <a:gd name="T18" fmla="*/ 37 w 73"/>
              <a:gd name="T19" fmla="*/ 6 h 68"/>
              <a:gd name="T20" fmla="*/ 36 w 73"/>
              <a:gd name="T21" fmla="*/ 8 h 68"/>
              <a:gd name="T22" fmla="*/ 60 w 73"/>
              <a:gd name="T23" fmla="*/ 20 h 68"/>
              <a:gd name="T24" fmla="*/ 73 w 73"/>
              <a:gd name="T25" fmla="*/ 67 h 68"/>
              <a:gd name="T26" fmla="*/ 1 w 73"/>
              <a:gd name="T27" fmla="*/ 68 h 68"/>
              <a:gd name="T28" fmla="*/ 0 w 73"/>
              <a:gd name="T29" fmla="*/ 61 h 68"/>
              <a:gd name="T30" fmla="*/ 4 w 73"/>
              <a:gd name="T31" fmla="*/ 59 h 68"/>
              <a:gd name="T32" fmla="*/ 6 w 73"/>
              <a:gd name="T33" fmla="*/ 56 h 68"/>
              <a:gd name="T34" fmla="*/ 12 w 73"/>
              <a:gd name="T35" fmla="*/ 26 h 68"/>
              <a:gd name="T36" fmla="*/ 7 w 73"/>
              <a:gd name="T37" fmla="*/ 25 h 68"/>
              <a:gd name="T38" fmla="*/ 13 w 73"/>
              <a:gd name="T39" fmla="*/ 24 h 68"/>
              <a:gd name="T40" fmla="*/ 27 w 73"/>
              <a:gd name="T41" fmla="*/ 24 h 68"/>
              <a:gd name="T42" fmla="*/ 41 w 73"/>
              <a:gd name="T43" fmla="*/ 24 h 68"/>
              <a:gd name="T44" fmla="*/ 56 w 73"/>
              <a:gd name="T45" fmla="*/ 24 h 68"/>
              <a:gd name="T46" fmla="*/ 65 w 73"/>
              <a:gd name="T47" fmla="*/ 24 h 68"/>
              <a:gd name="T48" fmla="*/ 65 w 73"/>
              <a:gd name="T49" fmla="*/ 26 h 68"/>
              <a:gd name="T50" fmla="*/ 62 w 73"/>
              <a:gd name="T51" fmla="*/ 56 h 68"/>
              <a:gd name="T52" fmla="*/ 68 w 73"/>
              <a:gd name="T53" fmla="*/ 58 h 68"/>
              <a:gd name="T54" fmla="*/ 71 w 73"/>
              <a:gd name="T55" fmla="*/ 59 h 68"/>
              <a:gd name="T56" fmla="*/ 48 w 73"/>
              <a:gd name="T57" fmla="*/ 56 h 68"/>
              <a:gd name="T58" fmla="*/ 55 w 73"/>
              <a:gd name="T59" fmla="*/ 26 h 68"/>
              <a:gd name="T60" fmla="*/ 48 w 73"/>
              <a:gd name="T61" fmla="*/ 56 h 68"/>
              <a:gd name="T62" fmla="*/ 40 w 73"/>
              <a:gd name="T63" fmla="*/ 56 h 68"/>
              <a:gd name="T64" fmla="*/ 33 w 73"/>
              <a:gd name="T65" fmla="*/ 26 h 68"/>
              <a:gd name="T66" fmla="*/ 19 w 73"/>
              <a:gd name="T67" fmla="*/ 56 h 68"/>
              <a:gd name="T68" fmla="*/ 26 w 73"/>
              <a:gd name="T69" fmla="*/ 26 h 68"/>
              <a:gd name="T70" fmla="*/ 19 w 73"/>
              <a:gd name="T71" fmla="*/ 56 h 68"/>
              <a:gd name="T72" fmla="*/ 65 w 73"/>
              <a:gd name="T73" fmla="*/ 59 h 68"/>
              <a:gd name="T74" fmla="*/ 7 w 73"/>
              <a:gd name="T75" fmla="*/ 59 h 68"/>
              <a:gd name="T76" fmla="*/ 67 w 73"/>
              <a:gd name="T77" fmla="*/ 62 h 68"/>
              <a:gd name="T78" fmla="*/ 3 w 73"/>
              <a:gd name="T79" fmla="*/ 62 h 68"/>
              <a:gd name="T80" fmla="*/ 70 w 73"/>
              <a:gd name="T81" fmla="*/ 6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3" h="68">
                <a:moveTo>
                  <a:pt x="0" y="21"/>
                </a:moveTo>
                <a:cubicBezTo>
                  <a:pt x="0" y="20"/>
                  <a:pt x="0" y="19"/>
                  <a:pt x="1" y="19"/>
                </a:cubicBezTo>
                <a:cubicBezTo>
                  <a:pt x="36" y="1"/>
                  <a:pt x="36" y="1"/>
                  <a:pt x="36" y="1"/>
                </a:cubicBezTo>
                <a:cubicBezTo>
                  <a:pt x="36" y="0"/>
                  <a:pt x="36" y="0"/>
                  <a:pt x="37" y="1"/>
                </a:cubicBezTo>
                <a:cubicBezTo>
                  <a:pt x="72" y="19"/>
                  <a:pt x="72" y="19"/>
                  <a:pt x="72" y="19"/>
                </a:cubicBezTo>
                <a:cubicBezTo>
                  <a:pt x="73" y="19"/>
                  <a:pt x="73" y="20"/>
                  <a:pt x="72" y="21"/>
                </a:cubicBezTo>
                <a:cubicBezTo>
                  <a:pt x="72" y="22"/>
                  <a:pt x="71" y="22"/>
                  <a:pt x="70" y="21"/>
                </a:cubicBezTo>
                <a:cubicBezTo>
                  <a:pt x="36" y="4"/>
                  <a:pt x="36" y="4"/>
                  <a:pt x="36" y="4"/>
                </a:cubicBezTo>
                <a:cubicBezTo>
                  <a:pt x="2" y="21"/>
                  <a:pt x="2" y="21"/>
                  <a:pt x="2" y="21"/>
                </a:cubicBezTo>
                <a:cubicBezTo>
                  <a:pt x="2" y="22"/>
                  <a:pt x="2" y="22"/>
                  <a:pt x="1" y="22"/>
                </a:cubicBezTo>
                <a:cubicBezTo>
                  <a:pt x="1" y="22"/>
                  <a:pt x="0" y="21"/>
                  <a:pt x="0" y="21"/>
                </a:cubicBezTo>
                <a:close/>
                <a:moveTo>
                  <a:pt x="37" y="6"/>
                </a:moveTo>
                <a:cubicBezTo>
                  <a:pt x="65" y="21"/>
                  <a:pt x="65" y="21"/>
                  <a:pt x="65" y="21"/>
                </a:cubicBezTo>
                <a:cubicBezTo>
                  <a:pt x="65" y="21"/>
                  <a:pt x="66" y="21"/>
                  <a:pt x="66" y="22"/>
                </a:cubicBezTo>
                <a:cubicBezTo>
                  <a:pt x="65" y="22"/>
                  <a:pt x="65" y="22"/>
                  <a:pt x="65" y="22"/>
                </a:cubicBezTo>
                <a:cubicBezTo>
                  <a:pt x="8" y="22"/>
                  <a:pt x="8" y="22"/>
                  <a:pt x="8" y="22"/>
                </a:cubicBezTo>
                <a:cubicBezTo>
                  <a:pt x="7" y="22"/>
                  <a:pt x="7" y="22"/>
                  <a:pt x="7" y="22"/>
                </a:cubicBezTo>
                <a:cubicBezTo>
                  <a:pt x="7" y="21"/>
                  <a:pt x="7" y="21"/>
                  <a:pt x="7" y="21"/>
                </a:cubicBezTo>
                <a:cubicBezTo>
                  <a:pt x="36" y="6"/>
                  <a:pt x="36" y="6"/>
                  <a:pt x="36" y="6"/>
                </a:cubicBezTo>
                <a:cubicBezTo>
                  <a:pt x="36" y="6"/>
                  <a:pt x="36" y="6"/>
                  <a:pt x="37" y="6"/>
                </a:cubicBezTo>
                <a:close/>
                <a:moveTo>
                  <a:pt x="60" y="20"/>
                </a:moveTo>
                <a:cubicBezTo>
                  <a:pt x="36" y="8"/>
                  <a:pt x="36" y="8"/>
                  <a:pt x="36" y="8"/>
                </a:cubicBezTo>
                <a:cubicBezTo>
                  <a:pt x="12" y="20"/>
                  <a:pt x="12" y="20"/>
                  <a:pt x="12" y="20"/>
                </a:cubicBezTo>
                <a:lnTo>
                  <a:pt x="60" y="20"/>
                </a:lnTo>
                <a:close/>
                <a:moveTo>
                  <a:pt x="73" y="61"/>
                </a:moveTo>
                <a:cubicBezTo>
                  <a:pt x="73" y="67"/>
                  <a:pt x="73" y="67"/>
                  <a:pt x="73" y="67"/>
                </a:cubicBezTo>
                <a:cubicBezTo>
                  <a:pt x="73" y="67"/>
                  <a:pt x="72" y="68"/>
                  <a:pt x="71" y="68"/>
                </a:cubicBezTo>
                <a:cubicBezTo>
                  <a:pt x="1" y="68"/>
                  <a:pt x="1" y="68"/>
                  <a:pt x="1" y="68"/>
                </a:cubicBezTo>
                <a:cubicBezTo>
                  <a:pt x="1" y="68"/>
                  <a:pt x="0" y="67"/>
                  <a:pt x="0" y="67"/>
                </a:cubicBezTo>
                <a:cubicBezTo>
                  <a:pt x="0" y="61"/>
                  <a:pt x="0" y="61"/>
                  <a:pt x="0" y="61"/>
                </a:cubicBezTo>
                <a:cubicBezTo>
                  <a:pt x="0" y="60"/>
                  <a:pt x="1" y="59"/>
                  <a:pt x="1" y="59"/>
                </a:cubicBezTo>
                <a:cubicBezTo>
                  <a:pt x="4" y="59"/>
                  <a:pt x="4" y="59"/>
                  <a:pt x="4" y="59"/>
                </a:cubicBezTo>
                <a:cubicBezTo>
                  <a:pt x="4" y="58"/>
                  <a:pt x="4" y="58"/>
                  <a:pt x="4" y="58"/>
                </a:cubicBezTo>
                <a:cubicBezTo>
                  <a:pt x="4" y="57"/>
                  <a:pt x="5" y="56"/>
                  <a:pt x="6" y="56"/>
                </a:cubicBezTo>
                <a:cubicBezTo>
                  <a:pt x="12" y="56"/>
                  <a:pt x="12" y="56"/>
                  <a:pt x="12" y="56"/>
                </a:cubicBezTo>
                <a:cubicBezTo>
                  <a:pt x="12" y="26"/>
                  <a:pt x="12" y="26"/>
                  <a:pt x="12" y="26"/>
                </a:cubicBezTo>
                <a:cubicBezTo>
                  <a:pt x="8" y="26"/>
                  <a:pt x="8" y="26"/>
                  <a:pt x="8" y="26"/>
                </a:cubicBezTo>
                <a:cubicBezTo>
                  <a:pt x="7" y="26"/>
                  <a:pt x="7" y="26"/>
                  <a:pt x="7" y="25"/>
                </a:cubicBezTo>
                <a:cubicBezTo>
                  <a:pt x="7" y="25"/>
                  <a:pt x="7" y="24"/>
                  <a:pt x="8" y="24"/>
                </a:cubicBezTo>
                <a:cubicBezTo>
                  <a:pt x="13" y="24"/>
                  <a:pt x="13" y="24"/>
                  <a:pt x="13" y="24"/>
                </a:cubicBezTo>
                <a:cubicBezTo>
                  <a:pt x="18" y="24"/>
                  <a:pt x="18" y="24"/>
                  <a:pt x="18" y="24"/>
                </a:cubicBezTo>
                <a:cubicBezTo>
                  <a:pt x="27" y="24"/>
                  <a:pt x="27" y="24"/>
                  <a:pt x="27" y="24"/>
                </a:cubicBezTo>
                <a:cubicBezTo>
                  <a:pt x="32" y="24"/>
                  <a:pt x="32" y="24"/>
                  <a:pt x="32" y="24"/>
                </a:cubicBezTo>
                <a:cubicBezTo>
                  <a:pt x="41" y="24"/>
                  <a:pt x="41" y="24"/>
                  <a:pt x="41" y="24"/>
                </a:cubicBezTo>
                <a:cubicBezTo>
                  <a:pt x="47" y="24"/>
                  <a:pt x="47" y="24"/>
                  <a:pt x="47" y="24"/>
                </a:cubicBezTo>
                <a:cubicBezTo>
                  <a:pt x="56" y="24"/>
                  <a:pt x="56" y="24"/>
                  <a:pt x="56" y="24"/>
                </a:cubicBezTo>
                <a:cubicBezTo>
                  <a:pt x="61" y="24"/>
                  <a:pt x="61" y="24"/>
                  <a:pt x="61" y="24"/>
                </a:cubicBezTo>
                <a:cubicBezTo>
                  <a:pt x="65" y="24"/>
                  <a:pt x="65" y="24"/>
                  <a:pt x="65" y="24"/>
                </a:cubicBezTo>
                <a:cubicBezTo>
                  <a:pt x="65" y="24"/>
                  <a:pt x="66" y="25"/>
                  <a:pt x="66" y="25"/>
                </a:cubicBezTo>
                <a:cubicBezTo>
                  <a:pt x="66" y="26"/>
                  <a:pt x="65" y="26"/>
                  <a:pt x="65" y="26"/>
                </a:cubicBezTo>
                <a:cubicBezTo>
                  <a:pt x="62" y="26"/>
                  <a:pt x="62" y="26"/>
                  <a:pt x="62" y="26"/>
                </a:cubicBezTo>
                <a:cubicBezTo>
                  <a:pt x="62" y="56"/>
                  <a:pt x="62" y="56"/>
                  <a:pt x="62" y="56"/>
                </a:cubicBezTo>
                <a:cubicBezTo>
                  <a:pt x="67" y="56"/>
                  <a:pt x="67" y="56"/>
                  <a:pt x="67" y="56"/>
                </a:cubicBezTo>
                <a:cubicBezTo>
                  <a:pt x="68" y="56"/>
                  <a:pt x="68" y="57"/>
                  <a:pt x="68" y="58"/>
                </a:cubicBezTo>
                <a:cubicBezTo>
                  <a:pt x="68" y="59"/>
                  <a:pt x="68" y="59"/>
                  <a:pt x="68" y="59"/>
                </a:cubicBezTo>
                <a:cubicBezTo>
                  <a:pt x="71" y="59"/>
                  <a:pt x="71" y="59"/>
                  <a:pt x="71" y="59"/>
                </a:cubicBezTo>
                <a:cubicBezTo>
                  <a:pt x="72" y="59"/>
                  <a:pt x="73" y="60"/>
                  <a:pt x="73" y="61"/>
                </a:cubicBezTo>
                <a:close/>
                <a:moveTo>
                  <a:pt x="48" y="56"/>
                </a:moveTo>
                <a:cubicBezTo>
                  <a:pt x="55" y="56"/>
                  <a:pt x="55" y="56"/>
                  <a:pt x="55" y="56"/>
                </a:cubicBezTo>
                <a:cubicBezTo>
                  <a:pt x="55" y="26"/>
                  <a:pt x="55" y="26"/>
                  <a:pt x="55" y="26"/>
                </a:cubicBezTo>
                <a:cubicBezTo>
                  <a:pt x="48" y="26"/>
                  <a:pt x="48" y="26"/>
                  <a:pt x="48" y="26"/>
                </a:cubicBezTo>
                <a:lnTo>
                  <a:pt x="48" y="56"/>
                </a:lnTo>
                <a:close/>
                <a:moveTo>
                  <a:pt x="33" y="56"/>
                </a:moveTo>
                <a:cubicBezTo>
                  <a:pt x="40" y="56"/>
                  <a:pt x="40" y="56"/>
                  <a:pt x="40" y="56"/>
                </a:cubicBezTo>
                <a:cubicBezTo>
                  <a:pt x="40" y="26"/>
                  <a:pt x="40" y="26"/>
                  <a:pt x="40" y="26"/>
                </a:cubicBezTo>
                <a:cubicBezTo>
                  <a:pt x="33" y="26"/>
                  <a:pt x="33" y="26"/>
                  <a:pt x="33" y="26"/>
                </a:cubicBezTo>
                <a:lnTo>
                  <a:pt x="33" y="56"/>
                </a:lnTo>
                <a:close/>
                <a:moveTo>
                  <a:pt x="19" y="56"/>
                </a:moveTo>
                <a:cubicBezTo>
                  <a:pt x="26" y="56"/>
                  <a:pt x="26" y="56"/>
                  <a:pt x="26" y="56"/>
                </a:cubicBezTo>
                <a:cubicBezTo>
                  <a:pt x="26" y="26"/>
                  <a:pt x="26" y="26"/>
                  <a:pt x="26" y="26"/>
                </a:cubicBezTo>
                <a:cubicBezTo>
                  <a:pt x="19" y="26"/>
                  <a:pt x="19" y="26"/>
                  <a:pt x="19" y="26"/>
                </a:cubicBezTo>
                <a:lnTo>
                  <a:pt x="19" y="56"/>
                </a:lnTo>
                <a:close/>
                <a:moveTo>
                  <a:pt x="7" y="59"/>
                </a:moveTo>
                <a:cubicBezTo>
                  <a:pt x="65" y="59"/>
                  <a:pt x="65" y="59"/>
                  <a:pt x="65" y="59"/>
                </a:cubicBezTo>
                <a:cubicBezTo>
                  <a:pt x="65" y="59"/>
                  <a:pt x="65" y="59"/>
                  <a:pt x="65" y="59"/>
                </a:cubicBezTo>
                <a:cubicBezTo>
                  <a:pt x="7" y="59"/>
                  <a:pt x="7" y="59"/>
                  <a:pt x="7" y="59"/>
                </a:cubicBezTo>
                <a:close/>
                <a:moveTo>
                  <a:pt x="70" y="62"/>
                </a:moveTo>
                <a:cubicBezTo>
                  <a:pt x="67" y="62"/>
                  <a:pt x="67" y="62"/>
                  <a:pt x="67" y="62"/>
                </a:cubicBezTo>
                <a:cubicBezTo>
                  <a:pt x="6" y="62"/>
                  <a:pt x="6" y="62"/>
                  <a:pt x="6" y="62"/>
                </a:cubicBezTo>
                <a:cubicBezTo>
                  <a:pt x="3" y="62"/>
                  <a:pt x="3" y="62"/>
                  <a:pt x="3" y="62"/>
                </a:cubicBezTo>
                <a:cubicBezTo>
                  <a:pt x="3" y="65"/>
                  <a:pt x="3" y="65"/>
                  <a:pt x="3" y="65"/>
                </a:cubicBezTo>
                <a:cubicBezTo>
                  <a:pt x="70" y="65"/>
                  <a:pt x="70" y="65"/>
                  <a:pt x="70" y="65"/>
                </a:cubicBezTo>
                <a:lnTo>
                  <a:pt x="70" y="6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25"/>
          <p:cNvSpPr>
            <a:spLocks noEditPoints="1"/>
          </p:cNvSpPr>
          <p:nvPr/>
        </p:nvSpPr>
        <p:spPr bwMode="auto">
          <a:xfrm>
            <a:off x="2484529" y="4064095"/>
            <a:ext cx="294729" cy="294728"/>
          </a:xfrm>
          <a:custGeom>
            <a:avLst/>
            <a:gdLst>
              <a:gd name="T0" fmla="*/ 60 w 71"/>
              <a:gd name="T1" fmla="*/ 10 h 68"/>
              <a:gd name="T2" fmla="*/ 54 w 71"/>
              <a:gd name="T3" fmla="*/ 10 h 68"/>
              <a:gd name="T4" fmla="*/ 50 w 71"/>
              <a:gd name="T5" fmla="*/ 10 h 68"/>
              <a:gd name="T6" fmla="*/ 45 w 71"/>
              <a:gd name="T7" fmla="*/ 1 h 68"/>
              <a:gd name="T8" fmla="*/ 27 w 71"/>
              <a:gd name="T9" fmla="*/ 0 h 68"/>
              <a:gd name="T10" fmla="*/ 21 w 71"/>
              <a:gd name="T11" fmla="*/ 6 h 68"/>
              <a:gd name="T12" fmla="*/ 18 w 71"/>
              <a:gd name="T13" fmla="*/ 10 h 68"/>
              <a:gd name="T14" fmla="*/ 11 w 71"/>
              <a:gd name="T15" fmla="*/ 10 h 68"/>
              <a:gd name="T16" fmla="*/ 6 w 71"/>
              <a:gd name="T17" fmla="*/ 10 h 68"/>
              <a:gd name="T18" fmla="*/ 0 w 71"/>
              <a:gd name="T19" fmla="*/ 62 h 68"/>
              <a:gd name="T20" fmla="*/ 64 w 71"/>
              <a:gd name="T21" fmla="*/ 68 h 68"/>
              <a:gd name="T22" fmla="*/ 71 w 71"/>
              <a:gd name="T23" fmla="*/ 17 h 68"/>
              <a:gd name="T24" fmla="*/ 3 w 71"/>
              <a:gd name="T25" fmla="*/ 36 h 68"/>
              <a:gd name="T26" fmla="*/ 31 w 71"/>
              <a:gd name="T27" fmla="*/ 37 h 68"/>
              <a:gd name="T28" fmla="*/ 31 w 71"/>
              <a:gd name="T29" fmla="*/ 46 h 68"/>
              <a:gd name="T30" fmla="*/ 38 w 71"/>
              <a:gd name="T31" fmla="*/ 47 h 68"/>
              <a:gd name="T32" fmla="*/ 39 w 71"/>
              <a:gd name="T33" fmla="*/ 38 h 68"/>
              <a:gd name="T34" fmla="*/ 64 w 71"/>
              <a:gd name="T35" fmla="*/ 37 h 68"/>
              <a:gd name="T36" fmla="*/ 68 w 71"/>
              <a:gd name="T37" fmla="*/ 62 h 68"/>
              <a:gd name="T38" fmla="*/ 6 w 71"/>
              <a:gd name="T39" fmla="*/ 65 h 68"/>
              <a:gd name="T40" fmla="*/ 3 w 71"/>
              <a:gd name="T41" fmla="*/ 36 h 68"/>
              <a:gd name="T42" fmla="*/ 68 w 71"/>
              <a:gd name="T43" fmla="*/ 17 h 68"/>
              <a:gd name="T44" fmla="*/ 64 w 71"/>
              <a:gd name="T45" fmla="*/ 35 h 68"/>
              <a:gd name="T46" fmla="*/ 39 w 71"/>
              <a:gd name="T47" fmla="*/ 34 h 68"/>
              <a:gd name="T48" fmla="*/ 38 w 71"/>
              <a:gd name="T49" fmla="*/ 32 h 68"/>
              <a:gd name="T50" fmla="*/ 31 w 71"/>
              <a:gd name="T51" fmla="*/ 34 h 68"/>
              <a:gd name="T52" fmla="*/ 31 w 71"/>
              <a:gd name="T53" fmla="*/ 35 h 68"/>
              <a:gd name="T54" fmla="*/ 3 w 71"/>
              <a:gd name="T55" fmla="*/ 32 h 68"/>
              <a:gd name="T56" fmla="*/ 6 w 71"/>
              <a:gd name="T57" fmla="*/ 13 h 68"/>
              <a:gd name="T58" fmla="*/ 33 w 71"/>
              <a:gd name="T59" fmla="*/ 39 h 68"/>
              <a:gd name="T60" fmla="*/ 37 w 71"/>
              <a:gd name="T61" fmla="*/ 45 h 68"/>
              <a:gd name="T62" fmla="*/ 33 w 71"/>
              <a:gd name="T63" fmla="*/ 39 h 68"/>
              <a:gd name="T64" fmla="*/ 26 w 71"/>
              <a:gd name="T65" fmla="*/ 4 h 68"/>
              <a:gd name="T66" fmla="*/ 43 w 71"/>
              <a:gd name="T67" fmla="*/ 5 h 68"/>
              <a:gd name="T68" fmla="*/ 47 w 71"/>
              <a:gd name="T69" fmla="*/ 6 h 68"/>
              <a:gd name="T70" fmla="*/ 43 w 71"/>
              <a:gd name="T71" fmla="*/ 10 h 68"/>
              <a:gd name="T72" fmla="*/ 29 w 71"/>
              <a:gd name="T73" fmla="*/ 10 h 68"/>
              <a:gd name="T74" fmla="*/ 24 w 71"/>
              <a:gd name="T75" fmla="*/ 10 h 68"/>
              <a:gd name="T76" fmla="*/ 7 w 71"/>
              <a:gd name="T77" fmla="*/ 15 h 68"/>
              <a:gd name="T78" fmla="*/ 18 w 71"/>
              <a:gd name="T79" fmla="*/ 16 h 68"/>
              <a:gd name="T80" fmla="*/ 7 w 71"/>
              <a:gd name="T81" fmla="*/ 17 h 68"/>
              <a:gd name="T82" fmla="*/ 6 w 71"/>
              <a:gd name="T83" fmla="*/ 26 h 68"/>
              <a:gd name="T84" fmla="*/ 5 w 71"/>
              <a:gd name="T85" fmla="*/ 17 h 68"/>
              <a:gd name="T86" fmla="*/ 53 w 71"/>
              <a:gd name="T87" fmla="*/ 63 h 68"/>
              <a:gd name="T88" fmla="*/ 64 w 71"/>
              <a:gd name="T89" fmla="*/ 62 h 68"/>
              <a:gd name="T90" fmla="*/ 65 w 71"/>
              <a:gd name="T91" fmla="*/ 53 h 68"/>
              <a:gd name="T92" fmla="*/ 66 w 71"/>
              <a:gd name="T93" fmla="*/ 62 h 68"/>
              <a:gd name="T94" fmla="*/ 54 w 71"/>
              <a:gd name="T95"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1" h="68">
                <a:moveTo>
                  <a:pt x="64" y="10"/>
                </a:moveTo>
                <a:cubicBezTo>
                  <a:pt x="60" y="10"/>
                  <a:pt x="60" y="10"/>
                  <a:pt x="60" y="10"/>
                </a:cubicBezTo>
                <a:cubicBezTo>
                  <a:pt x="60" y="10"/>
                  <a:pt x="60" y="10"/>
                  <a:pt x="59" y="10"/>
                </a:cubicBezTo>
                <a:cubicBezTo>
                  <a:pt x="54" y="10"/>
                  <a:pt x="54" y="10"/>
                  <a:pt x="54" y="10"/>
                </a:cubicBezTo>
                <a:cubicBezTo>
                  <a:pt x="53" y="10"/>
                  <a:pt x="52" y="10"/>
                  <a:pt x="52" y="10"/>
                </a:cubicBezTo>
                <a:cubicBezTo>
                  <a:pt x="50" y="10"/>
                  <a:pt x="50" y="10"/>
                  <a:pt x="50" y="10"/>
                </a:cubicBezTo>
                <a:cubicBezTo>
                  <a:pt x="50" y="6"/>
                  <a:pt x="50" y="6"/>
                  <a:pt x="50" y="6"/>
                </a:cubicBezTo>
                <a:cubicBezTo>
                  <a:pt x="50" y="4"/>
                  <a:pt x="48" y="2"/>
                  <a:pt x="45" y="1"/>
                </a:cubicBezTo>
                <a:cubicBezTo>
                  <a:pt x="45" y="1"/>
                  <a:pt x="44" y="0"/>
                  <a:pt x="43" y="0"/>
                </a:cubicBezTo>
                <a:cubicBezTo>
                  <a:pt x="27" y="0"/>
                  <a:pt x="27" y="0"/>
                  <a:pt x="27" y="0"/>
                </a:cubicBezTo>
                <a:cubicBezTo>
                  <a:pt x="27" y="0"/>
                  <a:pt x="26" y="1"/>
                  <a:pt x="26" y="1"/>
                </a:cubicBezTo>
                <a:cubicBezTo>
                  <a:pt x="23" y="2"/>
                  <a:pt x="21" y="4"/>
                  <a:pt x="21" y="6"/>
                </a:cubicBezTo>
                <a:cubicBezTo>
                  <a:pt x="21" y="10"/>
                  <a:pt x="21" y="10"/>
                  <a:pt x="21" y="10"/>
                </a:cubicBezTo>
                <a:cubicBezTo>
                  <a:pt x="18" y="10"/>
                  <a:pt x="18" y="10"/>
                  <a:pt x="18" y="10"/>
                </a:cubicBezTo>
                <a:cubicBezTo>
                  <a:pt x="18" y="10"/>
                  <a:pt x="18" y="10"/>
                  <a:pt x="17" y="10"/>
                </a:cubicBezTo>
                <a:cubicBezTo>
                  <a:pt x="11" y="10"/>
                  <a:pt x="11" y="10"/>
                  <a:pt x="11" y="10"/>
                </a:cubicBezTo>
                <a:cubicBezTo>
                  <a:pt x="11" y="10"/>
                  <a:pt x="10" y="10"/>
                  <a:pt x="10" y="10"/>
                </a:cubicBezTo>
                <a:cubicBezTo>
                  <a:pt x="6" y="10"/>
                  <a:pt x="6" y="10"/>
                  <a:pt x="6" y="10"/>
                </a:cubicBezTo>
                <a:cubicBezTo>
                  <a:pt x="3" y="10"/>
                  <a:pt x="0" y="13"/>
                  <a:pt x="0" y="17"/>
                </a:cubicBezTo>
                <a:cubicBezTo>
                  <a:pt x="0" y="62"/>
                  <a:pt x="0" y="62"/>
                  <a:pt x="0" y="62"/>
                </a:cubicBezTo>
                <a:cubicBezTo>
                  <a:pt x="0" y="66"/>
                  <a:pt x="3" y="68"/>
                  <a:pt x="6" y="68"/>
                </a:cubicBezTo>
                <a:cubicBezTo>
                  <a:pt x="64" y="68"/>
                  <a:pt x="64" y="68"/>
                  <a:pt x="64" y="68"/>
                </a:cubicBezTo>
                <a:cubicBezTo>
                  <a:pt x="68" y="68"/>
                  <a:pt x="71" y="66"/>
                  <a:pt x="71" y="62"/>
                </a:cubicBezTo>
                <a:cubicBezTo>
                  <a:pt x="71" y="17"/>
                  <a:pt x="71" y="17"/>
                  <a:pt x="71" y="17"/>
                </a:cubicBezTo>
                <a:cubicBezTo>
                  <a:pt x="71" y="13"/>
                  <a:pt x="68" y="10"/>
                  <a:pt x="64" y="10"/>
                </a:cubicBezTo>
                <a:close/>
                <a:moveTo>
                  <a:pt x="3" y="36"/>
                </a:moveTo>
                <a:cubicBezTo>
                  <a:pt x="4" y="37"/>
                  <a:pt x="5" y="37"/>
                  <a:pt x="6" y="37"/>
                </a:cubicBezTo>
                <a:cubicBezTo>
                  <a:pt x="31" y="37"/>
                  <a:pt x="31" y="37"/>
                  <a:pt x="31" y="37"/>
                </a:cubicBezTo>
                <a:cubicBezTo>
                  <a:pt x="31" y="38"/>
                  <a:pt x="31" y="38"/>
                  <a:pt x="31" y="38"/>
                </a:cubicBezTo>
                <a:cubicBezTo>
                  <a:pt x="31" y="46"/>
                  <a:pt x="31" y="46"/>
                  <a:pt x="31" y="46"/>
                </a:cubicBezTo>
                <a:cubicBezTo>
                  <a:pt x="31" y="47"/>
                  <a:pt x="32" y="47"/>
                  <a:pt x="32" y="47"/>
                </a:cubicBezTo>
                <a:cubicBezTo>
                  <a:pt x="38" y="47"/>
                  <a:pt x="38" y="47"/>
                  <a:pt x="38" y="47"/>
                </a:cubicBezTo>
                <a:cubicBezTo>
                  <a:pt x="39" y="47"/>
                  <a:pt x="39" y="47"/>
                  <a:pt x="39" y="46"/>
                </a:cubicBezTo>
                <a:cubicBezTo>
                  <a:pt x="39" y="38"/>
                  <a:pt x="39" y="38"/>
                  <a:pt x="39" y="38"/>
                </a:cubicBezTo>
                <a:cubicBezTo>
                  <a:pt x="39" y="37"/>
                  <a:pt x="39" y="37"/>
                  <a:pt x="39" y="37"/>
                </a:cubicBezTo>
                <a:cubicBezTo>
                  <a:pt x="64" y="37"/>
                  <a:pt x="64" y="37"/>
                  <a:pt x="64" y="37"/>
                </a:cubicBezTo>
                <a:cubicBezTo>
                  <a:pt x="65" y="37"/>
                  <a:pt x="67" y="37"/>
                  <a:pt x="68" y="36"/>
                </a:cubicBezTo>
                <a:cubicBezTo>
                  <a:pt x="68" y="62"/>
                  <a:pt x="68" y="62"/>
                  <a:pt x="68" y="62"/>
                </a:cubicBezTo>
                <a:cubicBezTo>
                  <a:pt x="68" y="64"/>
                  <a:pt x="66" y="65"/>
                  <a:pt x="64" y="65"/>
                </a:cubicBezTo>
                <a:cubicBezTo>
                  <a:pt x="6" y="65"/>
                  <a:pt x="6" y="65"/>
                  <a:pt x="6" y="65"/>
                </a:cubicBezTo>
                <a:cubicBezTo>
                  <a:pt x="5" y="65"/>
                  <a:pt x="3" y="64"/>
                  <a:pt x="3" y="62"/>
                </a:cubicBezTo>
                <a:lnTo>
                  <a:pt x="3" y="36"/>
                </a:lnTo>
                <a:close/>
                <a:moveTo>
                  <a:pt x="64" y="13"/>
                </a:moveTo>
                <a:cubicBezTo>
                  <a:pt x="66" y="13"/>
                  <a:pt x="68" y="15"/>
                  <a:pt x="68" y="17"/>
                </a:cubicBezTo>
                <a:cubicBezTo>
                  <a:pt x="68" y="32"/>
                  <a:pt x="68" y="32"/>
                  <a:pt x="68" y="32"/>
                </a:cubicBezTo>
                <a:cubicBezTo>
                  <a:pt x="68" y="34"/>
                  <a:pt x="66" y="35"/>
                  <a:pt x="64" y="35"/>
                </a:cubicBezTo>
                <a:cubicBezTo>
                  <a:pt x="39" y="35"/>
                  <a:pt x="39" y="35"/>
                  <a:pt x="39" y="35"/>
                </a:cubicBezTo>
                <a:cubicBezTo>
                  <a:pt x="39" y="34"/>
                  <a:pt x="39" y="34"/>
                  <a:pt x="39" y="34"/>
                </a:cubicBezTo>
                <a:cubicBezTo>
                  <a:pt x="39" y="34"/>
                  <a:pt x="39" y="34"/>
                  <a:pt x="39" y="34"/>
                </a:cubicBezTo>
                <a:cubicBezTo>
                  <a:pt x="39" y="33"/>
                  <a:pt x="39" y="32"/>
                  <a:pt x="38" y="32"/>
                </a:cubicBezTo>
                <a:cubicBezTo>
                  <a:pt x="32" y="32"/>
                  <a:pt x="32" y="32"/>
                  <a:pt x="32" y="32"/>
                </a:cubicBezTo>
                <a:cubicBezTo>
                  <a:pt x="32" y="32"/>
                  <a:pt x="31" y="33"/>
                  <a:pt x="31" y="34"/>
                </a:cubicBezTo>
                <a:cubicBezTo>
                  <a:pt x="31" y="34"/>
                  <a:pt x="31" y="34"/>
                  <a:pt x="31" y="34"/>
                </a:cubicBezTo>
                <a:cubicBezTo>
                  <a:pt x="31" y="35"/>
                  <a:pt x="31" y="35"/>
                  <a:pt x="31" y="35"/>
                </a:cubicBezTo>
                <a:cubicBezTo>
                  <a:pt x="6" y="35"/>
                  <a:pt x="6" y="35"/>
                  <a:pt x="6" y="35"/>
                </a:cubicBezTo>
                <a:cubicBezTo>
                  <a:pt x="5" y="35"/>
                  <a:pt x="3" y="34"/>
                  <a:pt x="3" y="32"/>
                </a:cubicBezTo>
                <a:cubicBezTo>
                  <a:pt x="3" y="17"/>
                  <a:pt x="3" y="17"/>
                  <a:pt x="3" y="17"/>
                </a:cubicBezTo>
                <a:cubicBezTo>
                  <a:pt x="3" y="15"/>
                  <a:pt x="5" y="13"/>
                  <a:pt x="6" y="13"/>
                </a:cubicBezTo>
                <a:lnTo>
                  <a:pt x="64" y="13"/>
                </a:lnTo>
                <a:close/>
                <a:moveTo>
                  <a:pt x="33" y="39"/>
                </a:moveTo>
                <a:cubicBezTo>
                  <a:pt x="37" y="39"/>
                  <a:pt x="37" y="39"/>
                  <a:pt x="37" y="39"/>
                </a:cubicBezTo>
                <a:cubicBezTo>
                  <a:pt x="37" y="45"/>
                  <a:pt x="37" y="45"/>
                  <a:pt x="37" y="45"/>
                </a:cubicBezTo>
                <a:cubicBezTo>
                  <a:pt x="33" y="45"/>
                  <a:pt x="33" y="45"/>
                  <a:pt x="33" y="45"/>
                </a:cubicBezTo>
                <a:lnTo>
                  <a:pt x="33" y="39"/>
                </a:lnTo>
                <a:close/>
                <a:moveTo>
                  <a:pt x="24" y="6"/>
                </a:moveTo>
                <a:cubicBezTo>
                  <a:pt x="24" y="5"/>
                  <a:pt x="25" y="5"/>
                  <a:pt x="26" y="4"/>
                </a:cubicBezTo>
                <a:cubicBezTo>
                  <a:pt x="26" y="5"/>
                  <a:pt x="27" y="5"/>
                  <a:pt x="27" y="5"/>
                </a:cubicBezTo>
                <a:cubicBezTo>
                  <a:pt x="43" y="5"/>
                  <a:pt x="43" y="5"/>
                  <a:pt x="43" y="5"/>
                </a:cubicBezTo>
                <a:cubicBezTo>
                  <a:pt x="44" y="5"/>
                  <a:pt x="44" y="5"/>
                  <a:pt x="45" y="4"/>
                </a:cubicBezTo>
                <a:cubicBezTo>
                  <a:pt x="46" y="5"/>
                  <a:pt x="47" y="5"/>
                  <a:pt x="47" y="6"/>
                </a:cubicBezTo>
                <a:cubicBezTo>
                  <a:pt x="47" y="10"/>
                  <a:pt x="47" y="10"/>
                  <a:pt x="47" y="10"/>
                </a:cubicBezTo>
                <a:cubicBezTo>
                  <a:pt x="43" y="10"/>
                  <a:pt x="43" y="10"/>
                  <a:pt x="43" y="10"/>
                </a:cubicBezTo>
                <a:cubicBezTo>
                  <a:pt x="42" y="10"/>
                  <a:pt x="42" y="10"/>
                  <a:pt x="41" y="10"/>
                </a:cubicBezTo>
                <a:cubicBezTo>
                  <a:pt x="29" y="10"/>
                  <a:pt x="29" y="10"/>
                  <a:pt x="29" y="10"/>
                </a:cubicBezTo>
                <a:cubicBezTo>
                  <a:pt x="29" y="10"/>
                  <a:pt x="28" y="10"/>
                  <a:pt x="28" y="10"/>
                </a:cubicBezTo>
                <a:cubicBezTo>
                  <a:pt x="24" y="10"/>
                  <a:pt x="24" y="10"/>
                  <a:pt x="24" y="10"/>
                </a:cubicBezTo>
                <a:lnTo>
                  <a:pt x="24" y="6"/>
                </a:lnTo>
                <a:close/>
                <a:moveTo>
                  <a:pt x="7" y="15"/>
                </a:moveTo>
                <a:cubicBezTo>
                  <a:pt x="17" y="15"/>
                  <a:pt x="17" y="15"/>
                  <a:pt x="17" y="15"/>
                </a:cubicBezTo>
                <a:cubicBezTo>
                  <a:pt x="18" y="15"/>
                  <a:pt x="18" y="16"/>
                  <a:pt x="18" y="16"/>
                </a:cubicBezTo>
                <a:cubicBezTo>
                  <a:pt x="18" y="17"/>
                  <a:pt x="18" y="17"/>
                  <a:pt x="17" y="17"/>
                </a:cubicBezTo>
                <a:cubicBezTo>
                  <a:pt x="7" y="17"/>
                  <a:pt x="7" y="17"/>
                  <a:pt x="7" y="17"/>
                </a:cubicBezTo>
                <a:cubicBezTo>
                  <a:pt x="7" y="25"/>
                  <a:pt x="7" y="25"/>
                  <a:pt x="7" y="25"/>
                </a:cubicBezTo>
                <a:cubicBezTo>
                  <a:pt x="7" y="26"/>
                  <a:pt x="6" y="26"/>
                  <a:pt x="6" y="26"/>
                </a:cubicBezTo>
                <a:cubicBezTo>
                  <a:pt x="5" y="26"/>
                  <a:pt x="5" y="26"/>
                  <a:pt x="5" y="25"/>
                </a:cubicBezTo>
                <a:cubicBezTo>
                  <a:pt x="5" y="17"/>
                  <a:pt x="5" y="17"/>
                  <a:pt x="5" y="17"/>
                </a:cubicBezTo>
                <a:cubicBezTo>
                  <a:pt x="5" y="16"/>
                  <a:pt x="6" y="15"/>
                  <a:pt x="7" y="15"/>
                </a:cubicBezTo>
                <a:close/>
                <a:moveTo>
                  <a:pt x="53" y="63"/>
                </a:moveTo>
                <a:cubicBezTo>
                  <a:pt x="53" y="62"/>
                  <a:pt x="53" y="62"/>
                  <a:pt x="54" y="62"/>
                </a:cubicBezTo>
                <a:cubicBezTo>
                  <a:pt x="64" y="62"/>
                  <a:pt x="64" y="62"/>
                  <a:pt x="64" y="62"/>
                </a:cubicBezTo>
                <a:cubicBezTo>
                  <a:pt x="64" y="54"/>
                  <a:pt x="64" y="54"/>
                  <a:pt x="64" y="54"/>
                </a:cubicBezTo>
                <a:cubicBezTo>
                  <a:pt x="64" y="53"/>
                  <a:pt x="64" y="53"/>
                  <a:pt x="65" y="53"/>
                </a:cubicBezTo>
                <a:cubicBezTo>
                  <a:pt x="65" y="53"/>
                  <a:pt x="66" y="53"/>
                  <a:pt x="66" y="54"/>
                </a:cubicBezTo>
                <a:cubicBezTo>
                  <a:pt x="66" y="62"/>
                  <a:pt x="66" y="62"/>
                  <a:pt x="66" y="62"/>
                </a:cubicBezTo>
                <a:cubicBezTo>
                  <a:pt x="66" y="63"/>
                  <a:pt x="65" y="64"/>
                  <a:pt x="64" y="64"/>
                </a:cubicBezTo>
                <a:cubicBezTo>
                  <a:pt x="54" y="64"/>
                  <a:pt x="54" y="64"/>
                  <a:pt x="54" y="64"/>
                </a:cubicBezTo>
                <a:cubicBezTo>
                  <a:pt x="53" y="64"/>
                  <a:pt x="53" y="63"/>
                  <a:pt x="53"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31"/>
          <p:cNvSpPr>
            <a:spLocks noEditPoints="1"/>
          </p:cNvSpPr>
          <p:nvPr/>
        </p:nvSpPr>
        <p:spPr bwMode="auto">
          <a:xfrm>
            <a:off x="3092352" y="4081639"/>
            <a:ext cx="301747" cy="264905"/>
          </a:xfrm>
          <a:custGeom>
            <a:avLst/>
            <a:gdLst>
              <a:gd name="T0" fmla="*/ 63 w 73"/>
              <a:gd name="T1" fmla="*/ 20 h 61"/>
              <a:gd name="T2" fmla="*/ 60 w 73"/>
              <a:gd name="T3" fmla="*/ 10 h 61"/>
              <a:gd name="T4" fmla="*/ 54 w 73"/>
              <a:gd name="T5" fmla="*/ 0 h 61"/>
              <a:gd name="T6" fmla="*/ 13 w 73"/>
              <a:gd name="T7" fmla="*/ 5 h 61"/>
              <a:gd name="T8" fmla="*/ 10 w 73"/>
              <a:gd name="T9" fmla="*/ 15 h 61"/>
              <a:gd name="T10" fmla="*/ 5 w 73"/>
              <a:gd name="T11" fmla="*/ 20 h 61"/>
              <a:gd name="T12" fmla="*/ 0 w 73"/>
              <a:gd name="T13" fmla="*/ 55 h 61"/>
              <a:gd name="T14" fmla="*/ 67 w 73"/>
              <a:gd name="T15" fmla="*/ 61 h 61"/>
              <a:gd name="T16" fmla="*/ 73 w 73"/>
              <a:gd name="T17" fmla="*/ 26 h 61"/>
              <a:gd name="T18" fmla="*/ 57 w 73"/>
              <a:gd name="T19" fmla="*/ 58 h 61"/>
              <a:gd name="T20" fmla="*/ 16 w 73"/>
              <a:gd name="T21" fmla="*/ 46 h 61"/>
              <a:gd name="T22" fmla="*/ 54 w 73"/>
              <a:gd name="T23" fmla="*/ 43 h 61"/>
              <a:gd name="T24" fmla="*/ 57 w 73"/>
              <a:gd name="T25" fmla="*/ 58 h 61"/>
              <a:gd name="T26" fmla="*/ 19 w 73"/>
              <a:gd name="T27" fmla="*/ 41 h 61"/>
              <a:gd name="T28" fmla="*/ 14 w 73"/>
              <a:gd name="T29" fmla="*/ 58 h 61"/>
              <a:gd name="T30" fmla="*/ 12 w 73"/>
              <a:gd name="T31" fmla="*/ 23 h 61"/>
              <a:gd name="T32" fmla="*/ 60 w 73"/>
              <a:gd name="T33" fmla="*/ 58 h 61"/>
              <a:gd name="T34" fmla="*/ 59 w 73"/>
              <a:gd name="T35" fmla="*/ 46 h 61"/>
              <a:gd name="T36" fmla="*/ 60 w 73"/>
              <a:gd name="T37" fmla="*/ 15 h 61"/>
              <a:gd name="T38" fmla="*/ 60 w 73"/>
              <a:gd name="T39" fmla="*/ 20 h 61"/>
              <a:gd name="T40" fmla="*/ 60 w 73"/>
              <a:gd name="T41" fmla="*/ 15 h 61"/>
              <a:gd name="T42" fmla="*/ 54 w 73"/>
              <a:gd name="T43" fmla="*/ 3 h 61"/>
              <a:gd name="T44" fmla="*/ 57 w 73"/>
              <a:gd name="T45" fmla="*/ 20 h 61"/>
              <a:gd name="T46" fmla="*/ 16 w 73"/>
              <a:gd name="T47" fmla="*/ 5 h 61"/>
              <a:gd name="T48" fmla="*/ 13 w 73"/>
              <a:gd name="T49" fmla="*/ 15 h 61"/>
              <a:gd name="T50" fmla="*/ 13 w 73"/>
              <a:gd name="T51" fmla="*/ 20 h 61"/>
              <a:gd name="T52" fmla="*/ 13 w 73"/>
              <a:gd name="T53" fmla="*/ 15 h 61"/>
              <a:gd name="T54" fmla="*/ 3 w 73"/>
              <a:gd name="T55" fmla="*/ 26 h 61"/>
              <a:gd name="T56" fmla="*/ 10 w 73"/>
              <a:gd name="T57" fmla="*/ 23 h 61"/>
              <a:gd name="T58" fmla="*/ 5 w 73"/>
              <a:gd name="T59" fmla="*/ 58 h 61"/>
              <a:gd name="T60" fmla="*/ 70 w 73"/>
              <a:gd name="T61" fmla="*/ 55 h 61"/>
              <a:gd name="T62" fmla="*/ 62 w 73"/>
              <a:gd name="T63" fmla="*/ 58 h 61"/>
              <a:gd name="T64" fmla="*/ 67 w 73"/>
              <a:gd name="T65" fmla="*/ 23 h 61"/>
              <a:gd name="T66" fmla="*/ 70 w 73"/>
              <a:gd name="T67" fmla="*/ 55 h 61"/>
              <a:gd name="T68" fmla="*/ 69 w 73"/>
              <a:gd name="T69" fmla="*/ 30 h 61"/>
              <a:gd name="T70" fmla="*/ 65 w 73"/>
              <a:gd name="T71" fmla="*/ 31 h 61"/>
              <a:gd name="T72" fmla="*/ 64 w 73"/>
              <a:gd name="T73" fmla="*/ 28 h 61"/>
              <a:gd name="T74" fmla="*/ 68 w 73"/>
              <a:gd name="T75" fmla="*/ 2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3" h="61">
                <a:moveTo>
                  <a:pt x="67" y="20"/>
                </a:moveTo>
                <a:cubicBezTo>
                  <a:pt x="63" y="20"/>
                  <a:pt x="63" y="20"/>
                  <a:pt x="63" y="20"/>
                </a:cubicBezTo>
                <a:cubicBezTo>
                  <a:pt x="63" y="15"/>
                  <a:pt x="63" y="15"/>
                  <a:pt x="63" y="15"/>
                </a:cubicBezTo>
                <a:cubicBezTo>
                  <a:pt x="63" y="13"/>
                  <a:pt x="62" y="11"/>
                  <a:pt x="60" y="10"/>
                </a:cubicBezTo>
                <a:cubicBezTo>
                  <a:pt x="60" y="5"/>
                  <a:pt x="60" y="5"/>
                  <a:pt x="60" y="5"/>
                </a:cubicBezTo>
                <a:cubicBezTo>
                  <a:pt x="60" y="2"/>
                  <a:pt x="57" y="0"/>
                  <a:pt x="54" y="0"/>
                </a:cubicBezTo>
                <a:cubicBezTo>
                  <a:pt x="18" y="0"/>
                  <a:pt x="18" y="0"/>
                  <a:pt x="18" y="0"/>
                </a:cubicBezTo>
                <a:cubicBezTo>
                  <a:pt x="15" y="0"/>
                  <a:pt x="13" y="2"/>
                  <a:pt x="13" y="5"/>
                </a:cubicBezTo>
                <a:cubicBezTo>
                  <a:pt x="13" y="10"/>
                  <a:pt x="13" y="10"/>
                  <a:pt x="13" y="10"/>
                </a:cubicBezTo>
                <a:cubicBezTo>
                  <a:pt x="11" y="11"/>
                  <a:pt x="10" y="13"/>
                  <a:pt x="10" y="15"/>
                </a:cubicBezTo>
                <a:cubicBezTo>
                  <a:pt x="10" y="20"/>
                  <a:pt x="10" y="20"/>
                  <a:pt x="10" y="20"/>
                </a:cubicBezTo>
                <a:cubicBezTo>
                  <a:pt x="5" y="20"/>
                  <a:pt x="5" y="20"/>
                  <a:pt x="5" y="20"/>
                </a:cubicBezTo>
                <a:cubicBezTo>
                  <a:pt x="2" y="20"/>
                  <a:pt x="0" y="23"/>
                  <a:pt x="0" y="26"/>
                </a:cubicBezTo>
                <a:cubicBezTo>
                  <a:pt x="0" y="55"/>
                  <a:pt x="0" y="55"/>
                  <a:pt x="0" y="55"/>
                </a:cubicBezTo>
                <a:cubicBezTo>
                  <a:pt x="0" y="58"/>
                  <a:pt x="2" y="61"/>
                  <a:pt x="5" y="61"/>
                </a:cubicBezTo>
                <a:cubicBezTo>
                  <a:pt x="67" y="61"/>
                  <a:pt x="67" y="61"/>
                  <a:pt x="67" y="61"/>
                </a:cubicBezTo>
                <a:cubicBezTo>
                  <a:pt x="70" y="61"/>
                  <a:pt x="73" y="58"/>
                  <a:pt x="73" y="55"/>
                </a:cubicBezTo>
                <a:cubicBezTo>
                  <a:pt x="73" y="26"/>
                  <a:pt x="73" y="26"/>
                  <a:pt x="73" y="26"/>
                </a:cubicBezTo>
                <a:cubicBezTo>
                  <a:pt x="73" y="23"/>
                  <a:pt x="70" y="20"/>
                  <a:pt x="67" y="20"/>
                </a:cubicBezTo>
                <a:close/>
                <a:moveTo>
                  <a:pt x="57" y="58"/>
                </a:moveTo>
                <a:cubicBezTo>
                  <a:pt x="16" y="58"/>
                  <a:pt x="16" y="58"/>
                  <a:pt x="16" y="58"/>
                </a:cubicBezTo>
                <a:cubicBezTo>
                  <a:pt x="16" y="46"/>
                  <a:pt x="16" y="46"/>
                  <a:pt x="16" y="46"/>
                </a:cubicBezTo>
                <a:cubicBezTo>
                  <a:pt x="16" y="44"/>
                  <a:pt x="17" y="43"/>
                  <a:pt x="19" y="43"/>
                </a:cubicBezTo>
                <a:cubicBezTo>
                  <a:pt x="54" y="43"/>
                  <a:pt x="54" y="43"/>
                  <a:pt x="54" y="43"/>
                </a:cubicBezTo>
                <a:cubicBezTo>
                  <a:pt x="56" y="43"/>
                  <a:pt x="57" y="44"/>
                  <a:pt x="57" y="46"/>
                </a:cubicBezTo>
                <a:lnTo>
                  <a:pt x="57" y="58"/>
                </a:lnTo>
                <a:close/>
                <a:moveTo>
                  <a:pt x="54" y="41"/>
                </a:moveTo>
                <a:cubicBezTo>
                  <a:pt x="19" y="41"/>
                  <a:pt x="19" y="41"/>
                  <a:pt x="19" y="41"/>
                </a:cubicBezTo>
                <a:cubicBezTo>
                  <a:pt x="16" y="41"/>
                  <a:pt x="14" y="43"/>
                  <a:pt x="14" y="46"/>
                </a:cubicBezTo>
                <a:cubicBezTo>
                  <a:pt x="14" y="58"/>
                  <a:pt x="14" y="58"/>
                  <a:pt x="14" y="58"/>
                </a:cubicBezTo>
                <a:cubicBezTo>
                  <a:pt x="12" y="58"/>
                  <a:pt x="12" y="58"/>
                  <a:pt x="12" y="58"/>
                </a:cubicBezTo>
                <a:cubicBezTo>
                  <a:pt x="12" y="23"/>
                  <a:pt x="12" y="23"/>
                  <a:pt x="12" y="23"/>
                </a:cubicBezTo>
                <a:cubicBezTo>
                  <a:pt x="60" y="23"/>
                  <a:pt x="60" y="23"/>
                  <a:pt x="60" y="23"/>
                </a:cubicBezTo>
                <a:cubicBezTo>
                  <a:pt x="60" y="58"/>
                  <a:pt x="60" y="58"/>
                  <a:pt x="60" y="58"/>
                </a:cubicBezTo>
                <a:cubicBezTo>
                  <a:pt x="59" y="58"/>
                  <a:pt x="59" y="58"/>
                  <a:pt x="59" y="58"/>
                </a:cubicBezTo>
                <a:cubicBezTo>
                  <a:pt x="59" y="46"/>
                  <a:pt x="59" y="46"/>
                  <a:pt x="59" y="46"/>
                </a:cubicBezTo>
                <a:cubicBezTo>
                  <a:pt x="59" y="43"/>
                  <a:pt x="57" y="41"/>
                  <a:pt x="54" y="41"/>
                </a:cubicBezTo>
                <a:close/>
                <a:moveTo>
                  <a:pt x="60" y="15"/>
                </a:moveTo>
                <a:cubicBezTo>
                  <a:pt x="60" y="20"/>
                  <a:pt x="60" y="20"/>
                  <a:pt x="60" y="20"/>
                </a:cubicBezTo>
                <a:cubicBezTo>
                  <a:pt x="60" y="20"/>
                  <a:pt x="60" y="20"/>
                  <a:pt x="60" y="20"/>
                </a:cubicBezTo>
                <a:cubicBezTo>
                  <a:pt x="60" y="14"/>
                  <a:pt x="60" y="14"/>
                  <a:pt x="60" y="14"/>
                </a:cubicBezTo>
                <a:cubicBezTo>
                  <a:pt x="60" y="15"/>
                  <a:pt x="60" y="15"/>
                  <a:pt x="60" y="15"/>
                </a:cubicBezTo>
                <a:close/>
                <a:moveTo>
                  <a:pt x="18" y="3"/>
                </a:moveTo>
                <a:cubicBezTo>
                  <a:pt x="54" y="3"/>
                  <a:pt x="54" y="3"/>
                  <a:pt x="54" y="3"/>
                </a:cubicBezTo>
                <a:cubicBezTo>
                  <a:pt x="56" y="3"/>
                  <a:pt x="57" y="4"/>
                  <a:pt x="57" y="5"/>
                </a:cubicBezTo>
                <a:cubicBezTo>
                  <a:pt x="57" y="20"/>
                  <a:pt x="57" y="20"/>
                  <a:pt x="57" y="20"/>
                </a:cubicBezTo>
                <a:cubicBezTo>
                  <a:pt x="16" y="20"/>
                  <a:pt x="16" y="20"/>
                  <a:pt x="16" y="20"/>
                </a:cubicBezTo>
                <a:cubicBezTo>
                  <a:pt x="16" y="5"/>
                  <a:pt x="16" y="5"/>
                  <a:pt x="16" y="5"/>
                </a:cubicBezTo>
                <a:cubicBezTo>
                  <a:pt x="16" y="4"/>
                  <a:pt x="17" y="3"/>
                  <a:pt x="18" y="3"/>
                </a:cubicBezTo>
                <a:close/>
                <a:moveTo>
                  <a:pt x="13" y="15"/>
                </a:moveTo>
                <a:cubicBezTo>
                  <a:pt x="13" y="15"/>
                  <a:pt x="13" y="15"/>
                  <a:pt x="13" y="14"/>
                </a:cubicBezTo>
                <a:cubicBezTo>
                  <a:pt x="13" y="20"/>
                  <a:pt x="13" y="20"/>
                  <a:pt x="13" y="20"/>
                </a:cubicBezTo>
                <a:cubicBezTo>
                  <a:pt x="13" y="20"/>
                  <a:pt x="13" y="20"/>
                  <a:pt x="13" y="20"/>
                </a:cubicBezTo>
                <a:lnTo>
                  <a:pt x="13" y="15"/>
                </a:lnTo>
                <a:close/>
                <a:moveTo>
                  <a:pt x="3" y="55"/>
                </a:moveTo>
                <a:cubicBezTo>
                  <a:pt x="3" y="26"/>
                  <a:pt x="3" y="26"/>
                  <a:pt x="3" y="26"/>
                </a:cubicBezTo>
                <a:cubicBezTo>
                  <a:pt x="3" y="24"/>
                  <a:pt x="4" y="23"/>
                  <a:pt x="5" y="23"/>
                </a:cubicBezTo>
                <a:cubicBezTo>
                  <a:pt x="10" y="23"/>
                  <a:pt x="10" y="23"/>
                  <a:pt x="10" y="23"/>
                </a:cubicBezTo>
                <a:cubicBezTo>
                  <a:pt x="10" y="58"/>
                  <a:pt x="10" y="58"/>
                  <a:pt x="10" y="58"/>
                </a:cubicBezTo>
                <a:cubicBezTo>
                  <a:pt x="5" y="58"/>
                  <a:pt x="5" y="58"/>
                  <a:pt x="5" y="58"/>
                </a:cubicBezTo>
                <a:cubicBezTo>
                  <a:pt x="4" y="58"/>
                  <a:pt x="3" y="57"/>
                  <a:pt x="3" y="55"/>
                </a:cubicBezTo>
                <a:close/>
                <a:moveTo>
                  <a:pt x="70" y="55"/>
                </a:moveTo>
                <a:cubicBezTo>
                  <a:pt x="70" y="57"/>
                  <a:pt x="69" y="58"/>
                  <a:pt x="67" y="58"/>
                </a:cubicBezTo>
                <a:cubicBezTo>
                  <a:pt x="62" y="58"/>
                  <a:pt x="62" y="58"/>
                  <a:pt x="62" y="58"/>
                </a:cubicBezTo>
                <a:cubicBezTo>
                  <a:pt x="62" y="23"/>
                  <a:pt x="62" y="23"/>
                  <a:pt x="62" y="23"/>
                </a:cubicBezTo>
                <a:cubicBezTo>
                  <a:pt x="67" y="23"/>
                  <a:pt x="67" y="23"/>
                  <a:pt x="67" y="23"/>
                </a:cubicBezTo>
                <a:cubicBezTo>
                  <a:pt x="69" y="23"/>
                  <a:pt x="70" y="24"/>
                  <a:pt x="70" y="26"/>
                </a:cubicBezTo>
                <a:lnTo>
                  <a:pt x="70" y="55"/>
                </a:lnTo>
                <a:close/>
                <a:moveTo>
                  <a:pt x="69" y="28"/>
                </a:moveTo>
                <a:cubicBezTo>
                  <a:pt x="69" y="30"/>
                  <a:pt x="69" y="30"/>
                  <a:pt x="69" y="30"/>
                </a:cubicBezTo>
                <a:cubicBezTo>
                  <a:pt x="69" y="31"/>
                  <a:pt x="69" y="31"/>
                  <a:pt x="68" y="31"/>
                </a:cubicBezTo>
                <a:cubicBezTo>
                  <a:pt x="65" y="31"/>
                  <a:pt x="65" y="31"/>
                  <a:pt x="65" y="31"/>
                </a:cubicBezTo>
                <a:cubicBezTo>
                  <a:pt x="65" y="31"/>
                  <a:pt x="64" y="31"/>
                  <a:pt x="64" y="30"/>
                </a:cubicBezTo>
                <a:cubicBezTo>
                  <a:pt x="64" y="28"/>
                  <a:pt x="64" y="28"/>
                  <a:pt x="64" y="28"/>
                </a:cubicBezTo>
                <a:cubicBezTo>
                  <a:pt x="64" y="27"/>
                  <a:pt x="65" y="27"/>
                  <a:pt x="65" y="27"/>
                </a:cubicBezTo>
                <a:cubicBezTo>
                  <a:pt x="68" y="27"/>
                  <a:pt x="68" y="27"/>
                  <a:pt x="68" y="27"/>
                </a:cubicBezTo>
                <a:cubicBezTo>
                  <a:pt x="69" y="27"/>
                  <a:pt x="69" y="27"/>
                  <a:pt x="69" y="2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32"/>
          <p:cNvSpPr>
            <a:spLocks noEditPoints="1"/>
          </p:cNvSpPr>
          <p:nvPr/>
        </p:nvSpPr>
        <p:spPr bwMode="auto">
          <a:xfrm>
            <a:off x="3724443" y="4078130"/>
            <a:ext cx="289466" cy="271922"/>
          </a:xfrm>
          <a:custGeom>
            <a:avLst/>
            <a:gdLst>
              <a:gd name="T0" fmla="*/ 15 w 70"/>
              <a:gd name="T1" fmla="*/ 57 h 63"/>
              <a:gd name="T2" fmla="*/ 5 w 70"/>
              <a:gd name="T3" fmla="*/ 52 h 63"/>
              <a:gd name="T4" fmla="*/ 6 w 70"/>
              <a:gd name="T5" fmla="*/ 37 h 63"/>
              <a:gd name="T6" fmla="*/ 7 w 70"/>
              <a:gd name="T7" fmla="*/ 52 h 63"/>
              <a:gd name="T8" fmla="*/ 15 w 70"/>
              <a:gd name="T9" fmla="*/ 55 h 63"/>
              <a:gd name="T10" fmla="*/ 22 w 70"/>
              <a:gd name="T11" fmla="*/ 55 h 63"/>
              <a:gd name="T12" fmla="*/ 19 w 70"/>
              <a:gd name="T13" fmla="*/ 56 h 63"/>
              <a:gd name="T14" fmla="*/ 22 w 70"/>
              <a:gd name="T15" fmla="*/ 57 h 63"/>
              <a:gd name="T16" fmla="*/ 22 w 70"/>
              <a:gd name="T17" fmla="*/ 55 h 63"/>
              <a:gd name="T18" fmla="*/ 70 w 70"/>
              <a:gd name="T19" fmla="*/ 58 h 63"/>
              <a:gd name="T20" fmla="*/ 5 w 70"/>
              <a:gd name="T21" fmla="*/ 63 h 63"/>
              <a:gd name="T22" fmla="*/ 0 w 70"/>
              <a:gd name="T23" fmla="*/ 28 h 63"/>
              <a:gd name="T24" fmla="*/ 6 w 70"/>
              <a:gd name="T25" fmla="*/ 4 h 63"/>
              <a:gd name="T26" fmla="*/ 57 w 70"/>
              <a:gd name="T27" fmla="*/ 0 h 63"/>
              <a:gd name="T28" fmla="*/ 69 w 70"/>
              <a:gd name="T29" fmla="*/ 28 h 63"/>
              <a:gd name="T30" fmla="*/ 3 w 70"/>
              <a:gd name="T31" fmla="*/ 25 h 63"/>
              <a:gd name="T32" fmla="*/ 10 w 70"/>
              <a:gd name="T33" fmla="*/ 7 h 63"/>
              <a:gd name="T34" fmla="*/ 55 w 70"/>
              <a:gd name="T35" fmla="*/ 5 h 63"/>
              <a:gd name="T36" fmla="*/ 63 w 70"/>
              <a:gd name="T37" fmla="*/ 25 h 63"/>
              <a:gd name="T38" fmla="*/ 60 w 70"/>
              <a:gd name="T39" fmla="*/ 5 h 63"/>
              <a:gd name="T40" fmla="*/ 12 w 70"/>
              <a:gd name="T41" fmla="*/ 3 h 63"/>
              <a:gd name="T42" fmla="*/ 3 w 70"/>
              <a:gd name="T43" fmla="*/ 25 h 63"/>
              <a:gd name="T44" fmla="*/ 61 w 70"/>
              <a:gd name="T45" fmla="*/ 25 h 63"/>
              <a:gd name="T46" fmla="*/ 55 w 70"/>
              <a:gd name="T47" fmla="*/ 7 h 63"/>
              <a:gd name="T48" fmla="*/ 12 w 70"/>
              <a:gd name="T49" fmla="*/ 8 h 63"/>
              <a:gd name="T50" fmla="*/ 20 w 70"/>
              <a:gd name="T51" fmla="*/ 25 h 63"/>
              <a:gd name="T52" fmla="*/ 22 w 70"/>
              <a:gd name="T53" fmla="*/ 30 h 63"/>
              <a:gd name="T54" fmla="*/ 47 w 70"/>
              <a:gd name="T55" fmla="*/ 27 h 63"/>
              <a:gd name="T56" fmla="*/ 22 w 70"/>
              <a:gd name="T57" fmla="*/ 32 h 63"/>
              <a:gd name="T58" fmla="*/ 26 w 70"/>
              <a:gd name="T59" fmla="*/ 38 h 63"/>
              <a:gd name="T60" fmla="*/ 45 w 70"/>
              <a:gd name="T61" fmla="*/ 36 h 63"/>
              <a:gd name="T62" fmla="*/ 22 w 70"/>
              <a:gd name="T63" fmla="*/ 32 h 63"/>
              <a:gd name="T64" fmla="*/ 67 w 70"/>
              <a:gd name="T65" fmla="*/ 28 h 63"/>
              <a:gd name="T66" fmla="*/ 48 w 70"/>
              <a:gd name="T67" fmla="*/ 36 h 63"/>
              <a:gd name="T68" fmla="*/ 26 w 70"/>
              <a:gd name="T69" fmla="*/ 41 h 63"/>
              <a:gd name="T70" fmla="*/ 19 w 70"/>
              <a:gd name="T71" fmla="*/ 28 h 63"/>
              <a:gd name="T72" fmla="*/ 3 w 70"/>
              <a:gd name="T73" fmla="*/ 58 h 63"/>
              <a:gd name="T74" fmla="*/ 64 w 70"/>
              <a:gd name="T75" fmla="*/ 60 h 63"/>
              <a:gd name="T76" fmla="*/ 38 w 70"/>
              <a:gd name="T77" fmla="*/ 47 h 63"/>
              <a:gd name="T78" fmla="*/ 31 w 70"/>
              <a:gd name="T79" fmla="*/ 47 h 63"/>
              <a:gd name="T80" fmla="*/ 38 w 70"/>
              <a:gd name="T81" fmla="*/ 47 h 63"/>
              <a:gd name="T82" fmla="*/ 35 w 70"/>
              <a:gd name="T83" fmla="*/ 46 h 63"/>
              <a:gd name="T84" fmla="*/ 35 w 70"/>
              <a:gd name="T85" fmla="*/ 4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 h="63">
                <a:moveTo>
                  <a:pt x="16" y="56"/>
                </a:moveTo>
                <a:cubicBezTo>
                  <a:pt x="16" y="56"/>
                  <a:pt x="16" y="57"/>
                  <a:pt x="15" y="57"/>
                </a:cubicBezTo>
                <a:cubicBezTo>
                  <a:pt x="10" y="57"/>
                  <a:pt x="10" y="57"/>
                  <a:pt x="10" y="57"/>
                </a:cubicBezTo>
                <a:cubicBezTo>
                  <a:pt x="8" y="57"/>
                  <a:pt x="5" y="54"/>
                  <a:pt x="5" y="52"/>
                </a:cubicBezTo>
                <a:cubicBezTo>
                  <a:pt x="5" y="38"/>
                  <a:pt x="5" y="38"/>
                  <a:pt x="5" y="38"/>
                </a:cubicBezTo>
                <a:cubicBezTo>
                  <a:pt x="5" y="38"/>
                  <a:pt x="6" y="37"/>
                  <a:pt x="6" y="37"/>
                </a:cubicBezTo>
                <a:cubicBezTo>
                  <a:pt x="7" y="37"/>
                  <a:pt x="7" y="38"/>
                  <a:pt x="7" y="38"/>
                </a:cubicBezTo>
                <a:cubicBezTo>
                  <a:pt x="7" y="52"/>
                  <a:pt x="7" y="52"/>
                  <a:pt x="7" y="52"/>
                </a:cubicBezTo>
                <a:cubicBezTo>
                  <a:pt x="7" y="53"/>
                  <a:pt x="9" y="55"/>
                  <a:pt x="10" y="55"/>
                </a:cubicBezTo>
                <a:cubicBezTo>
                  <a:pt x="15" y="55"/>
                  <a:pt x="15" y="55"/>
                  <a:pt x="15" y="55"/>
                </a:cubicBezTo>
                <a:cubicBezTo>
                  <a:pt x="16" y="55"/>
                  <a:pt x="16" y="55"/>
                  <a:pt x="16" y="56"/>
                </a:cubicBezTo>
                <a:close/>
                <a:moveTo>
                  <a:pt x="22" y="55"/>
                </a:moveTo>
                <a:cubicBezTo>
                  <a:pt x="20" y="55"/>
                  <a:pt x="20" y="55"/>
                  <a:pt x="20" y="55"/>
                </a:cubicBezTo>
                <a:cubicBezTo>
                  <a:pt x="19" y="55"/>
                  <a:pt x="19" y="55"/>
                  <a:pt x="19" y="56"/>
                </a:cubicBezTo>
                <a:cubicBezTo>
                  <a:pt x="19" y="56"/>
                  <a:pt x="19" y="57"/>
                  <a:pt x="20" y="57"/>
                </a:cubicBezTo>
                <a:cubicBezTo>
                  <a:pt x="22" y="57"/>
                  <a:pt x="22" y="57"/>
                  <a:pt x="22" y="57"/>
                </a:cubicBezTo>
                <a:cubicBezTo>
                  <a:pt x="23" y="57"/>
                  <a:pt x="23" y="56"/>
                  <a:pt x="23" y="56"/>
                </a:cubicBezTo>
                <a:cubicBezTo>
                  <a:pt x="23" y="55"/>
                  <a:pt x="23" y="55"/>
                  <a:pt x="22" y="55"/>
                </a:cubicBezTo>
                <a:close/>
                <a:moveTo>
                  <a:pt x="70" y="28"/>
                </a:moveTo>
                <a:cubicBezTo>
                  <a:pt x="70" y="58"/>
                  <a:pt x="70" y="58"/>
                  <a:pt x="70" y="58"/>
                </a:cubicBezTo>
                <a:cubicBezTo>
                  <a:pt x="70" y="61"/>
                  <a:pt x="67" y="63"/>
                  <a:pt x="64" y="63"/>
                </a:cubicBezTo>
                <a:cubicBezTo>
                  <a:pt x="5" y="63"/>
                  <a:pt x="5" y="63"/>
                  <a:pt x="5" y="63"/>
                </a:cubicBezTo>
                <a:cubicBezTo>
                  <a:pt x="2" y="63"/>
                  <a:pt x="0" y="61"/>
                  <a:pt x="0" y="58"/>
                </a:cubicBezTo>
                <a:cubicBezTo>
                  <a:pt x="0" y="28"/>
                  <a:pt x="0" y="28"/>
                  <a:pt x="0" y="28"/>
                </a:cubicBezTo>
                <a:cubicBezTo>
                  <a:pt x="0" y="28"/>
                  <a:pt x="0" y="28"/>
                  <a:pt x="0" y="28"/>
                </a:cubicBezTo>
                <a:cubicBezTo>
                  <a:pt x="6" y="4"/>
                  <a:pt x="6" y="4"/>
                  <a:pt x="6" y="4"/>
                </a:cubicBezTo>
                <a:cubicBezTo>
                  <a:pt x="7" y="2"/>
                  <a:pt x="9" y="0"/>
                  <a:pt x="12" y="0"/>
                </a:cubicBezTo>
                <a:cubicBezTo>
                  <a:pt x="57" y="0"/>
                  <a:pt x="57" y="0"/>
                  <a:pt x="57" y="0"/>
                </a:cubicBezTo>
                <a:cubicBezTo>
                  <a:pt x="60" y="0"/>
                  <a:pt x="63" y="2"/>
                  <a:pt x="63" y="4"/>
                </a:cubicBezTo>
                <a:cubicBezTo>
                  <a:pt x="69" y="28"/>
                  <a:pt x="69" y="28"/>
                  <a:pt x="69" y="28"/>
                </a:cubicBezTo>
                <a:cubicBezTo>
                  <a:pt x="70" y="28"/>
                  <a:pt x="70" y="28"/>
                  <a:pt x="70" y="28"/>
                </a:cubicBezTo>
                <a:close/>
                <a:moveTo>
                  <a:pt x="3" y="25"/>
                </a:moveTo>
                <a:cubicBezTo>
                  <a:pt x="6" y="25"/>
                  <a:pt x="6" y="25"/>
                  <a:pt x="6" y="25"/>
                </a:cubicBezTo>
                <a:cubicBezTo>
                  <a:pt x="10" y="7"/>
                  <a:pt x="10" y="7"/>
                  <a:pt x="10" y="7"/>
                </a:cubicBezTo>
                <a:cubicBezTo>
                  <a:pt x="11" y="6"/>
                  <a:pt x="12" y="5"/>
                  <a:pt x="14" y="5"/>
                </a:cubicBezTo>
                <a:cubicBezTo>
                  <a:pt x="55" y="5"/>
                  <a:pt x="55" y="5"/>
                  <a:pt x="55" y="5"/>
                </a:cubicBezTo>
                <a:cubicBezTo>
                  <a:pt x="57" y="5"/>
                  <a:pt x="58" y="6"/>
                  <a:pt x="59" y="7"/>
                </a:cubicBezTo>
                <a:cubicBezTo>
                  <a:pt x="63" y="25"/>
                  <a:pt x="63" y="25"/>
                  <a:pt x="63" y="25"/>
                </a:cubicBezTo>
                <a:cubicBezTo>
                  <a:pt x="66" y="25"/>
                  <a:pt x="66" y="25"/>
                  <a:pt x="66" y="25"/>
                </a:cubicBezTo>
                <a:cubicBezTo>
                  <a:pt x="60" y="5"/>
                  <a:pt x="60" y="5"/>
                  <a:pt x="60" y="5"/>
                </a:cubicBezTo>
                <a:cubicBezTo>
                  <a:pt x="60" y="4"/>
                  <a:pt x="59" y="3"/>
                  <a:pt x="57" y="3"/>
                </a:cubicBezTo>
                <a:cubicBezTo>
                  <a:pt x="12" y="3"/>
                  <a:pt x="12" y="3"/>
                  <a:pt x="12" y="3"/>
                </a:cubicBezTo>
                <a:cubicBezTo>
                  <a:pt x="11" y="3"/>
                  <a:pt x="9" y="4"/>
                  <a:pt x="9" y="5"/>
                </a:cubicBezTo>
                <a:lnTo>
                  <a:pt x="3" y="25"/>
                </a:lnTo>
                <a:close/>
                <a:moveTo>
                  <a:pt x="49" y="25"/>
                </a:moveTo>
                <a:cubicBezTo>
                  <a:pt x="61" y="25"/>
                  <a:pt x="61" y="25"/>
                  <a:pt x="61" y="25"/>
                </a:cubicBezTo>
                <a:cubicBezTo>
                  <a:pt x="57" y="8"/>
                  <a:pt x="57" y="8"/>
                  <a:pt x="57" y="8"/>
                </a:cubicBezTo>
                <a:cubicBezTo>
                  <a:pt x="57" y="7"/>
                  <a:pt x="56" y="7"/>
                  <a:pt x="55" y="7"/>
                </a:cubicBezTo>
                <a:cubicBezTo>
                  <a:pt x="14" y="7"/>
                  <a:pt x="14" y="7"/>
                  <a:pt x="14" y="7"/>
                </a:cubicBezTo>
                <a:cubicBezTo>
                  <a:pt x="13" y="7"/>
                  <a:pt x="13" y="7"/>
                  <a:pt x="12" y="8"/>
                </a:cubicBezTo>
                <a:cubicBezTo>
                  <a:pt x="8" y="25"/>
                  <a:pt x="8" y="25"/>
                  <a:pt x="8" y="25"/>
                </a:cubicBezTo>
                <a:cubicBezTo>
                  <a:pt x="20" y="25"/>
                  <a:pt x="20" y="25"/>
                  <a:pt x="20" y="25"/>
                </a:cubicBezTo>
                <a:cubicBezTo>
                  <a:pt x="20" y="25"/>
                  <a:pt x="21" y="26"/>
                  <a:pt x="21" y="27"/>
                </a:cubicBezTo>
                <a:cubicBezTo>
                  <a:pt x="22" y="30"/>
                  <a:pt x="22" y="30"/>
                  <a:pt x="22" y="30"/>
                </a:cubicBezTo>
                <a:cubicBezTo>
                  <a:pt x="47" y="30"/>
                  <a:pt x="47" y="30"/>
                  <a:pt x="47" y="30"/>
                </a:cubicBezTo>
                <a:cubicBezTo>
                  <a:pt x="47" y="27"/>
                  <a:pt x="47" y="27"/>
                  <a:pt x="47" y="27"/>
                </a:cubicBezTo>
                <a:cubicBezTo>
                  <a:pt x="48" y="26"/>
                  <a:pt x="48" y="25"/>
                  <a:pt x="49" y="25"/>
                </a:cubicBezTo>
                <a:close/>
                <a:moveTo>
                  <a:pt x="22" y="32"/>
                </a:moveTo>
                <a:cubicBezTo>
                  <a:pt x="23" y="36"/>
                  <a:pt x="23" y="36"/>
                  <a:pt x="23" y="36"/>
                </a:cubicBezTo>
                <a:cubicBezTo>
                  <a:pt x="23" y="37"/>
                  <a:pt x="25" y="38"/>
                  <a:pt x="26" y="38"/>
                </a:cubicBezTo>
                <a:cubicBezTo>
                  <a:pt x="43" y="38"/>
                  <a:pt x="43" y="38"/>
                  <a:pt x="43" y="38"/>
                </a:cubicBezTo>
                <a:cubicBezTo>
                  <a:pt x="44" y="38"/>
                  <a:pt x="45" y="37"/>
                  <a:pt x="45" y="36"/>
                </a:cubicBezTo>
                <a:cubicBezTo>
                  <a:pt x="46" y="32"/>
                  <a:pt x="46" y="32"/>
                  <a:pt x="46" y="32"/>
                </a:cubicBezTo>
                <a:lnTo>
                  <a:pt x="22" y="32"/>
                </a:lnTo>
                <a:close/>
                <a:moveTo>
                  <a:pt x="67" y="58"/>
                </a:moveTo>
                <a:cubicBezTo>
                  <a:pt x="67" y="28"/>
                  <a:pt x="67" y="28"/>
                  <a:pt x="67" y="28"/>
                </a:cubicBezTo>
                <a:cubicBezTo>
                  <a:pt x="50" y="28"/>
                  <a:pt x="50" y="28"/>
                  <a:pt x="50" y="28"/>
                </a:cubicBezTo>
                <a:cubicBezTo>
                  <a:pt x="48" y="36"/>
                  <a:pt x="48" y="36"/>
                  <a:pt x="48" y="36"/>
                </a:cubicBezTo>
                <a:cubicBezTo>
                  <a:pt x="48" y="39"/>
                  <a:pt x="45" y="41"/>
                  <a:pt x="43" y="41"/>
                </a:cubicBezTo>
                <a:cubicBezTo>
                  <a:pt x="26" y="41"/>
                  <a:pt x="26" y="41"/>
                  <a:pt x="26" y="41"/>
                </a:cubicBezTo>
                <a:cubicBezTo>
                  <a:pt x="23" y="41"/>
                  <a:pt x="21" y="39"/>
                  <a:pt x="20" y="36"/>
                </a:cubicBezTo>
                <a:cubicBezTo>
                  <a:pt x="19" y="28"/>
                  <a:pt x="19" y="28"/>
                  <a:pt x="19" y="28"/>
                </a:cubicBezTo>
                <a:cubicBezTo>
                  <a:pt x="3" y="28"/>
                  <a:pt x="3" y="28"/>
                  <a:pt x="3" y="28"/>
                </a:cubicBezTo>
                <a:cubicBezTo>
                  <a:pt x="3" y="58"/>
                  <a:pt x="3" y="58"/>
                  <a:pt x="3" y="58"/>
                </a:cubicBezTo>
                <a:cubicBezTo>
                  <a:pt x="3" y="59"/>
                  <a:pt x="3" y="60"/>
                  <a:pt x="5" y="60"/>
                </a:cubicBezTo>
                <a:cubicBezTo>
                  <a:pt x="64" y="60"/>
                  <a:pt x="64" y="60"/>
                  <a:pt x="64" y="60"/>
                </a:cubicBezTo>
                <a:cubicBezTo>
                  <a:pt x="66" y="60"/>
                  <a:pt x="67" y="59"/>
                  <a:pt x="67" y="58"/>
                </a:cubicBezTo>
                <a:close/>
                <a:moveTo>
                  <a:pt x="38" y="47"/>
                </a:moveTo>
                <a:cubicBezTo>
                  <a:pt x="38" y="49"/>
                  <a:pt x="37" y="51"/>
                  <a:pt x="35" y="51"/>
                </a:cubicBezTo>
                <a:cubicBezTo>
                  <a:pt x="32" y="51"/>
                  <a:pt x="31" y="49"/>
                  <a:pt x="31" y="47"/>
                </a:cubicBezTo>
                <a:cubicBezTo>
                  <a:pt x="31" y="45"/>
                  <a:pt x="32" y="43"/>
                  <a:pt x="35" y="43"/>
                </a:cubicBezTo>
                <a:cubicBezTo>
                  <a:pt x="37" y="43"/>
                  <a:pt x="38" y="45"/>
                  <a:pt x="38" y="47"/>
                </a:cubicBezTo>
                <a:close/>
                <a:moveTo>
                  <a:pt x="35" y="47"/>
                </a:moveTo>
                <a:cubicBezTo>
                  <a:pt x="35" y="47"/>
                  <a:pt x="35" y="46"/>
                  <a:pt x="35" y="46"/>
                </a:cubicBezTo>
                <a:cubicBezTo>
                  <a:pt x="34" y="46"/>
                  <a:pt x="34" y="47"/>
                  <a:pt x="34" y="47"/>
                </a:cubicBezTo>
                <a:cubicBezTo>
                  <a:pt x="34" y="48"/>
                  <a:pt x="35" y="48"/>
                  <a:pt x="35" y="4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36"/>
          <p:cNvSpPr>
            <a:spLocks noEditPoints="1"/>
          </p:cNvSpPr>
          <p:nvPr/>
        </p:nvSpPr>
        <p:spPr bwMode="auto">
          <a:xfrm>
            <a:off x="4408886" y="4051815"/>
            <a:ext cx="243854" cy="324552"/>
          </a:xfrm>
          <a:custGeom>
            <a:avLst/>
            <a:gdLst>
              <a:gd name="T0" fmla="*/ 30 w 59"/>
              <a:gd name="T1" fmla="*/ 0 h 75"/>
              <a:gd name="T2" fmla="*/ 0 w 59"/>
              <a:gd name="T3" fmla="*/ 11 h 75"/>
              <a:gd name="T4" fmla="*/ 54 w 59"/>
              <a:gd name="T5" fmla="*/ 75 h 75"/>
              <a:gd name="T6" fmla="*/ 54 w 59"/>
              <a:gd name="T7" fmla="*/ 5 h 75"/>
              <a:gd name="T8" fmla="*/ 49 w 59"/>
              <a:gd name="T9" fmla="*/ 16 h 75"/>
              <a:gd name="T10" fmla="*/ 50 w 59"/>
              <a:gd name="T11" fmla="*/ 14 h 75"/>
              <a:gd name="T12" fmla="*/ 53 w 59"/>
              <a:gd name="T13" fmla="*/ 15 h 75"/>
              <a:gd name="T14" fmla="*/ 9 w 59"/>
              <a:gd name="T15" fmla="*/ 66 h 75"/>
              <a:gd name="T16" fmla="*/ 9 w 59"/>
              <a:gd name="T17" fmla="*/ 12 h 75"/>
              <a:gd name="T18" fmla="*/ 10 w 59"/>
              <a:gd name="T19" fmla="*/ 16 h 75"/>
              <a:gd name="T20" fmla="*/ 34 w 59"/>
              <a:gd name="T21" fmla="*/ 6 h 75"/>
              <a:gd name="T22" fmla="*/ 12 w 59"/>
              <a:gd name="T23" fmla="*/ 14 h 75"/>
              <a:gd name="T24" fmla="*/ 56 w 59"/>
              <a:gd name="T25" fmla="*/ 67 h 75"/>
              <a:gd name="T26" fmla="*/ 3 w 59"/>
              <a:gd name="T27" fmla="*/ 67 h 75"/>
              <a:gd name="T28" fmla="*/ 20 w 59"/>
              <a:gd name="T29" fmla="*/ 8 h 75"/>
              <a:gd name="T30" fmla="*/ 4 w 59"/>
              <a:gd name="T31" fmla="*/ 15 h 75"/>
              <a:gd name="T32" fmla="*/ 50 w 59"/>
              <a:gd name="T33" fmla="*/ 68 h 75"/>
              <a:gd name="T34" fmla="*/ 50 w 59"/>
              <a:gd name="T35" fmla="*/ 10 h 75"/>
              <a:gd name="T36" fmla="*/ 54 w 59"/>
              <a:gd name="T37" fmla="*/ 8 h 75"/>
              <a:gd name="T38" fmla="*/ 9 w 59"/>
              <a:gd name="T39" fmla="*/ 20 h 75"/>
              <a:gd name="T40" fmla="*/ 14 w 59"/>
              <a:gd name="T41" fmla="*/ 25 h 75"/>
              <a:gd name="T42" fmla="*/ 14 w 59"/>
              <a:gd name="T43" fmla="*/ 19 h 75"/>
              <a:gd name="T44" fmla="*/ 11 w 59"/>
              <a:gd name="T45" fmla="*/ 21 h 75"/>
              <a:gd name="T46" fmla="*/ 11 w 59"/>
              <a:gd name="T47" fmla="*/ 23 h 75"/>
              <a:gd name="T48" fmla="*/ 10 w 59"/>
              <a:gd name="T49" fmla="*/ 28 h 75"/>
              <a:gd name="T50" fmla="*/ 10 w 59"/>
              <a:gd name="T51" fmla="*/ 34 h 75"/>
              <a:gd name="T52" fmla="*/ 15 w 59"/>
              <a:gd name="T53" fmla="*/ 29 h 75"/>
              <a:gd name="T54" fmla="*/ 11 w 59"/>
              <a:gd name="T55" fmla="*/ 32 h 75"/>
              <a:gd name="T56" fmla="*/ 13 w 59"/>
              <a:gd name="T57" fmla="*/ 32 h 75"/>
              <a:gd name="T58" fmla="*/ 9 w 59"/>
              <a:gd name="T59" fmla="*/ 39 h 75"/>
              <a:gd name="T60" fmla="*/ 14 w 59"/>
              <a:gd name="T61" fmla="*/ 44 h 75"/>
              <a:gd name="T62" fmla="*/ 14 w 59"/>
              <a:gd name="T63" fmla="*/ 38 h 75"/>
              <a:gd name="T64" fmla="*/ 11 w 59"/>
              <a:gd name="T65" fmla="*/ 40 h 75"/>
              <a:gd name="T66" fmla="*/ 14 w 59"/>
              <a:gd name="T67" fmla="*/ 47 h 75"/>
              <a:gd name="T68" fmla="*/ 9 w 59"/>
              <a:gd name="T69" fmla="*/ 52 h 75"/>
              <a:gd name="T70" fmla="*/ 15 w 59"/>
              <a:gd name="T71" fmla="*/ 52 h 75"/>
              <a:gd name="T72" fmla="*/ 13 w 59"/>
              <a:gd name="T73" fmla="*/ 51 h 75"/>
              <a:gd name="T74" fmla="*/ 13 w 59"/>
              <a:gd name="T75" fmla="*/ 49 h 75"/>
              <a:gd name="T76" fmla="*/ 10 w 59"/>
              <a:gd name="T77" fmla="*/ 57 h 75"/>
              <a:gd name="T78" fmla="*/ 10 w 59"/>
              <a:gd name="T79" fmla="*/ 63 h 75"/>
              <a:gd name="T80" fmla="*/ 15 w 59"/>
              <a:gd name="T81" fmla="*/ 58 h 75"/>
              <a:gd name="T82" fmla="*/ 11 w 59"/>
              <a:gd name="T83" fmla="*/ 61 h 75"/>
              <a:gd name="T84" fmla="*/ 13 w 59"/>
              <a:gd name="T85" fmla="*/ 61 h 75"/>
              <a:gd name="T86" fmla="*/ 49 w 59"/>
              <a:gd name="T87" fmla="*/ 23 h 75"/>
              <a:gd name="T88" fmla="*/ 17 w 59"/>
              <a:gd name="T89" fmla="*/ 25 h 75"/>
              <a:gd name="T90" fmla="*/ 17 w 59"/>
              <a:gd name="T91" fmla="*/ 32 h 75"/>
              <a:gd name="T92" fmla="*/ 49 w 59"/>
              <a:gd name="T93" fmla="*/ 34 h 75"/>
              <a:gd name="T94" fmla="*/ 16 w 59"/>
              <a:gd name="T95" fmla="*/ 43 h 75"/>
              <a:gd name="T96" fmla="*/ 50 w 59"/>
              <a:gd name="T97" fmla="*/ 43 h 75"/>
              <a:gd name="T98" fmla="*/ 16 w 59"/>
              <a:gd name="T99" fmla="*/ 43 h 75"/>
              <a:gd name="T100" fmla="*/ 49 w 59"/>
              <a:gd name="T101" fmla="*/ 51 h 75"/>
              <a:gd name="T102" fmla="*/ 17 w 59"/>
              <a:gd name="T103" fmla="*/ 53 h 75"/>
              <a:gd name="T104" fmla="*/ 17 w 59"/>
              <a:gd name="T105" fmla="*/ 61 h 75"/>
              <a:gd name="T106" fmla="*/ 49 w 59"/>
              <a:gd name="T107" fmla="*/ 63 h 75"/>
              <a:gd name="T108" fmla="*/ 27 w 59"/>
              <a:gd name="T109" fmla="*/ 6 h 75"/>
              <a:gd name="T110" fmla="*/ 30 w 59"/>
              <a:gd name="T111" fmla="*/ 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 h="75">
                <a:moveTo>
                  <a:pt x="54" y="5"/>
                </a:moveTo>
                <a:cubicBezTo>
                  <a:pt x="36" y="5"/>
                  <a:pt x="36" y="5"/>
                  <a:pt x="36" y="5"/>
                </a:cubicBezTo>
                <a:cubicBezTo>
                  <a:pt x="35" y="2"/>
                  <a:pt x="33" y="0"/>
                  <a:pt x="30" y="0"/>
                </a:cubicBezTo>
                <a:cubicBezTo>
                  <a:pt x="27" y="0"/>
                  <a:pt x="24" y="2"/>
                  <a:pt x="24" y="5"/>
                </a:cubicBezTo>
                <a:cubicBezTo>
                  <a:pt x="6" y="5"/>
                  <a:pt x="6" y="5"/>
                  <a:pt x="6" y="5"/>
                </a:cubicBezTo>
                <a:cubicBezTo>
                  <a:pt x="3" y="5"/>
                  <a:pt x="0" y="8"/>
                  <a:pt x="0" y="11"/>
                </a:cubicBezTo>
                <a:cubicBezTo>
                  <a:pt x="0" y="69"/>
                  <a:pt x="0" y="69"/>
                  <a:pt x="0" y="69"/>
                </a:cubicBezTo>
                <a:cubicBezTo>
                  <a:pt x="0" y="72"/>
                  <a:pt x="3" y="75"/>
                  <a:pt x="6" y="75"/>
                </a:cubicBezTo>
                <a:cubicBezTo>
                  <a:pt x="54" y="75"/>
                  <a:pt x="54" y="75"/>
                  <a:pt x="54" y="75"/>
                </a:cubicBezTo>
                <a:cubicBezTo>
                  <a:pt x="57" y="75"/>
                  <a:pt x="59" y="72"/>
                  <a:pt x="59" y="69"/>
                </a:cubicBezTo>
                <a:cubicBezTo>
                  <a:pt x="59" y="11"/>
                  <a:pt x="59" y="11"/>
                  <a:pt x="59" y="11"/>
                </a:cubicBezTo>
                <a:cubicBezTo>
                  <a:pt x="59" y="8"/>
                  <a:pt x="57" y="5"/>
                  <a:pt x="54" y="5"/>
                </a:cubicBezTo>
                <a:close/>
                <a:moveTo>
                  <a:pt x="10" y="16"/>
                </a:moveTo>
                <a:cubicBezTo>
                  <a:pt x="10" y="16"/>
                  <a:pt x="10" y="16"/>
                  <a:pt x="11" y="16"/>
                </a:cubicBezTo>
                <a:cubicBezTo>
                  <a:pt x="49" y="16"/>
                  <a:pt x="49" y="16"/>
                  <a:pt x="49" y="16"/>
                </a:cubicBezTo>
                <a:cubicBezTo>
                  <a:pt x="49" y="16"/>
                  <a:pt x="49" y="16"/>
                  <a:pt x="49" y="16"/>
                </a:cubicBezTo>
                <a:cubicBezTo>
                  <a:pt x="49" y="16"/>
                  <a:pt x="50" y="15"/>
                  <a:pt x="50" y="15"/>
                </a:cubicBezTo>
                <a:cubicBezTo>
                  <a:pt x="50" y="15"/>
                  <a:pt x="50" y="15"/>
                  <a:pt x="50" y="14"/>
                </a:cubicBezTo>
                <a:cubicBezTo>
                  <a:pt x="50" y="14"/>
                  <a:pt x="49" y="13"/>
                  <a:pt x="48" y="12"/>
                </a:cubicBezTo>
                <a:cubicBezTo>
                  <a:pt x="50" y="12"/>
                  <a:pt x="50" y="12"/>
                  <a:pt x="50" y="12"/>
                </a:cubicBezTo>
                <a:cubicBezTo>
                  <a:pt x="52" y="12"/>
                  <a:pt x="53" y="13"/>
                  <a:pt x="53" y="15"/>
                </a:cubicBezTo>
                <a:cubicBezTo>
                  <a:pt x="53" y="63"/>
                  <a:pt x="53" y="63"/>
                  <a:pt x="53" y="63"/>
                </a:cubicBezTo>
                <a:cubicBezTo>
                  <a:pt x="53" y="65"/>
                  <a:pt x="52" y="66"/>
                  <a:pt x="50" y="66"/>
                </a:cubicBezTo>
                <a:cubicBezTo>
                  <a:pt x="9" y="66"/>
                  <a:pt x="9" y="66"/>
                  <a:pt x="9" y="66"/>
                </a:cubicBezTo>
                <a:cubicBezTo>
                  <a:pt x="8" y="66"/>
                  <a:pt x="6" y="65"/>
                  <a:pt x="6" y="63"/>
                </a:cubicBezTo>
                <a:cubicBezTo>
                  <a:pt x="6" y="15"/>
                  <a:pt x="6" y="15"/>
                  <a:pt x="6" y="15"/>
                </a:cubicBezTo>
                <a:cubicBezTo>
                  <a:pt x="6" y="13"/>
                  <a:pt x="8" y="12"/>
                  <a:pt x="9" y="12"/>
                </a:cubicBezTo>
                <a:cubicBezTo>
                  <a:pt x="12" y="12"/>
                  <a:pt x="12" y="12"/>
                  <a:pt x="12" y="12"/>
                </a:cubicBezTo>
                <a:cubicBezTo>
                  <a:pt x="10" y="13"/>
                  <a:pt x="10" y="15"/>
                  <a:pt x="10" y="15"/>
                </a:cubicBezTo>
                <a:cubicBezTo>
                  <a:pt x="10" y="15"/>
                  <a:pt x="10" y="15"/>
                  <a:pt x="10" y="16"/>
                </a:cubicBezTo>
                <a:close/>
                <a:moveTo>
                  <a:pt x="26" y="6"/>
                </a:moveTo>
                <a:cubicBezTo>
                  <a:pt x="26" y="4"/>
                  <a:pt x="27" y="2"/>
                  <a:pt x="30" y="2"/>
                </a:cubicBezTo>
                <a:cubicBezTo>
                  <a:pt x="32" y="2"/>
                  <a:pt x="34" y="4"/>
                  <a:pt x="34" y="6"/>
                </a:cubicBezTo>
                <a:cubicBezTo>
                  <a:pt x="34" y="8"/>
                  <a:pt x="36" y="9"/>
                  <a:pt x="44" y="12"/>
                </a:cubicBezTo>
                <a:cubicBezTo>
                  <a:pt x="46" y="12"/>
                  <a:pt x="47" y="13"/>
                  <a:pt x="47" y="14"/>
                </a:cubicBezTo>
                <a:cubicBezTo>
                  <a:pt x="12" y="14"/>
                  <a:pt x="12" y="14"/>
                  <a:pt x="12" y="14"/>
                </a:cubicBezTo>
                <a:cubicBezTo>
                  <a:pt x="12" y="13"/>
                  <a:pt x="14" y="12"/>
                  <a:pt x="16" y="12"/>
                </a:cubicBezTo>
                <a:cubicBezTo>
                  <a:pt x="23" y="9"/>
                  <a:pt x="26" y="8"/>
                  <a:pt x="26" y="6"/>
                </a:cubicBezTo>
                <a:close/>
                <a:moveTo>
                  <a:pt x="56" y="67"/>
                </a:moveTo>
                <a:cubicBezTo>
                  <a:pt x="56" y="68"/>
                  <a:pt x="55" y="69"/>
                  <a:pt x="54" y="69"/>
                </a:cubicBezTo>
                <a:cubicBezTo>
                  <a:pt x="6" y="69"/>
                  <a:pt x="6" y="69"/>
                  <a:pt x="6" y="69"/>
                </a:cubicBezTo>
                <a:cubicBezTo>
                  <a:pt x="4" y="69"/>
                  <a:pt x="3" y="68"/>
                  <a:pt x="3" y="67"/>
                </a:cubicBezTo>
                <a:cubicBezTo>
                  <a:pt x="3" y="11"/>
                  <a:pt x="3" y="11"/>
                  <a:pt x="3" y="11"/>
                </a:cubicBezTo>
                <a:cubicBezTo>
                  <a:pt x="3" y="9"/>
                  <a:pt x="4" y="8"/>
                  <a:pt x="6" y="8"/>
                </a:cubicBezTo>
                <a:cubicBezTo>
                  <a:pt x="20" y="8"/>
                  <a:pt x="20" y="8"/>
                  <a:pt x="20" y="8"/>
                </a:cubicBezTo>
                <a:cubicBezTo>
                  <a:pt x="19" y="9"/>
                  <a:pt x="17" y="9"/>
                  <a:pt x="16" y="10"/>
                </a:cubicBezTo>
                <a:cubicBezTo>
                  <a:pt x="9" y="10"/>
                  <a:pt x="9" y="10"/>
                  <a:pt x="9" y="10"/>
                </a:cubicBezTo>
                <a:cubicBezTo>
                  <a:pt x="7" y="10"/>
                  <a:pt x="4" y="12"/>
                  <a:pt x="4" y="15"/>
                </a:cubicBezTo>
                <a:cubicBezTo>
                  <a:pt x="4" y="63"/>
                  <a:pt x="4" y="63"/>
                  <a:pt x="4" y="63"/>
                </a:cubicBezTo>
                <a:cubicBezTo>
                  <a:pt x="4" y="66"/>
                  <a:pt x="7" y="68"/>
                  <a:pt x="9" y="68"/>
                </a:cubicBezTo>
                <a:cubicBezTo>
                  <a:pt x="50" y="68"/>
                  <a:pt x="50" y="68"/>
                  <a:pt x="50" y="68"/>
                </a:cubicBezTo>
                <a:cubicBezTo>
                  <a:pt x="53" y="68"/>
                  <a:pt x="55" y="66"/>
                  <a:pt x="55" y="63"/>
                </a:cubicBezTo>
                <a:cubicBezTo>
                  <a:pt x="55" y="15"/>
                  <a:pt x="55" y="15"/>
                  <a:pt x="55" y="15"/>
                </a:cubicBezTo>
                <a:cubicBezTo>
                  <a:pt x="55" y="12"/>
                  <a:pt x="53" y="10"/>
                  <a:pt x="50" y="10"/>
                </a:cubicBezTo>
                <a:cubicBezTo>
                  <a:pt x="44" y="10"/>
                  <a:pt x="44" y="10"/>
                  <a:pt x="44" y="10"/>
                </a:cubicBezTo>
                <a:cubicBezTo>
                  <a:pt x="42" y="9"/>
                  <a:pt x="41" y="9"/>
                  <a:pt x="40" y="8"/>
                </a:cubicBezTo>
                <a:cubicBezTo>
                  <a:pt x="54" y="8"/>
                  <a:pt x="54" y="8"/>
                  <a:pt x="54" y="8"/>
                </a:cubicBezTo>
                <a:cubicBezTo>
                  <a:pt x="55" y="8"/>
                  <a:pt x="56" y="9"/>
                  <a:pt x="56" y="11"/>
                </a:cubicBezTo>
                <a:lnTo>
                  <a:pt x="56" y="67"/>
                </a:lnTo>
                <a:close/>
                <a:moveTo>
                  <a:pt x="9" y="20"/>
                </a:moveTo>
                <a:cubicBezTo>
                  <a:pt x="9" y="24"/>
                  <a:pt x="9" y="24"/>
                  <a:pt x="9" y="24"/>
                </a:cubicBezTo>
                <a:cubicBezTo>
                  <a:pt x="9" y="24"/>
                  <a:pt x="9" y="25"/>
                  <a:pt x="10" y="25"/>
                </a:cubicBezTo>
                <a:cubicBezTo>
                  <a:pt x="14" y="25"/>
                  <a:pt x="14" y="25"/>
                  <a:pt x="14" y="25"/>
                </a:cubicBezTo>
                <a:cubicBezTo>
                  <a:pt x="14" y="25"/>
                  <a:pt x="15" y="24"/>
                  <a:pt x="15" y="24"/>
                </a:cubicBezTo>
                <a:cubicBezTo>
                  <a:pt x="15" y="20"/>
                  <a:pt x="15" y="20"/>
                  <a:pt x="15" y="20"/>
                </a:cubicBezTo>
                <a:cubicBezTo>
                  <a:pt x="15" y="19"/>
                  <a:pt x="14" y="19"/>
                  <a:pt x="14" y="19"/>
                </a:cubicBezTo>
                <a:cubicBezTo>
                  <a:pt x="10" y="19"/>
                  <a:pt x="10" y="19"/>
                  <a:pt x="10" y="19"/>
                </a:cubicBezTo>
                <a:cubicBezTo>
                  <a:pt x="9" y="19"/>
                  <a:pt x="9" y="19"/>
                  <a:pt x="9" y="20"/>
                </a:cubicBezTo>
                <a:close/>
                <a:moveTo>
                  <a:pt x="11" y="21"/>
                </a:moveTo>
                <a:cubicBezTo>
                  <a:pt x="13" y="21"/>
                  <a:pt x="13" y="21"/>
                  <a:pt x="13" y="21"/>
                </a:cubicBezTo>
                <a:cubicBezTo>
                  <a:pt x="13" y="23"/>
                  <a:pt x="13" y="23"/>
                  <a:pt x="13" y="23"/>
                </a:cubicBezTo>
                <a:cubicBezTo>
                  <a:pt x="11" y="23"/>
                  <a:pt x="11" y="23"/>
                  <a:pt x="11" y="23"/>
                </a:cubicBezTo>
                <a:lnTo>
                  <a:pt x="11" y="21"/>
                </a:lnTo>
                <a:close/>
                <a:moveTo>
                  <a:pt x="14" y="28"/>
                </a:moveTo>
                <a:cubicBezTo>
                  <a:pt x="10" y="28"/>
                  <a:pt x="10" y="28"/>
                  <a:pt x="10" y="28"/>
                </a:cubicBezTo>
                <a:cubicBezTo>
                  <a:pt x="9" y="28"/>
                  <a:pt x="9" y="29"/>
                  <a:pt x="9" y="29"/>
                </a:cubicBezTo>
                <a:cubicBezTo>
                  <a:pt x="9" y="33"/>
                  <a:pt x="9" y="33"/>
                  <a:pt x="9" y="33"/>
                </a:cubicBezTo>
                <a:cubicBezTo>
                  <a:pt x="9" y="34"/>
                  <a:pt x="9" y="34"/>
                  <a:pt x="10" y="34"/>
                </a:cubicBezTo>
                <a:cubicBezTo>
                  <a:pt x="14" y="34"/>
                  <a:pt x="14" y="34"/>
                  <a:pt x="14" y="34"/>
                </a:cubicBezTo>
                <a:cubicBezTo>
                  <a:pt x="14" y="34"/>
                  <a:pt x="15" y="34"/>
                  <a:pt x="15" y="33"/>
                </a:cubicBezTo>
                <a:cubicBezTo>
                  <a:pt x="15" y="29"/>
                  <a:pt x="15" y="29"/>
                  <a:pt x="15" y="29"/>
                </a:cubicBezTo>
                <a:cubicBezTo>
                  <a:pt x="15" y="29"/>
                  <a:pt x="14" y="28"/>
                  <a:pt x="14" y="28"/>
                </a:cubicBezTo>
                <a:close/>
                <a:moveTo>
                  <a:pt x="13" y="32"/>
                </a:moveTo>
                <a:cubicBezTo>
                  <a:pt x="11" y="32"/>
                  <a:pt x="11" y="32"/>
                  <a:pt x="11" y="32"/>
                </a:cubicBezTo>
                <a:cubicBezTo>
                  <a:pt x="11" y="30"/>
                  <a:pt x="11" y="30"/>
                  <a:pt x="11" y="30"/>
                </a:cubicBezTo>
                <a:cubicBezTo>
                  <a:pt x="13" y="30"/>
                  <a:pt x="13" y="30"/>
                  <a:pt x="13" y="30"/>
                </a:cubicBezTo>
                <a:lnTo>
                  <a:pt x="13" y="32"/>
                </a:lnTo>
                <a:close/>
                <a:moveTo>
                  <a:pt x="14" y="38"/>
                </a:moveTo>
                <a:cubicBezTo>
                  <a:pt x="10" y="38"/>
                  <a:pt x="10" y="38"/>
                  <a:pt x="10" y="38"/>
                </a:cubicBezTo>
                <a:cubicBezTo>
                  <a:pt x="9" y="38"/>
                  <a:pt x="9" y="38"/>
                  <a:pt x="9" y="39"/>
                </a:cubicBezTo>
                <a:cubicBezTo>
                  <a:pt x="9" y="43"/>
                  <a:pt x="9" y="43"/>
                  <a:pt x="9" y="43"/>
                </a:cubicBezTo>
                <a:cubicBezTo>
                  <a:pt x="9" y="43"/>
                  <a:pt x="9" y="44"/>
                  <a:pt x="10" y="44"/>
                </a:cubicBezTo>
                <a:cubicBezTo>
                  <a:pt x="14" y="44"/>
                  <a:pt x="14" y="44"/>
                  <a:pt x="14" y="44"/>
                </a:cubicBezTo>
                <a:cubicBezTo>
                  <a:pt x="14" y="44"/>
                  <a:pt x="15" y="43"/>
                  <a:pt x="15" y="43"/>
                </a:cubicBezTo>
                <a:cubicBezTo>
                  <a:pt x="15" y="39"/>
                  <a:pt x="15" y="39"/>
                  <a:pt x="15" y="39"/>
                </a:cubicBezTo>
                <a:cubicBezTo>
                  <a:pt x="15" y="38"/>
                  <a:pt x="14" y="38"/>
                  <a:pt x="14" y="38"/>
                </a:cubicBezTo>
                <a:close/>
                <a:moveTo>
                  <a:pt x="13" y="42"/>
                </a:moveTo>
                <a:cubicBezTo>
                  <a:pt x="11" y="42"/>
                  <a:pt x="11" y="42"/>
                  <a:pt x="11" y="42"/>
                </a:cubicBezTo>
                <a:cubicBezTo>
                  <a:pt x="11" y="40"/>
                  <a:pt x="11" y="40"/>
                  <a:pt x="11" y="40"/>
                </a:cubicBezTo>
                <a:cubicBezTo>
                  <a:pt x="13" y="40"/>
                  <a:pt x="13" y="40"/>
                  <a:pt x="13" y="40"/>
                </a:cubicBezTo>
                <a:lnTo>
                  <a:pt x="13" y="42"/>
                </a:lnTo>
                <a:close/>
                <a:moveTo>
                  <a:pt x="14" y="47"/>
                </a:moveTo>
                <a:cubicBezTo>
                  <a:pt x="10" y="47"/>
                  <a:pt x="10" y="47"/>
                  <a:pt x="10" y="47"/>
                </a:cubicBezTo>
                <a:cubicBezTo>
                  <a:pt x="9" y="47"/>
                  <a:pt x="9" y="48"/>
                  <a:pt x="9" y="48"/>
                </a:cubicBezTo>
                <a:cubicBezTo>
                  <a:pt x="9" y="52"/>
                  <a:pt x="9" y="52"/>
                  <a:pt x="9" y="52"/>
                </a:cubicBezTo>
                <a:cubicBezTo>
                  <a:pt x="9" y="53"/>
                  <a:pt x="9" y="53"/>
                  <a:pt x="10" y="53"/>
                </a:cubicBezTo>
                <a:cubicBezTo>
                  <a:pt x="14" y="53"/>
                  <a:pt x="14" y="53"/>
                  <a:pt x="14" y="53"/>
                </a:cubicBezTo>
                <a:cubicBezTo>
                  <a:pt x="14" y="53"/>
                  <a:pt x="15" y="53"/>
                  <a:pt x="15" y="52"/>
                </a:cubicBezTo>
                <a:cubicBezTo>
                  <a:pt x="15" y="48"/>
                  <a:pt x="15" y="48"/>
                  <a:pt x="15" y="48"/>
                </a:cubicBezTo>
                <a:cubicBezTo>
                  <a:pt x="15" y="48"/>
                  <a:pt x="14" y="47"/>
                  <a:pt x="14" y="47"/>
                </a:cubicBezTo>
                <a:close/>
                <a:moveTo>
                  <a:pt x="13" y="51"/>
                </a:moveTo>
                <a:cubicBezTo>
                  <a:pt x="11" y="51"/>
                  <a:pt x="11" y="51"/>
                  <a:pt x="11" y="51"/>
                </a:cubicBezTo>
                <a:cubicBezTo>
                  <a:pt x="11" y="49"/>
                  <a:pt x="11" y="49"/>
                  <a:pt x="11" y="49"/>
                </a:cubicBezTo>
                <a:cubicBezTo>
                  <a:pt x="13" y="49"/>
                  <a:pt x="13" y="49"/>
                  <a:pt x="13" y="49"/>
                </a:cubicBezTo>
                <a:lnTo>
                  <a:pt x="13" y="51"/>
                </a:lnTo>
                <a:close/>
                <a:moveTo>
                  <a:pt x="14" y="57"/>
                </a:moveTo>
                <a:cubicBezTo>
                  <a:pt x="10" y="57"/>
                  <a:pt x="10" y="57"/>
                  <a:pt x="10" y="57"/>
                </a:cubicBezTo>
                <a:cubicBezTo>
                  <a:pt x="9" y="57"/>
                  <a:pt x="9" y="57"/>
                  <a:pt x="9" y="58"/>
                </a:cubicBezTo>
                <a:cubicBezTo>
                  <a:pt x="9" y="62"/>
                  <a:pt x="9" y="62"/>
                  <a:pt x="9" y="62"/>
                </a:cubicBezTo>
                <a:cubicBezTo>
                  <a:pt x="9" y="62"/>
                  <a:pt x="9" y="63"/>
                  <a:pt x="10" y="63"/>
                </a:cubicBezTo>
                <a:cubicBezTo>
                  <a:pt x="14" y="63"/>
                  <a:pt x="14" y="63"/>
                  <a:pt x="14" y="63"/>
                </a:cubicBezTo>
                <a:cubicBezTo>
                  <a:pt x="14" y="63"/>
                  <a:pt x="15" y="62"/>
                  <a:pt x="15" y="62"/>
                </a:cubicBezTo>
                <a:cubicBezTo>
                  <a:pt x="15" y="58"/>
                  <a:pt x="15" y="58"/>
                  <a:pt x="15" y="58"/>
                </a:cubicBezTo>
                <a:cubicBezTo>
                  <a:pt x="15" y="57"/>
                  <a:pt x="14" y="57"/>
                  <a:pt x="14" y="57"/>
                </a:cubicBezTo>
                <a:close/>
                <a:moveTo>
                  <a:pt x="13" y="61"/>
                </a:moveTo>
                <a:cubicBezTo>
                  <a:pt x="11" y="61"/>
                  <a:pt x="11" y="61"/>
                  <a:pt x="11" y="61"/>
                </a:cubicBezTo>
                <a:cubicBezTo>
                  <a:pt x="11" y="59"/>
                  <a:pt x="11" y="59"/>
                  <a:pt x="11" y="59"/>
                </a:cubicBezTo>
                <a:cubicBezTo>
                  <a:pt x="13" y="59"/>
                  <a:pt x="13" y="59"/>
                  <a:pt x="13" y="59"/>
                </a:cubicBezTo>
                <a:lnTo>
                  <a:pt x="13" y="61"/>
                </a:lnTo>
                <a:close/>
                <a:moveTo>
                  <a:pt x="16" y="24"/>
                </a:moveTo>
                <a:cubicBezTo>
                  <a:pt x="16" y="23"/>
                  <a:pt x="16" y="23"/>
                  <a:pt x="17" y="23"/>
                </a:cubicBezTo>
                <a:cubicBezTo>
                  <a:pt x="49" y="23"/>
                  <a:pt x="49" y="23"/>
                  <a:pt x="49" y="23"/>
                </a:cubicBezTo>
                <a:cubicBezTo>
                  <a:pt x="49" y="23"/>
                  <a:pt x="50" y="23"/>
                  <a:pt x="50" y="24"/>
                </a:cubicBezTo>
                <a:cubicBezTo>
                  <a:pt x="50" y="24"/>
                  <a:pt x="49" y="25"/>
                  <a:pt x="49" y="25"/>
                </a:cubicBezTo>
                <a:cubicBezTo>
                  <a:pt x="17" y="25"/>
                  <a:pt x="17" y="25"/>
                  <a:pt x="17" y="25"/>
                </a:cubicBezTo>
                <a:cubicBezTo>
                  <a:pt x="16" y="25"/>
                  <a:pt x="16" y="24"/>
                  <a:pt x="16" y="24"/>
                </a:cubicBezTo>
                <a:close/>
                <a:moveTo>
                  <a:pt x="16" y="33"/>
                </a:moveTo>
                <a:cubicBezTo>
                  <a:pt x="16" y="33"/>
                  <a:pt x="16" y="32"/>
                  <a:pt x="17" y="32"/>
                </a:cubicBezTo>
                <a:cubicBezTo>
                  <a:pt x="49" y="32"/>
                  <a:pt x="49" y="32"/>
                  <a:pt x="49" y="32"/>
                </a:cubicBezTo>
                <a:cubicBezTo>
                  <a:pt x="49" y="32"/>
                  <a:pt x="50" y="33"/>
                  <a:pt x="50" y="33"/>
                </a:cubicBezTo>
                <a:cubicBezTo>
                  <a:pt x="50" y="34"/>
                  <a:pt x="49" y="34"/>
                  <a:pt x="49" y="34"/>
                </a:cubicBezTo>
                <a:cubicBezTo>
                  <a:pt x="17" y="34"/>
                  <a:pt x="17" y="34"/>
                  <a:pt x="17" y="34"/>
                </a:cubicBezTo>
                <a:cubicBezTo>
                  <a:pt x="16" y="34"/>
                  <a:pt x="16" y="34"/>
                  <a:pt x="16" y="33"/>
                </a:cubicBezTo>
                <a:close/>
                <a:moveTo>
                  <a:pt x="16" y="43"/>
                </a:moveTo>
                <a:cubicBezTo>
                  <a:pt x="16" y="42"/>
                  <a:pt x="16" y="42"/>
                  <a:pt x="17" y="42"/>
                </a:cubicBezTo>
                <a:cubicBezTo>
                  <a:pt x="49" y="42"/>
                  <a:pt x="49" y="42"/>
                  <a:pt x="49" y="42"/>
                </a:cubicBezTo>
                <a:cubicBezTo>
                  <a:pt x="49" y="42"/>
                  <a:pt x="50" y="42"/>
                  <a:pt x="50" y="43"/>
                </a:cubicBezTo>
                <a:cubicBezTo>
                  <a:pt x="50" y="43"/>
                  <a:pt x="49" y="44"/>
                  <a:pt x="49" y="44"/>
                </a:cubicBezTo>
                <a:cubicBezTo>
                  <a:pt x="17" y="44"/>
                  <a:pt x="17" y="44"/>
                  <a:pt x="17" y="44"/>
                </a:cubicBezTo>
                <a:cubicBezTo>
                  <a:pt x="16" y="44"/>
                  <a:pt x="16" y="43"/>
                  <a:pt x="16" y="43"/>
                </a:cubicBezTo>
                <a:close/>
                <a:moveTo>
                  <a:pt x="16" y="52"/>
                </a:moveTo>
                <a:cubicBezTo>
                  <a:pt x="16" y="52"/>
                  <a:pt x="16" y="51"/>
                  <a:pt x="17" y="51"/>
                </a:cubicBezTo>
                <a:cubicBezTo>
                  <a:pt x="49" y="51"/>
                  <a:pt x="49" y="51"/>
                  <a:pt x="49" y="51"/>
                </a:cubicBezTo>
                <a:cubicBezTo>
                  <a:pt x="49" y="51"/>
                  <a:pt x="50" y="52"/>
                  <a:pt x="50" y="52"/>
                </a:cubicBezTo>
                <a:cubicBezTo>
                  <a:pt x="50" y="53"/>
                  <a:pt x="49" y="53"/>
                  <a:pt x="49" y="53"/>
                </a:cubicBezTo>
                <a:cubicBezTo>
                  <a:pt x="17" y="53"/>
                  <a:pt x="17" y="53"/>
                  <a:pt x="17" y="53"/>
                </a:cubicBezTo>
                <a:cubicBezTo>
                  <a:pt x="16" y="53"/>
                  <a:pt x="16" y="53"/>
                  <a:pt x="16" y="52"/>
                </a:cubicBezTo>
                <a:close/>
                <a:moveTo>
                  <a:pt x="16" y="62"/>
                </a:moveTo>
                <a:cubicBezTo>
                  <a:pt x="16" y="61"/>
                  <a:pt x="16" y="61"/>
                  <a:pt x="17" y="61"/>
                </a:cubicBezTo>
                <a:cubicBezTo>
                  <a:pt x="49" y="61"/>
                  <a:pt x="49" y="61"/>
                  <a:pt x="49" y="61"/>
                </a:cubicBezTo>
                <a:cubicBezTo>
                  <a:pt x="49" y="61"/>
                  <a:pt x="50" y="61"/>
                  <a:pt x="50" y="62"/>
                </a:cubicBezTo>
                <a:cubicBezTo>
                  <a:pt x="50" y="62"/>
                  <a:pt x="49" y="63"/>
                  <a:pt x="49" y="63"/>
                </a:cubicBezTo>
                <a:cubicBezTo>
                  <a:pt x="17" y="63"/>
                  <a:pt x="17" y="63"/>
                  <a:pt x="17" y="63"/>
                </a:cubicBezTo>
                <a:cubicBezTo>
                  <a:pt x="16" y="63"/>
                  <a:pt x="16" y="62"/>
                  <a:pt x="16" y="62"/>
                </a:cubicBezTo>
                <a:close/>
                <a:moveTo>
                  <a:pt x="27" y="6"/>
                </a:moveTo>
                <a:cubicBezTo>
                  <a:pt x="27" y="5"/>
                  <a:pt x="28" y="4"/>
                  <a:pt x="30" y="4"/>
                </a:cubicBezTo>
                <a:cubicBezTo>
                  <a:pt x="31" y="4"/>
                  <a:pt x="32" y="5"/>
                  <a:pt x="32" y="6"/>
                </a:cubicBezTo>
                <a:cubicBezTo>
                  <a:pt x="32" y="7"/>
                  <a:pt x="31" y="8"/>
                  <a:pt x="30" y="8"/>
                </a:cubicBezTo>
                <a:cubicBezTo>
                  <a:pt x="28" y="8"/>
                  <a:pt x="27" y="7"/>
                  <a:pt x="27" y="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38"/>
          <p:cNvSpPr>
            <a:spLocks noEditPoints="1"/>
          </p:cNvSpPr>
          <p:nvPr/>
        </p:nvSpPr>
        <p:spPr bwMode="auto">
          <a:xfrm>
            <a:off x="5109361" y="4051815"/>
            <a:ext cx="301747" cy="324552"/>
          </a:xfrm>
          <a:custGeom>
            <a:avLst/>
            <a:gdLst>
              <a:gd name="T0" fmla="*/ 36 w 73"/>
              <a:gd name="T1" fmla="*/ 53 h 75"/>
              <a:gd name="T2" fmla="*/ 35 w 73"/>
              <a:gd name="T3" fmla="*/ 38 h 75"/>
              <a:gd name="T4" fmla="*/ 70 w 73"/>
              <a:gd name="T5" fmla="*/ 73 h 75"/>
              <a:gd name="T6" fmla="*/ 54 w 73"/>
              <a:gd name="T7" fmla="*/ 65 h 75"/>
              <a:gd name="T8" fmla="*/ 42 w 73"/>
              <a:gd name="T9" fmla="*/ 60 h 75"/>
              <a:gd name="T10" fmla="*/ 42 w 73"/>
              <a:gd name="T11" fmla="*/ 30 h 75"/>
              <a:gd name="T12" fmla="*/ 58 w 73"/>
              <a:gd name="T13" fmla="*/ 55 h 75"/>
              <a:gd name="T14" fmla="*/ 70 w 73"/>
              <a:gd name="T15" fmla="*/ 73 h 75"/>
              <a:gd name="T16" fmla="*/ 59 w 73"/>
              <a:gd name="T17" fmla="*/ 59 h 75"/>
              <a:gd name="T18" fmla="*/ 56 w 73"/>
              <a:gd name="T19" fmla="*/ 58 h 75"/>
              <a:gd name="T20" fmla="*/ 55 w 73"/>
              <a:gd name="T21" fmla="*/ 60 h 75"/>
              <a:gd name="T22" fmla="*/ 65 w 73"/>
              <a:gd name="T23" fmla="*/ 71 h 75"/>
              <a:gd name="T24" fmla="*/ 51 w 73"/>
              <a:gd name="T25" fmla="*/ 37 h 75"/>
              <a:gd name="T26" fmla="*/ 34 w 73"/>
              <a:gd name="T27" fmla="*/ 54 h 75"/>
              <a:gd name="T28" fmla="*/ 51 w 73"/>
              <a:gd name="T29" fmla="*/ 37 h 75"/>
              <a:gd name="T30" fmla="*/ 53 w 73"/>
              <a:gd name="T31" fmla="*/ 54 h 75"/>
              <a:gd name="T32" fmla="*/ 54 w 73"/>
              <a:gd name="T33" fmla="*/ 58 h 75"/>
              <a:gd name="T34" fmla="*/ 33 w 73"/>
              <a:gd name="T35" fmla="*/ 23 h 75"/>
              <a:gd name="T36" fmla="*/ 13 w 73"/>
              <a:gd name="T37" fmla="*/ 21 h 75"/>
              <a:gd name="T38" fmla="*/ 41 w 73"/>
              <a:gd name="T39" fmla="*/ 29 h 75"/>
              <a:gd name="T40" fmla="*/ 12 w 73"/>
              <a:gd name="T41" fmla="*/ 29 h 75"/>
              <a:gd name="T42" fmla="*/ 41 w 73"/>
              <a:gd name="T43" fmla="*/ 29 h 75"/>
              <a:gd name="T44" fmla="*/ 45 w 73"/>
              <a:gd name="T45" fmla="*/ 70 h 75"/>
              <a:gd name="T46" fmla="*/ 0 w 73"/>
              <a:gd name="T47" fmla="*/ 9 h 75"/>
              <a:gd name="T48" fmla="*/ 15 w 73"/>
              <a:gd name="T49" fmla="*/ 3 h 75"/>
              <a:gd name="T50" fmla="*/ 38 w 73"/>
              <a:gd name="T51" fmla="*/ 3 h 75"/>
              <a:gd name="T52" fmla="*/ 53 w 73"/>
              <a:gd name="T53" fmla="*/ 9 h 75"/>
              <a:gd name="T54" fmla="*/ 50 w 73"/>
              <a:gd name="T55" fmla="*/ 9 h 75"/>
              <a:gd name="T56" fmla="*/ 38 w 73"/>
              <a:gd name="T57" fmla="*/ 6 h 75"/>
              <a:gd name="T58" fmla="*/ 15 w 73"/>
              <a:gd name="T59" fmla="*/ 6 h 75"/>
              <a:gd name="T60" fmla="*/ 3 w 73"/>
              <a:gd name="T61" fmla="*/ 9 h 75"/>
              <a:gd name="T62" fmla="*/ 45 w 73"/>
              <a:gd name="T63" fmla="*/ 67 h 75"/>
              <a:gd name="T64" fmla="*/ 18 w 73"/>
              <a:gd name="T65" fmla="*/ 7 h 75"/>
              <a:gd name="T66" fmla="*/ 36 w 73"/>
              <a:gd name="T67" fmla="*/ 3 h 75"/>
              <a:gd name="T68" fmla="*/ 17 w 73"/>
              <a:gd name="T69" fmla="*/ 3 h 75"/>
              <a:gd name="T70" fmla="*/ 47 w 73"/>
              <a:gd name="T71" fmla="*/ 13 h 75"/>
              <a:gd name="T72" fmla="*/ 6 w 73"/>
              <a:gd name="T73" fmla="*/ 13 h 75"/>
              <a:gd name="T74" fmla="*/ 46 w 73"/>
              <a:gd name="T75" fmla="*/ 63 h 75"/>
              <a:gd name="T76" fmla="*/ 36 w 73"/>
              <a:gd name="T77" fmla="*/ 61 h 75"/>
              <a:gd name="T78" fmla="*/ 45 w 73"/>
              <a:gd name="T79" fmla="*/ 14 h 75"/>
              <a:gd name="T80" fmla="*/ 13 w 73"/>
              <a:gd name="T81" fmla="*/ 53 h 75"/>
              <a:gd name="T82" fmla="*/ 13 w 73"/>
              <a:gd name="T83" fmla="*/ 51 h 75"/>
              <a:gd name="T84" fmla="*/ 13 w 73"/>
              <a:gd name="T85" fmla="*/ 36 h 75"/>
              <a:gd name="T86" fmla="*/ 27 w 73"/>
              <a:gd name="T87" fmla="*/ 38 h 75"/>
              <a:gd name="T88" fmla="*/ 13 w 73"/>
              <a:gd name="T89" fmla="*/ 44 h 75"/>
              <a:gd name="T90" fmla="*/ 25 w 73"/>
              <a:gd name="T91" fmla="*/ 46 h 75"/>
              <a:gd name="T92" fmla="*/ 13 w 73"/>
              <a:gd name="T93" fmla="*/ 4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 h="75">
                <a:moveTo>
                  <a:pt x="36" y="39"/>
                </a:moveTo>
                <a:cubicBezTo>
                  <a:pt x="33" y="43"/>
                  <a:pt x="33" y="48"/>
                  <a:pt x="36" y="52"/>
                </a:cubicBezTo>
                <a:cubicBezTo>
                  <a:pt x="37" y="52"/>
                  <a:pt x="37" y="53"/>
                  <a:pt x="36" y="53"/>
                </a:cubicBezTo>
                <a:cubicBezTo>
                  <a:pt x="36" y="53"/>
                  <a:pt x="36" y="53"/>
                  <a:pt x="36" y="53"/>
                </a:cubicBezTo>
                <a:cubicBezTo>
                  <a:pt x="35" y="53"/>
                  <a:pt x="35" y="53"/>
                  <a:pt x="35" y="53"/>
                </a:cubicBezTo>
                <a:cubicBezTo>
                  <a:pt x="31" y="49"/>
                  <a:pt x="31" y="42"/>
                  <a:pt x="35" y="38"/>
                </a:cubicBezTo>
                <a:cubicBezTo>
                  <a:pt x="35" y="37"/>
                  <a:pt x="36" y="37"/>
                  <a:pt x="36" y="38"/>
                </a:cubicBezTo>
                <a:cubicBezTo>
                  <a:pt x="37" y="38"/>
                  <a:pt x="37" y="39"/>
                  <a:pt x="36" y="39"/>
                </a:cubicBezTo>
                <a:close/>
                <a:moveTo>
                  <a:pt x="70" y="73"/>
                </a:moveTo>
                <a:cubicBezTo>
                  <a:pt x="69" y="74"/>
                  <a:pt x="68" y="75"/>
                  <a:pt x="67" y="75"/>
                </a:cubicBezTo>
                <a:cubicBezTo>
                  <a:pt x="65" y="75"/>
                  <a:pt x="64" y="74"/>
                  <a:pt x="62" y="73"/>
                </a:cubicBezTo>
                <a:cubicBezTo>
                  <a:pt x="54" y="65"/>
                  <a:pt x="54" y="65"/>
                  <a:pt x="54" y="65"/>
                </a:cubicBezTo>
                <a:cubicBezTo>
                  <a:pt x="53" y="64"/>
                  <a:pt x="52" y="62"/>
                  <a:pt x="52" y="61"/>
                </a:cubicBezTo>
                <a:cubicBezTo>
                  <a:pt x="50" y="58"/>
                  <a:pt x="50" y="58"/>
                  <a:pt x="50" y="58"/>
                </a:cubicBezTo>
                <a:cubicBezTo>
                  <a:pt x="47" y="60"/>
                  <a:pt x="45" y="60"/>
                  <a:pt x="42" y="60"/>
                </a:cubicBezTo>
                <a:cubicBezTo>
                  <a:pt x="38" y="60"/>
                  <a:pt x="35" y="59"/>
                  <a:pt x="32" y="56"/>
                </a:cubicBezTo>
                <a:cubicBezTo>
                  <a:pt x="26" y="50"/>
                  <a:pt x="26" y="41"/>
                  <a:pt x="32" y="35"/>
                </a:cubicBezTo>
                <a:cubicBezTo>
                  <a:pt x="35" y="32"/>
                  <a:pt x="38" y="30"/>
                  <a:pt x="42" y="30"/>
                </a:cubicBezTo>
                <a:cubicBezTo>
                  <a:pt x="46" y="30"/>
                  <a:pt x="50" y="32"/>
                  <a:pt x="53" y="35"/>
                </a:cubicBezTo>
                <a:cubicBezTo>
                  <a:pt x="58" y="40"/>
                  <a:pt x="59" y="47"/>
                  <a:pt x="55" y="53"/>
                </a:cubicBezTo>
                <a:cubicBezTo>
                  <a:pt x="58" y="55"/>
                  <a:pt x="58" y="55"/>
                  <a:pt x="58" y="55"/>
                </a:cubicBezTo>
                <a:cubicBezTo>
                  <a:pt x="59" y="55"/>
                  <a:pt x="61" y="56"/>
                  <a:pt x="62" y="57"/>
                </a:cubicBezTo>
                <a:cubicBezTo>
                  <a:pt x="70" y="65"/>
                  <a:pt x="70" y="65"/>
                  <a:pt x="70" y="65"/>
                </a:cubicBezTo>
                <a:cubicBezTo>
                  <a:pt x="73" y="68"/>
                  <a:pt x="73" y="71"/>
                  <a:pt x="70" y="73"/>
                </a:cubicBezTo>
                <a:close/>
                <a:moveTo>
                  <a:pt x="69" y="69"/>
                </a:moveTo>
                <a:cubicBezTo>
                  <a:pt x="69" y="69"/>
                  <a:pt x="69" y="68"/>
                  <a:pt x="68" y="68"/>
                </a:cubicBezTo>
                <a:cubicBezTo>
                  <a:pt x="59" y="59"/>
                  <a:pt x="59" y="59"/>
                  <a:pt x="59" y="59"/>
                </a:cubicBezTo>
                <a:cubicBezTo>
                  <a:pt x="59" y="58"/>
                  <a:pt x="58" y="58"/>
                  <a:pt x="57" y="58"/>
                </a:cubicBezTo>
                <a:cubicBezTo>
                  <a:pt x="57" y="58"/>
                  <a:pt x="57" y="58"/>
                  <a:pt x="57" y="58"/>
                </a:cubicBezTo>
                <a:cubicBezTo>
                  <a:pt x="57" y="58"/>
                  <a:pt x="56" y="58"/>
                  <a:pt x="56" y="58"/>
                </a:cubicBezTo>
                <a:cubicBezTo>
                  <a:pt x="56" y="58"/>
                  <a:pt x="56" y="58"/>
                  <a:pt x="56" y="59"/>
                </a:cubicBezTo>
                <a:cubicBezTo>
                  <a:pt x="55" y="59"/>
                  <a:pt x="55" y="59"/>
                  <a:pt x="55" y="59"/>
                </a:cubicBezTo>
                <a:cubicBezTo>
                  <a:pt x="55" y="59"/>
                  <a:pt x="55" y="60"/>
                  <a:pt x="55" y="60"/>
                </a:cubicBezTo>
                <a:cubicBezTo>
                  <a:pt x="55" y="60"/>
                  <a:pt x="55" y="60"/>
                  <a:pt x="55" y="60"/>
                </a:cubicBezTo>
                <a:cubicBezTo>
                  <a:pt x="55" y="61"/>
                  <a:pt x="55" y="62"/>
                  <a:pt x="56" y="62"/>
                </a:cubicBezTo>
                <a:cubicBezTo>
                  <a:pt x="65" y="71"/>
                  <a:pt x="65" y="71"/>
                  <a:pt x="65" y="71"/>
                </a:cubicBezTo>
                <a:cubicBezTo>
                  <a:pt x="66" y="72"/>
                  <a:pt x="67" y="72"/>
                  <a:pt x="68" y="71"/>
                </a:cubicBezTo>
                <a:cubicBezTo>
                  <a:pt x="69" y="71"/>
                  <a:pt x="69" y="70"/>
                  <a:pt x="69" y="69"/>
                </a:cubicBezTo>
                <a:close/>
                <a:moveTo>
                  <a:pt x="51" y="37"/>
                </a:moveTo>
                <a:cubicBezTo>
                  <a:pt x="49" y="35"/>
                  <a:pt x="46" y="33"/>
                  <a:pt x="42" y="33"/>
                </a:cubicBezTo>
                <a:cubicBezTo>
                  <a:pt x="39" y="33"/>
                  <a:pt x="36" y="35"/>
                  <a:pt x="34" y="37"/>
                </a:cubicBezTo>
                <a:cubicBezTo>
                  <a:pt x="29" y="42"/>
                  <a:pt x="29" y="49"/>
                  <a:pt x="34" y="54"/>
                </a:cubicBezTo>
                <a:cubicBezTo>
                  <a:pt x="36" y="56"/>
                  <a:pt x="39" y="57"/>
                  <a:pt x="42" y="57"/>
                </a:cubicBezTo>
                <a:cubicBezTo>
                  <a:pt x="46" y="57"/>
                  <a:pt x="49" y="56"/>
                  <a:pt x="51" y="54"/>
                </a:cubicBezTo>
                <a:cubicBezTo>
                  <a:pt x="56" y="49"/>
                  <a:pt x="56" y="42"/>
                  <a:pt x="51" y="37"/>
                </a:cubicBezTo>
                <a:close/>
                <a:moveTo>
                  <a:pt x="54" y="57"/>
                </a:moveTo>
                <a:cubicBezTo>
                  <a:pt x="54" y="57"/>
                  <a:pt x="55" y="57"/>
                  <a:pt x="55" y="57"/>
                </a:cubicBezTo>
                <a:cubicBezTo>
                  <a:pt x="53" y="54"/>
                  <a:pt x="53" y="54"/>
                  <a:pt x="53" y="54"/>
                </a:cubicBezTo>
                <a:cubicBezTo>
                  <a:pt x="53" y="55"/>
                  <a:pt x="53" y="55"/>
                  <a:pt x="52" y="55"/>
                </a:cubicBezTo>
                <a:cubicBezTo>
                  <a:pt x="52" y="56"/>
                  <a:pt x="52" y="56"/>
                  <a:pt x="51" y="56"/>
                </a:cubicBezTo>
                <a:cubicBezTo>
                  <a:pt x="54" y="58"/>
                  <a:pt x="54" y="58"/>
                  <a:pt x="54" y="58"/>
                </a:cubicBezTo>
                <a:cubicBezTo>
                  <a:pt x="54" y="58"/>
                  <a:pt x="54" y="57"/>
                  <a:pt x="54" y="57"/>
                </a:cubicBezTo>
                <a:close/>
                <a:moveTo>
                  <a:pt x="13" y="23"/>
                </a:moveTo>
                <a:cubicBezTo>
                  <a:pt x="33" y="23"/>
                  <a:pt x="33" y="23"/>
                  <a:pt x="33" y="23"/>
                </a:cubicBezTo>
                <a:cubicBezTo>
                  <a:pt x="33" y="23"/>
                  <a:pt x="34" y="22"/>
                  <a:pt x="34" y="22"/>
                </a:cubicBezTo>
                <a:cubicBezTo>
                  <a:pt x="34" y="21"/>
                  <a:pt x="33" y="21"/>
                  <a:pt x="33" y="21"/>
                </a:cubicBezTo>
                <a:cubicBezTo>
                  <a:pt x="13" y="21"/>
                  <a:pt x="13" y="21"/>
                  <a:pt x="13" y="21"/>
                </a:cubicBezTo>
                <a:cubicBezTo>
                  <a:pt x="13" y="21"/>
                  <a:pt x="12" y="21"/>
                  <a:pt x="12" y="22"/>
                </a:cubicBezTo>
                <a:cubicBezTo>
                  <a:pt x="12" y="22"/>
                  <a:pt x="13" y="23"/>
                  <a:pt x="13" y="23"/>
                </a:cubicBezTo>
                <a:close/>
                <a:moveTo>
                  <a:pt x="41" y="29"/>
                </a:moveTo>
                <a:cubicBezTo>
                  <a:pt x="40" y="29"/>
                  <a:pt x="40" y="28"/>
                  <a:pt x="40" y="28"/>
                </a:cubicBezTo>
                <a:cubicBezTo>
                  <a:pt x="13" y="28"/>
                  <a:pt x="13" y="28"/>
                  <a:pt x="13" y="28"/>
                </a:cubicBezTo>
                <a:cubicBezTo>
                  <a:pt x="13" y="28"/>
                  <a:pt x="12" y="29"/>
                  <a:pt x="12" y="29"/>
                </a:cubicBezTo>
                <a:cubicBezTo>
                  <a:pt x="12" y="30"/>
                  <a:pt x="13" y="30"/>
                  <a:pt x="13" y="30"/>
                </a:cubicBezTo>
                <a:cubicBezTo>
                  <a:pt x="35" y="30"/>
                  <a:pt x="35" y="30"/>
                  <a:pt x="35" y="30"/>
                </a:cubicBezTo>
                <a:cubicBezTo>
                  <a:pt x="36" y="29"/>
                  <a:pt x="38" y="29"/>
                  <a:pt x="41" y="29"/>
                </a:cubicBezTo>
                <a:close/>
                <a:moveTo>
                  <a:pt x="50" y="62"/>
                </a:moveTo>
                <a:cubicBezTo>
                  <a:pt x="50" y="63"/>
                  <a:pt x="51" y="65"/>
                  <a:pt x="52" y="66"/>
                </a:cubicBezTo>
                <a:cubicBezTo>
                  <a:pt x="51" y="68"/>
                  <a:pt x="48" y="70"/>
                  <a:pt x="45" y="70"/>
                </a:cubicBezTo>
                <a:cubicBezTo>
                  <a:pt x="7" y="70"/>
                  <a:pt x="7" y="70"/>
                  <a:pt x="7" y="70"/>
                </a:cubicBezTo>
                <a:cubicBezTo>
                  <a:pt x="3" y="70"/>
                  <a:pt x="0" y="66"/>
                  <a:pt x="0" y="62"/>
                </a:cubicBezTo>
                <a:cubicBezTo>
                  <a:pt x="0" y="9"/>
                  <a:pt x="0" y="9"/>
                  <a:pt x="0" y="9"/>
                </a:cubicBezTo>
                <a:cubicBezTo>
                  <a:pt x="0" y="5"/>
                  <a:pt x="3" y="2"/>
                  <a:pt x="7" y="2"/>
                </a:cubicBezTo>
                <a:cubicBezTo>
                  <a:pt x="15" y="2"/>
                  <a:pt x="15" y="2"/>
                  <a:pt x="15" y="2"/>
                </a:cubicBezTo>
                <a:cubicBezTo>
                  <a:pt x="15" y="2"/>
                  <a:pt x="15" y="2"/>
                  <a:pt x="15" y="3"/>
                </a:cubicBezTo>
                <a:cubicBezTo>
                  <a:pt x="15" y="1"/>
                  <a:pt x="16" y="0"/>
                  <a:pt x="18" y="0"/>
                </a:cubicBezTo>
                <a:cubicBezTo>
                  <a:pt x="34" y="0"/>
                  <a:pt x="34" y="0"/>
                  <a:pt x="34" y="0"/>
                </a:cubicBezTo>
                <a:cubicBezTo>
                  <a:pt x="36" y="0"/>
                  <a:pt x="38" y="1"/>
                  <a:pt x="38" y="3"/>
                </a:cubicBezTo>
                <a:cubicBezTo>
                  <a:pt x="38" y="2"/>
                  <a:pt x="38" y="2"/>
                  <a:pt x="38" y="2"/>
                </a:cubicBezTo>
                <a:cubicBezTo>
                  <a:pt x="45" y="2"/>
                  <a:pt x="45" y="2"/>
                  <a:pt x="45" y="2"/>
                </a:cubicBezTo>
                <a:cubicBezTo>
                  <a:pt x="50" y="2"/>
                  <a:pt x="53" y="5"/>
                  <a:pt x="53" y="9"/>
                </a:cubicBezTo>
                <a:cubicBezTo>
                  <a:pt x="53" y="32"/>
                  <a:pt x="53" y="32"/>
                  <a:pt x="53" y="32"/>
                </a:cubicBezTo>
                <a:cubicBezTo>
                  <a:pt x="52" y="32"/>
                  <a:pt x="51" y="31"/>
                  <a:pt x="50" y="30"/>
                </a:cubicBezTo>
                <a:cubicBezTo>
                  <a:pt x="50" y="9"/>
                  <a:pt x="50" y="9"/>
                  <a:pt x="50" y="9"/>
                </a:cubicBezTo>
                <a:cubicBezTo>
                  <a:pt x="50" y="7"/>
                  <a:pt x="48" y="5"/>
                  <a:pt x="45" y="5"/>
                </a:cubicBezTo>
                <a:cubicBezTo>
                  <a:pt x="38" y="5"/>
                  <a:pt x="38" y="5"/>
                  <a:pt x="38" y="5"/>
                </a:cubicBezTo>
                <a:cubicBezTo>
                  <a:pt x="38" y="6"/>
                  <a:pt x="38" y="6"/>
                  <a:pt x="38" y="6"/>
                </a:cubicBezTo>
                <a:cubicBezTo>
                  <a:pt x="38" y="8"/>
                  <a:pt x="36" y="9"/>
                  <a:pt x="34" y="9"/>
                </a:cubicBezTo>
                <a:cubicBezTo>
                  <a:pt x="18" y="9"/>
                  <a:pt x="18" y="9"/>
                  <a:pt x="18" y="9"/>
                </a:cubicBezTo>
                <a:cubicBezTo>
                  <a:pt x="16" y="9"/>
                  <a:pt x="15" y="8"/>
                  <a:pt x="15" y="6"/>
                </a:cubicBezTo>
                <a:cubicBezTo>
                  <a:pt x="15" y="5"/>
                  <a:pt x="15" y="5"/>
                  <a:pt x="15" y="5"/>
                </a:cubicBezTo>
                <a:cubicBezTo>
                  <a:pt x="7" y="5"/>
                  <a:pt x="7" y="5"/>
                  <a:pt x="7" y="5"/>
                </a:cubicBezTo>
                <a:cubicBezTo>
                  <a:pt x="5" y="5"/>
                  <a:pt x="3" y="7"/>
                  <a:pt x="3" y="9"/>
                </a:cubicBezTo>
                <a:cubicBezTo>
                  <a:pt x="3" y="62"/>
                  <a:pt x="3" y="62"/>
                  <a:pt x="3" y="62"/>
                </a:cubicBezTo>
                <a:cubicBezTo>
                  <a:pt x="3" y="65"/>
                  <a:pt x="5" y="67"/>
                  <a:pt x="7" y="67"/>
                </a:cubicBezTo>
                <a:cubicBezTo>
                  <a:pt x="45" y="67"/>
                  <a:pt x="45" y="67"/>
                  <a:pt x="45" y="67"/>
                </a:cubicBezTo>
                <a:cubicBezTo>
                  <a:pt x="48" y="67"/>
                  <a:pt x="50" y="65"/>
                  <a:pt x="50" y="62"/>
                </a:cubicBezTo>
                <a:close/>
                <a:moveTo>
                  <a:pt x="17" y="6"/>
                </a:moveTo>
                <a:cubicBezTo>
                  <a:pt x="17" y="7"/>
                  <a:pt x="17" y="7"/>
                  <a:pt x="18" y="7"/>
                </a:cubicBezTo>
                <a:cubicBezTo>
                  <a:pt x="34" y="7"/>
                  <a:pt x="34" y="7"/>
                  <a:pt x="34" y="7"/>
                </a:cubicBezTo>
                <a:cubicBezTo>
                  <a:pt x="35" y="7"/>
                  <a:pt x="36" y="7"/>
                  <a:pt x="36" y="6"/>
                </a:cubicBezTo>
                <a:cubicBezTo>
                  <a:pt x="36" y="3"/>
                  <a:pt x="36" y="3"/>
                  <a:pt x="36" y="3"/>
                </a:cubicBezTo>
                <a:cubicBezTo>
                  <a:pt x="36" y="2"/>
                  <a:pt x="35" y="2"/>
                  <a:pt x="34" y="2"/>
                </a:cubicBezTo>
                <a:cubicBezTo>
                  <a:pt x="18" y="2"/>
                  <a:pt x="18" y="2"/>
                  <a:pt x="18" y="2"/>
                </a:cubicBezTo>
                <a:cubicBezTo>
                  <a:pt x="17" y="2"/>
                  <a:pt x="17" y="2"/>
                  <a:pt x="17" y="3"/>
                </a:cubicBezTo>
                <a:lnTo>
                  <a:pt x="17" y="6"/>
                </a:lnTo>
                <a:close/>
                <a:moveTo>
                  <a:pt x="47" y="29"/>
                </a:moveTo>
                <a:cubicBezTo>
                  <a:pt x="47" y="13"/>
                  <a:pt x="47" y="13"/>
                  <a:pt x="47" y="13"/>
                </a:cubicBezTo>
                <a:cubicBezTo>
                  <a:pt x="47" y="12"/>
                  <a:pt x="46" y="12"/>
                  <a:pt x="46" y="12"/>
                </a:cubicBezTo>
                <a:cubicBezTo>
                  <a:pt x="7" y="12"/>
                  <a:pt x="7" y="12"/>
                  <a:pt x="7" y="12"/>
                </a:cubicBezTo>
                <a:cubicBezTo>
                  <a:pt x="7" y="12"/>
                  <a:pt x="6" y="12"/>
                  <a:pt x="6" y="13"/>
                </a:cubicBezTo>
                <a:cubicBezTo>
                  <a:pt x="6" y="62"/>
                  <a:pt x="6" y="62"/>
                  <a:pt x="6" y="62"/>
                </a:cubicBezTo>
                <a:cubicBezTo>
                  <a:pt x="6" y="63"/>
                  <a:pt x="7" y="63"/>
                  <a:pt x="7" y="63"/>
                </a:cubicBezTo>
                <a:cubicBezTo>
                  <a:pt x="46" y="63"/>
                  <a:pt x="46" y="63"/>
                  <a:pt x="46" y="63"/>
                </a:cubicBezTo>
                <a:cubicBezTo>
                  <a:pt x="46" y="63"/>
                  <a:pt x="47" y="63"/>
                  <a:pt x="47" y="62"/>
                </a:cubicBezTo>
                <a:cubicBezTo>
                  <a:pt x="47" y="62"/>
                  <a:pt x="47" y="62"/>
                  <a:pt x="47" y="62"/>
                </a:cubicBezTo>
                <a:cubicBezTo>
                  <a:pt x="43" y="63"/>
                  <a:pt x="40" y="62"/>
                  <a:pt x="36" y="61"/>
                </a:cubicBezTo>
                <a:cubicBezTo>
                  <a:pt x="8" y="61"/>
                  <a:pt x="8" y="61"/>
                  <a:pt x="8" y="61"/>
                </a:cubicBezTo>
                <a:cubicBezTo>
                  <a:pt x="8" y="14"/>
                  <a:pt x="8" y="14"/>
                  <a:pt x="8" y="14"/>
                </a:cubicBezTo>
                <a:cubicBezTo>
                  <a:pt x="45" y="14"/>
                  <a:pt x="45" y="14"/>
                  <a:pt x="45" y="14"/>
                </a:cubicBezTo>
                <a:cubicBezTo>
                  <a:pt x="45" y="29"/>
                  <a:pt x="45" y="29"/>
                  <a:pt x="45" y="29"/>
                </a:cubicBezTo>
                <a:cubicBezTo>
                  <a:pt x="45" y="29"/>
                  <a:pt x="46" y="29"/>
                  <a:pt x="47" y="29"/>
                </a:cubicBezTo>
                <a:close/>
                <a:moveTo>
                  <a:pt x="13" y="53"/>
                </a:moveTo>
                <a:cubicBezTo>
                  <a:pt x="27" y="53"/>
                  <a:pt x="27" y="53"/>
                  <a:pt x="27" y="53"/>
                </a:cubicBezTo>
                <a:cubicBezTo>
                  <a:pt x="27" y="53"/>
                  <a:pt x="27" y="52"/>
                  <a:pt x="26" y="51"/>
                </a:cubicBezTo>
                <a:cubicBezTo>
                  <a:pt x="13" y="51"/>
                  <a:pt x="13" y="51"/>
                  <a:pt x="13" y="51"/>
                </a:cubicBezTo>
                <a:cubicBezTo>
                  <a:pt x="13" y="51"/>
                  <a:pt x="12" y="52"/>
                  <a:pt x="12" y="52"/>
                </a:cubicBezTo>
                <a:cubicBezTo>
                  <a:pt x="12" y="53"/>
                  <a:pt x="13" y="53"/>
                  <a:pt x="13" y="53"/>
                </a:cubicBezTo>
                <a:close/>
                <a:moveTo>
                  <a:pt x="13" y="36"/>
                </a:moveTo>
                <a:cubicBezTo>
                  <a:pt x="13" y="36"/>
                  <a:pt x="12" y="36"/>
                  <a:pt x="12" y="37"/>
                </a:cubicBezTo>
                <a:cubicBezTo>
                  <a:pt x="12" y="38"/>
                  <a:pt x="13" y="38"/>
                  <a:pt x="13" y="38"/>
                </a:cubicBezTo>
                <a:cubicBezTo>
                  <a:pt x="27" y="38"/>
                  <a:pt x="27" y="38"/>
                  <a:pt x="27" y="38"/>
                </a:cubicBezTo>
                <a:cubicBezTo>
                  <a:pt x="28" y="37"/>
                  <a:pt x="28" y="37"/>
                  <a:pt x="28" y="36"/>
                </a:cubicBezTo>
                <a:lnTo>
                  <a:pt x="13" y="36"/>
                </a:lnTo>
                <a:close/>
                <a:moveTo>
                  <a:pt x="13" y="44"/>
                </a:moveTo>
                <a:cubicBezTo>
                  <a:pt x="13" y="44"/>
                  <a:pt x="12" y="44"/>
                  <a:pt x="12" y="45"/>
                </a:cubicBezTo>
                <a:cubicBezTo>
                  <a:pt x="12" y="45"/>
                  <a:pt x="13" y="46"/>
                  <a:pt x="13" y="46"/>
                </a:cubicBezTo>
                <a:cubicBezTo>
                  <a:pt x="25" y="46"/>
                  <a:pt x="25" y="46"/>
                  <a:pt x="25" y="46"/>
                </a:cubicBezTo>
                <a:cubicBezTo>
                  <a:pt x="25" y="46"/>
                  <a:pt x="25" y="45"/>
                  <a:pt x="25" y="45"/>
                </a:cubicBezTo>
                <a:cubicBezTo>
                  <a:pt x="25" y="45"/>
                  <a:pt x="26" y="44"/>
                  <a:pt x="26" y="44"/>
                </a:cubicBezTo>
                <a:lnTo>
                  <a:pt x="13" y="4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313"/>
          <p:cNvSpPr>
            <a:spLocks noEditPoints="1"/>
          </p:cNvSpPr>
          <p:nvPr/>
        </p:nvSpPr>
        <p:spPr bwMode="auto">
          <a:xfrm>
            <a:off x="5732644" y="4078130"/>
            <a:ext cx="270169" cy="299992"/>
          </a:xfrm>
          <a:custGeom>
            <a:avLst/>
            <a:gdLst>
              <a:gd name="T0" fmla="*/ 39 w 65"/>
              <a:gd name="T1" fmla="*/ 31 h 70"/>
              <a:gd name="T2" fmla="*/ 11 w 65"/>
              <a:gd name="T3" fmla="*/ 30 h 70"/>
              <a:gd name="T4" fmla="*/ 39 w 65"/>
              <a:gd name="T5" fmla="*/ 29 h 70"/>
              <a:gd name="T6" fmla="*/ 12 w 65"/>
              <a:gd name="T7" fmla="*/ 24 h 70"/>
              <a:gd name="T8" fmla="*/ 40 w 65"/>
              <a:gd name="T9" fmla="*/ 23 h 70"/>
              <a:gd name="T10" fmla="*/ 12 w 65"/>
              <a:gd name="T11" fmla="*/ 22 h 70"/>
              <a:gd name="T12" fmla="*/ 12 w 65"/>
              <a:gd name="T13" fmla="*/ 24 h 70"/>
              <a:gd name="T14" fmla="*/ 48 w 65"/>
              <a:gd name="T15" fmla="*/ 70 h 70"/>
              <a:gd name="T16" fmla="*/ 44 w 65"/>
              <a:gd name="T17" fmla="*/ 70 h 70"/>
              <a:gd name="T18" fmla="*/ 0 w 65"/>
              <a:gd name="T19" fmla="*/ 63 h 70"/>
              <a:gd name="T20" fmla="*/ 6 w 65"/>
              <a:gd name="T21" fmla="*/ 4 h 70"/>
              <a:gd name="T22" fmla="*/ 17 w 65"/>
              <a:gd name="T23" fmla="*/ 0 h 70"/>
              <a:gd name="T24" fmla="*/ 37 w 65"/>
              <a:gd name="T25" fmla="*/ 4 h 70"/>
              <a:gd name="T26" fmla="*/ 51 w 65"/>
              <a:gd name="T27" fmla="*/ 10 h 70"/>
              <a:gd name="T28" fmla="*/ 65 w 65"/>
              <a:gd name="T29" fmla="*/ 53 h 70"/>
              <a:gd name="T30" fmla="*/ 17 w 65"/>
              <a:gd name="T31" fmla="*/ 8 h 70"/>
              <a:gd name="T32" fmla="*/ 35 w 65"/>
              <a:gd name="T33" fmla="*/ 7 h 70"/>
              <a:gd name="T34" fmla="*/ 34 w 65"/>
              <a:gd name="T35" fmla="*/ 2 h 70"/>
              <a:gd name="T36" fmla="*/ 16 w 65"/>
              <a:gd name="T37" fmla="*/ 4 h 70"/>
              <a:gd name="T38" fmla="*/ 40 w 65"/>
              <a:gd name="T39" fmla="*/ 68 h 70"/>
              <a:gd name="T40" fmla="*/ 6 w 65"/>
              <a:gd name="T41" fmla="*/ 64 h 70"/>
              <a:gd name="T42" fmla="*/ 5 w 65"/>
              <a:gd name="T43" fmla="*/ 14 h 70"/>
              <a:gd name="T44" fmla="*/ 45 w 65"/>
              <a:gd name="T45" fmla="*/ 13 h 70"/>
              <a:gd name="T46" fmla="*/ 46 w 65"/>
              <a:gd name="T47" fmla="*/ 36 h 70"/>
              <a:gd name="T48" fmla="*/ 49 w 65"/>
              <a:gd name="T49" fmla="*/ 36 h 70"/>
              <a:gd name="T50" fmla="*/ 45 w 65"/>
              <a:gd name="T51" fmla="*/ 6 h 70"/>
              <a:gd name="T52" fmla="*/ 37 w 65"/>
              <a:gd name="T53" fmla="*/ 7 h 70"/>
              <a:gd name="T54" fmla="*/ 17 w 65"/>
              <a:gd name="T55" fmla="*/ 10 h 70"/>
              <a:gd name="T56" fmla="*/ 14 w 65"/>
              <a:gd name="T57" fmla="*/ 6 h 70"/>
              <a:gd name="T58" fmla="*/ 2 w 65"/>
              <a:gd name="T59" fmla="*/ 10 h 70"/>
              <a:gd name="T60" fmla="*/ 6 w 65"/>
              <a:gd name="T61" fmla="*/ 68 h 70"/>
              <a:gd name="T62" fmla="*/ 40 w 65"/>
              <a:gd name="T63" fmla="*/ 38 h 70"/>
              <a:gd name="T64" fmla="*/ 39 w 65"/>
              <a:gd name="T65" fmla="*/ 39 h 70"/>
              <a:gd name="T66" fmla="*/ 44 w 65"/>
              <a:gd name="T67" fmla="*/ 37 h 70"/>
              <a:gd name="T68" fmla="*/ 7 w 65"/>
              <a:gd name="T69" fmla="*/ 15 h 70"/>
              <a:gd name="T70" fmla="*/ 34 w 65"/>
              <a:gd name="T71" fmla="*/ 62 h 70"/>
              <a:gd name="T72" fmla="*/ 12 w 65"/>
              <a:gd name="T73" fmla="*/ 54 h 70"/>
              <a:gd name="T74" fmla="*/ 12 w 65"/>
              <a:gd name="T75" fmla="*/ 52 h 70"/>
              <a:gd name="T76" fmla="*/ 31 w 65"/>
              <a:gd name="T77" fmla="*/ 53 h 70"/>
              <a:gd name="T78" fmla="*/ 12 w 65"/>
              <a:gd name="T79" fmla="*/ 47 h 70"/>
              <a:gd name="T80" fmla="*/ 12 w 65"/>
              <a:gd name="T81" fmla="*/ 45 h 70"/>
              <a:gd name="T82" fmla="*/ 39 w 65"/>
              <a:gd name="T83" fmla="*/ 39 h 70"/>
              <a:gd name="T84" fmla="*/ 11 w 65"/>
              <a:gd name="T85" fmla="*/ 38 h 70"/>
              <a:gd name="T86" fmla="*/ 39 w 65"/>
              <a:gd name="T87" fmla="*/ 37 h 70"/>
              <a:gd name="T88" fmla="*/ 63 w 65"/>
              <a:gd name="T89" fmla="*/ 53 h 70"/>
              <a:gd name="T90" fmla="*/ 33 w 65"/>
              <a:gd name="T91" fmla="*/ 53 h 70"/>
              <a:gd name="T92" fmla="*/ 63 w 65"/>
              <a:gd name="T93" fmla="*/ 53 h 70"/>
              <a:gd name="T94" fmla="*/ 46 w 65"/>
              <a:gd name="T95" fmla="*/ 57 h 70"/>
              <a:gd name="T96" fmla="*/ 39 w 65"/>
              <a:gd name="T97" fmla="*/ 52 h 70"/>
              <a:gd name="T98" fmla="*/ 45 w 65"/>
              <a:gd name="T99" fmla="*/ 59 h 70"/>
              <a:gd name="T100" fmla="*/ 47 w 65"/>
              <a:gd name="T101" fmla="*/ 59 h 70"/>
              <a:gd name="T102" fmla="*/ 58 w 65"/>
              <a:gd name="T103" fmla="*/ 4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5" h="70">
                <a:moveTo>
                  <a:pt x="40" y="30"/>
                </a:moveTo>
                <a:cubicBezTo>
                  <a:pt x="40" y="31"/>
                  <a:pt x="40" y="31"/>
                  <a:pt x="39" y="31"/>
                </a:cubicBezTo>
                <a:cubicBezTo>
                  <a:pt x="12" y="31"/>
                  <a:pt x="12" y="31"/>
                  <a:pt x="12" y="31"/>
                </a:cubicBezTo>
                <a:cubicBezTo>
                  <a:pt x="12" y="31"/>
                  <a:pt x="11" y="31"/>
                  <a:pt x="11" y="30"/>
                </a:cubicBezTo>
                <a:cubicBezTo>
                  <a:pt x="11" y="30"/>
                  <a:pt x="12" y="29"/>
                  <a:pt x="12" y="29"/>
                </a:cubicBezTo>
                <a:cubicBezTo>
                  <a:pt x="39" y="29"/>
                  <a:pt x="39" y="29"/>
                  <a:pt x="39" y="29"/>
                </a:cubicBezTo>
                <a:cubicBezTo>
                  <a:pt x="40" y="29"/>
                  <a:pt x="40" y="30"/>
                  <a:pt x="40" y="30"/>
                </a:cubicBezTo>
                <a:close/>
                <a:moveTo>
                  <a:pt x="12" y="24"/>
                </a:moveTo>
                <a:cubicBezTo>
                  <a:pt x="39" y="24"/>
                  <a:pt x="39" y="24"/>
                  <a:pt x="39" y="24"/>
                </a:cubicBezTo>
                <a:cubicBezTo>
                  <a:pt x="40" y="24"/>
                  <a:pt x="40" y="23"/>
                  <a:pt x="40" y="23"/>
                </a:cubicBezTo>
                <a:cubicBezTo>
                  <a:pt x="40" y="22"/>
                  <a:pt x="40" y="22"/>
                  <a:pt x="39" y="22"/>
                </a:cubicBezTo>
                <a:cubicBezTo>
                  <a:pt x="12" y="22"/>
                  <a:pt x="12" y="22"/>
                  <a:pt x="12" y="22"/>
                </a:cubicBezTo>
                <a:cubicBezTo>
                  <a:pt x="12" y="22"/>
                  <a:pt x="11" y="22"/>
                  <a:pt x="11" y="23"/>
                </a:cubicBezTo>
                <a:cubicBezTo>
                  <a:pt x="11" y="23"/>
                  <a:pt x="12" y="24"/>
                  <a:pt x="12" y="24"/>
                </a:cubicBezTo>
                <a:close/>
                <a:moveTo>
                  <a:pt x="65" y="53"/>
                </a:moveTo>
                <a:cubicBezTo>
                  <a:pt x="65" y="63"/>
                  <a:pt x="58" y="70"/>
                  <a:pt x="48" y="70"/>
                </a:cubicBezTo>
                <a:cubicBezTo>
                  <a:pt x="47" y="70"/>
                  <a:pt x="46" y="70"/>
                  <a:pt x="44" y="70"/>
                </a:cubicBezTo>
                <a:cubicBezTo>
                  <a:pt x="44" y="70"/>
                  <a:pt x="44" y="70"/>
                  <a:pt x="44" y="70"/>
                </a:cubicBezTo>
                <a:cubicBezTo>
                  <a:pt x="6" y="70"/>
                  <a:pt x="6" y="70"/>
                  <a:pt x="6" y="70"/>
                </a:cubicBezTo>
                <a:cubicBezTo>
                  <a:pt x="3" y="70"/>
                  <a:pt x="0" y="67"/>
                  <a:pt x="0" y="63"/>
                </a:cubicBezTo>
                <a:cubicBezTo>
                  <a:pt x="0" y="10"/>
                  <a:pt x="0" y="10"/>
                  <a:pt x="0" y="10"/>
                </a:cubicBezTo>
                <a:cubicBezTo>
                  <a:pt x="0" y="7"/>
                  <a:pt x="3" y="4"/>
                  <a:pt x="6" y="4"/>
                </a:cubicBezTo>
                <a:cubicBezTo>
                  <a:pt x="14" y="4"/>
                  <a:pt x="14" y="4"/>
                  <a:pt x="14" y="4"/>
                </a:cubicBezTo>
                <a:cubicBezTo>
                  <a:pt x="14" y="2"/>
                  <a:pt x="15" y="0"/>
                  <a:pt x="17" y="0"/>
                </a:cubicBezTo>
                <a:cubicBezTo>
                  <a:pt x="34" y="0"/>
                  <a:pt x="34" y="0"/>
                  <a:pt x="34" y="0"/>
                </a:cubicBezTo>
                <a:cubicBezTo>
                  <a:pt x="35" y="0"/>
                  <a:pt x="37" y="2"/>
                  <a:pt x="37" y="4"/>
                </a:cubicBezTo>
                <a:cubicBezTo>
                  <a:pt x="45" y="4"/>
                  <a:pt x="45" y="4"/>
                  <a:pt x="45" y="4"/>
                </a:cubicBezTo>
                <a:cubicBezTo>
                  <a:pt x="48" y="4"/>
                  <a:pt x="51" y="7"/>
                  <a:pt x="51" y="10"/>
                </a:cubicBezTo>
                <a:cubicBezTo>
                  <a:pt x="51" y="36"/>
                  <a:pt x="51" y="36"/>
                  <a:pt x="51" y="36"/>
                </a:cubicBezTo>
                <a:cubicBezTo>
                  <a:pt x="59" y="38"/>
                  <a:pt x="65" y="45"/>
                  <a:pt x="65" y="53"/>
                </a:cubicBezTo>
                <a:close/>
                <a:moveTo>
                  <a:pt x="16" y="7"/>
                </a:moveTo>
                <a:cubicBezTo>
                  <a:pt x="16" y="8"/>
                  <a:pt x="17" y="8"/>
                  <a:pt x="17" y="8"/>
                </a:cubicBezTo>
                <a:cubicBezTo>
                  <a:pt x="34" y="8"/>
                  <a:pt x="34" y="8"/>
                  <a:pt x="34" y="8"/>
                </a:cubicBezTo>
                <a:cubicBezTo>
                  <a:pt x="34" y="8"/>
                  <a:pt x="35" y="8"/>
                  <a:pt x="35" y="7"/>
                </a:cubicBezTo>
                <a:cubicBezTo>
                  <a:pt x="35" y="4"/>
                  <a:pt x="35" y="4"/>
                  <a:pt x="35" y="4"/>
                </a:cubicBezTo>
                <a:cubicBezTo>
                  <a:pt x="35" y="3"/>
                  <a:pt x="34" y="2"/>
                  <a:pt x="34" y="2"/>
                </a:cubicBezTo>
                <a:cubicBezTo>
                  <a:pt x="17" y="2"/>
                  <a:pt x="17" y="2"/>
                  <a:pt x="17" y="2"/>
                </a:cubicBezTo>
                <a:cubicBezTo>
                  <a:pt x="17" y="2"/>
                  <a:pt x="16" y="3"/>
                  <a:pt x="16" y="4"/>
                </a:cubicBezTo>
                <a:lnTo>
                  <a:pt x="16" y="7"/>
                </a:lnTo>
                <a:close/>
                <a:moveTo>
                  <a:pt x="40" y="68"/>
                </a:moveTo>
                <a:cubicBezTo>
                  <a:pt x="38" y="67"/>
                  <a:pt x="37" y="66"/>
                  <a:pt x="35" y="64"/>
                </a:cubicBezTo>
                <a:cubicBezTo>
                  <a:pt x="6" y="64"/>
                  <a:pt x="6" y="64"/>
                  <a:pt x="6" y="64"/>
                </a:cubicBezTo>
                <a:cubicBezTo>
                  <a:pt x="6" y="64"/>
                  <a:pt x="5" y="64"/>
                  <a:pt x="5" y="63"/>
                </a:cubicBezTo>
                <a:cubicBezTo>
                  <a:pt x="5" y="14"/>
                  <a:pt x="5" y="14"/>
                  <a:pt x="5" y="14"/>
                </a:cubicBezTo>
                <a:cubicBezTo>
                  <a:pt x="5" y="13"/>
                  <a:pt x="6" y="13"/>
                  <a:pt x="6" y="13"/>
                </a:cubicBezTo>
                <a:cubicBezTo>
                  <a:pt x="45" y="13"/>
                  <a:pt x="45" y="13"/>
                  <a:pt x="45" y="13"/>
                </a:cubicBezTo>
                <a:cubicBezTo>
                  <a:pt x="45" y="13"/>
                  <a:pt x="46" y="13"/>
                  <a:pt x="46" y="14"/>
                </a:cubicBezTo>
                <a:cubicBezTo>
                  <a:pt x="46" y="36"/>
                  <a:pt x="46" y="36"/>
                  <a:pt x="46" y="36"/>
                </a:cubicBezTo>
                <a:cubicBezTo>
                  <a:pt x="47" y="36"/>
                  <a:pt x="47" y="36"/>
                  <a:pt x="48" y="36"/>
                </a:cubicBezTo>
                <a:cubicBezTo>
                  <a:pt x="49" y="36"/>
                  <a:pt x="49" y="36"/>
                  <a:pt x="49" y="36"/>
                </a:cubicBezTo>
                <a:cubicBezTo>
                  <a:pt x="49" y="10"/>
                  <a:pt x="49" y="10"/>
                  <a:pt x="49" y="10"/>
                </a:cubicBezTo>
                <a:cubicBezTo>
                  <a:pt x="49" y="8"/>
                  <a:pt x="47" y="6"/>
                  <a:pt x="45" y="6"/>
                </a:cubicBezTo>
                <a:cubicBezTo>
                  <a:pt x="37" y="6"/>
                  <a:pt x="37" y="6"/>
                  <a:pt x="37" y="6"/>
                </a:cubicBezTo>
                <a:cubicBezTo>
                  <a:pt x="37" y="7"/>
                  <a:pt x="37" y="7"/>
                  <a:pt x="37" y="7"/>
                </a:cubicBezTo>
                <a:cubicBezTo>
                  <a:pt x="37" y="9"/>
                  <a:pt x="35" y="10"/>
                  <a:pt x="34" y="10"/>
                </a:cubicBezTo>
                <a:cubicBezTo>
                  <a:pt x="17" y="10"/>
                  <a:pt x="17" y="10"/>
                  <a:pt x="17" y="10"/>
                </a:cubicBezTo>
                <a:cubicBezTo>
                  <a:pt x="15" y="10"/>
                  <a:pt x="14" y="9"/>
                  <a:pt x="14" y="7"/>
                </a:cubicBezTo>
                <a:cubicBezTo>
                  <a:pt x="14" y="6"/>
                  <a:pt x="14" y="6"/>
                  <a:pt x="14" y="6"/>
                </a:cubicBezTo>
                <a:cubicBezTo>
                  <a:pt x="6" y="6"/>
                  <a:pt x="6" y="6"/>
                  <a:pt x="6" y="6"/>
                </a:cubicBezTo>
                <a:cubicBezTo>
                  <a:pt x="4" y="6"/>
                  <a:pt x="2" y="8"/>
                  <a:pt x="2" y="10"/>
                </a:cubicBezTo>
                <a:cubicBezTo>
                  <a:pt x="2" y="63"/>
                  <a:pt x="2" y="63"/>
                  <a:pt x="2" y="63"/>
                </a:cubicBezTo>
                <a:cubicBezTo>
                  <a:pt x="2" y="66"/>
                  <a:pt x="4" y="68"/>
                  <a:pt x="6" y="68"/>
                </a:cubicBezTo>
                <a:lnTo>
                  <a:pt x="40" y="68"/>
                </a:lnTo>
                <a:close/>
                <a:moveTo>
                  <a:pt x="40" y="38"/>
                </a:moveTo>
                <a:cubicBezTo>
                  <a:pt x="40" y="38"/>
                  <a:pt x="40" y="38"/>
                  <a:pt x="40" y="38"/>
                </a:cubicBezTo>
                <a:cubicBezTo>
                  <a:pt x="40" y="39"/>
                  <a:pt x="40" y="39"/>
                  <a:pt x="39" y="39"/>
                </a:cubicBezTo>
                <a:cubicBezTo>
                  <a:pt x="41" y="38"/>
                  <a:pt x="42" y="37"/>
                  <a:pt x="44" y="37"/>
                </a:cubicBezTo>
                <a:cubicBezTo>
                  <a:pt x="44" y="37"/>
                  <a:pt x="44" y="37"/>
                  <a:pt x="44" y="37"/>
                </a:cubicBezTo>
                <a:cubicBezTo>
                  <a:pt x="44" y="15"/>
                  <a:pt x="44" y="15"/>
                  <a:pt x="44" y="15"/>
                </a:cubicBezTo>
                <a:cubicBezTo>
                  <a:pt x="7" y="15"/>
                  <a:pt x="7" y="15"/>
                  <a:pt x="7" y="15"/>
                </a:cubicBezTo>
                <a:cubicBezTo>
                  <a:pt x="7" y="62"/>
                  <a:pt x="7" y="62"/>
                  <a:pt x="7" y="62"/>
                </a:cubicBezTo>
                <a:cubicBezTo>
                  <a:pt x="34" y="62"/>
                  <a:pt x="34" y="62"/>
                  <a:pt x="34" y="62"/>
                </a:cubicBezTo>
                <a:cubicBezTo>
                  <a:pt x="32" y="60"/>
                  <a:pt x="32" y="57"/>
                  <a:pt x="31" y="54"/>
                </a:cubicBezTo>
                <a:cubicBezTo>
                  <a:pt x="12" y="54"/>
                  <a:pt x="12" y="54"/>
                  <a:pt x="12" y="54"/>
                </a:cubicBezTo>
                <a:cubicBezTo>
                  <a:pt x="12" y="54"/>
                  <a:pt x="11" y="54"/>
                  <a:pt x="11" y="53"/>
                </a:cubicBezTo>
                <a:cubicBezTo>
                  <a:pt x="11" y="53"/>
                  <a:pt x="12" y="52"/>
                  <a:pt x="12" y="52"/>
                </a:cubicBezTo>
                <a:cubicBezTo>
                  <a:pt x="31" y="52"/>
                  <a:pt x="31" y="52"/>
                  <a:pt x="31" y="52"/>
                </a:cubicBezTo>
                <a:cubicBezTo>
                  <a:pt x="31" y="53"/>
                  <a:pt x="31" y="53"/>
                  <a:pt x="31" y="53"/>
                </a:cubicBezTo>
                <a:cubicBezTo>
                  <a:pt x="31" y="51"/>
                  <a:pt x="32" y="49"/>
                  <a:pt x="33" y="47"/>
                </a:cubicBezTo>
                <a:cubicBezTo>
                  <a:pt x="12" y="47"/>
                  <a:pt x="12" y="47"/>
                  <a:pt x="12" y="47"/>
                </a:cubicBezTo>
                <a:cubicBezTo>
                  <a:pt x="12" y="47"/>
                  <a:pt x="11" y="46"/>
                  <a:pt x="11" y="46"/>
                </a:cubicBezTo>
                <a:cubicBezTo>
                  <a:pt x="11" y="45"/>
                  <a:pt x="12" y="45"/>
                  <a:pt x="12" y="45"/>
                </a:cubicBezTo>
                <a:cubicBezTo>
                  <a:pt x="34" y="45"/>
                  <a:pt x="34" y="45"/>
                  <a:pt x="34" y="45"/>
                </a:cubicBezTo>
                <a:cubicBezTo>
                  <a:pt x="35" y="42"/>
                  <a:pt x="37" y="40"/>
                  <a:pt x="39" y="39"/>
                </a:cubicBezTo>
                <a:cubicBezTo>
                  <a:pt x="12" y="39"/>
                  <a:pt x="12" y="39"/>
                  <a:pt x="12" y="39"/>
                </a:cubicBezTo>
                <a:cubicBezTo>
                  <a:pt x="12" y="39"/>
                  <a:pt x="11" y="39"/>
                  <a:pt x="11" y="38"/>
                </a:cubicBezTo>
                <a:cubicBezTo>
                  <a:pt x="11" y="37"/>
                  <a:pt x="12" y="37"/>
                  <a:pt x="12" y="37"/>
                </a:cubicBezTo>
                <a:cubicBezTo>
                  <a:pt x="39" y="37"/>
                  <a:pt x="39" y="37"/>
                  <a:pt x="39" y="37"/>
                </a:cubicBezTo>
                <a:cubicBezTo>
                  <a:pt x="40" y="37"/>
                  <a:pt x="40" y="37"/>
                  <a:pt x="40" y="38"/>
                </a:cubicBezTo>
                <a:close/>
                <a:moveTo>
                  <a:pt x="63" y="53"/>
                </a:moveTo>
                <a:cubicBezTo>
                  <a:pt x="63" y="45"/>
                  <a:pt x="57" y="38"/>
                  <a:pt x="48" y="38"/>
                </a:cubicBezTo>
                <a:cubicBezTo>
                  <a:pt x="40" y="38"/>
                  <a:pt x="33" y="45"/>
                  <a:pt x="33" y="53"/>
                </a:cubicBezTo>
                <a:cubicBezTo>
                  <a:pt x="33" y="61"/>
                  <a:pt x="40" y="68"/>
                  <a:pt x="48" y="68"/>
                </a:cubicBezTo>
                <a:cubicBezTo>
                  <a:pt x="57" y="68"/>
                  <a:pt x="63" y="61"/>
                  <a:pt x="63" y="53"/>
                </a:cubicBezTo>
                <a:close/>
                <a:moveTo>
                  <a:pt x="56" y="48"/>
                </a:moveTo>
                <a:cubicBezTo>
                  <a:pt x="46" y="57"/>
                  <a:pt x="46" y="57"/>
                  <a:pt x="46" y="57"/>
                </a:cubicBezTo>
                <a:cubicBezTo>
                  <a:pt x="41" y="52"/>
                  <a:pt x="41" y="52"/>
                  <a:pt x="41" y="52"/>
                </a:cubicBezTo>
                <a:cubicBezTo>
                  <a:pt x="40" y="52"/>
                  <a:pt x="40" y="52"/>
                  <a:pt x="39" y="52"/>
                </a:cubicBezTo>
                <a:cubicBezTo>
                  <a:pt x="39" y="53"/>
                  <a:pt x="39" y="53"/>
                  <a:pt x="39" y="54"/>
                </a:cubicBezTo>
                <a:cubicBezTo>
                  <a:pt x="45" y="59"/>
                  <a:pt x="45" y="59"/>
                  <a:pt x="45" y="59"/>
                </a:cubicBezTo>
                <a:cubicBezTo>
                  <a:pt x="45" y="59"/>
                  <a:pt x="46" y="59"/>
                  <a:pt x="46" y="59"/>
                </a:cubicBezTo>
                <a:cubicBezTo>
                  <a:pt x="46" y="59"/>
                  <a:pt x="46" y="59"/>
                  <a:pt x="47" y="59"/>
                </a:cubicBezTo>
                <a:cubicBezTo>
                  <a:pt x="58" y="49"/>
                  <a:pt x="58" y="49"/>
                  <a:pt x="58" y="49"/>
                </a:cubicBezTo>
                <a:cubicBezTo>
                  <a:pt x="58" y="49"/>
                  <a:pt x="58" y="48"/>
                  <a:pt x="58" y="48"/>
                </a:cubicBezTo>
                <a:cubicBezTo>
                  <a:pt x="57" y="47"/>
                  <a:pt x="57" y="47"/>
                  <a:pt x="56" y="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328"/>
          <p:cNvSpPr>
            <a:spLocks noEditPoints="1"/>
          </p:cNvSpPr>
          <p:nvPr/>
        </p:nvSpPr>
        <p:spPr bwMode="auto">
          <a:xfrm>
            <a:off x="6336572" y="4039534"/>
            <a:ext cx="312273" cy="331570"/>
          </a:xfrm>
          <a:custGeom>
            <a:avLst/>
            <a:gdLst>
              <a:gd name="T0" fmla="*/ 46 w 75"/>
              <a:gd name="T1" fmla="*/ 25 h 77"/>
              <a:gd name="T2" fmla="*/ 21 w 75"/>
              <a:gd name="T3" fmla="*/ 34 h 77"/>
              <a:gd name="T4" fmla="*/ 38 w 75"/>
              <a:gd name="T5" fmla="*/ 21 h 77"/>
              <a:gd name="T6" fmla="*/ 17 w 75"/>
              <a:gd name="T7" fmla="*/ 26 h 77"/>
              <a:gd name="T8" fmla="*/ 37 w 75"/>
              <a:gd name="T9" fmla="*/ 22 h 77"/>
              <a:gd name="T10" fmla="*/ 71 w 75"/>
              <a:gd name="T11" fmla="*/ 63 h 77"/>
              <a:gd name="T12" fmla="*/ 27 w 75"/>
              <a:gd name="T13" fmla="*/ 77 h 77"/>
              <a:gd name="T14" fmla="*/ 1 w 75"/>
              <a:gd name="T15" fmla="*/ 14 h 77"/>
              <a:gd name="T16" fmla="*/ 14 w 75"/>
              <a:gd name="T17" fmla="*/ 7 h 77"/>
              <a:gd name="T18" fmla="*/ 35 w 75"/>
              <a:gd name="T19" fmla="*/ 2 h 77"/>
              <a:gd name="T20" fmla="*/ 53 w 75"/>
              <a:gd name="T21" fmla="*/ 5 h 77"/>
              <a:gd name="T22" fmla="*/ 50 w 75"/>
              <a:gd name="T23" fmla="*/ 6 h 77"/>
              <a:gd name="T24" fmla="*/ 37 w 75"/>
              <a:gd name="T25" fmla="*/ 5 h 77"/>
              <a:gd name="T26" fmla="*/ 35 w 75"/>
              <a:gd name="T27" fmla="*/ 10 h 77"/>
              <a:gd name="T28" fmla="*/ 15 w 75"/>
              <a:gd name="T29" fmla="*/ 12 h 77"/>
              <a:gd name="T30" fmla="*/ 4 w 75"/>
              <a:gd name="T31" fmla="*/ 15 h 77"/>
              <a:gd name="T32" fmla="*/ 28 w 75"/>
              <a:gd name="T33" fmla="*/ 74 h 77"/>
              <a:gd name="T34" fmla="*/ 69 w 75"/>
              <a:gd name="T35" fmla="*/ 58 h 77"/>
              <a:gd name="T36" fmla="*/ 71 w 75"/>
              <a:gd name="T37" fmla="*/ 57 h 77"/>
              <a:gd name="T38" fmla="*/ 18 w 75"/>
              <a:gd name="T39" fmla="*/ 12 h 77"/>
              <a:gd name="T40" fmla="*/ 35 w 75"/>
              <a:gd name="T41" fmla="*/ 7 h 77"/>
              <a:gd name="T42" fmla="*/ 32 w 75"/>
              <a:gd name="T43" fmla="*/ 3 h 77"/>
              <a:gd name="T44" fmla="*/ 16 w 75"/>
              <a:gd name="T45" fmla="*/ 9 h 77"/>
              <a:gd name="T46" fmla="*/ 27 w 75"/>
              <a:gd name="T47" fmla="*/ 52 h 77"/>
              <a:gd name="T48" fmla="*/ 28 w 75"/>
              <a:gd name="T49" fmla="*/ 54 h 77"/>
              <a:gd name="T50" fmla="*/ 30 w 75"/>
              <a:gd name="T51" fmla="*/ 60 h 77"/>
              <a:gd name="T52" fmla="*/ 42 w 75"/>
              <a:gd name="T53" fmla="*/ 55 h 77"/>
              <a:gd name="T54" fmla="*/ 30 w 75"/>
              <a:gd name="T55" fmla="*/ 60 h 77"/>
              <a:gd name="T56" fmla="*/ 22 w 75"/>
              <a:gd name="T57" fmla="*/ 39 h 77"/>
              <a:gd name="T58" fmla="*/ 23 w 75"/>
              <a:gd name="T59" fmla="*/ 41 h 77"/>
              <a:gd name="T60" fmla="*/ 53 w 75"/>
              <a:gd name="T61" fmla="*/ 25 h 77"/>
              <a:gd name="T62" fmla="*/ 9 w 75"/>
              <a:gd name="T63" fmla="*/ 19 h 77"/>
              <a:gd name="T64" fmla="*/ 25 w 75"/>
              <a:gd name="T65" fmla="*/ 70 h 77"/>
              <a:gd name="T66" fmla="*/ 65 w 75"/>
              <a:gd name="T67" fmla="*/ 61 h 77"/>
              <a:gd name="T68" fmla="*/ 61 w 75"/>
              <a:gd name="T69" fmla="*/ 48 h 77"/>
              <a:gd name="T70" fmla="*/ 63 w 75"/>
              <a:gd name="T71" fmla="*/ 59 h 77"/>
              <a:gd name="T72" fmla="*/ 46 w 75"/>
              <a:gd name="T73" fmla="*/ 11 h 77"/>
              <a:gd name="T74" fmla="*/ 44 w 75"/>
              <a:gd name="T75" fmla="*/ 41 h 77"/>
              <a:gd name="T76" fmla="*/ 24 w 75"/>
              <a:gd name="T77" fmla="*/ 47 h 77"/>
              <a:gd name="T78" fmla="*/ 43 w 75"/>
              <a:gd name="T79" fmla="*/ 42 h 77"/>
              <a:gd name="T80" fmla="*/ 58 w 75"/>
              <a:gd name="T81" fmla="*/ 49 h 77"/>
              <a:gd name="T82" fmla="*/ 47 w 75"/>
              <a:gd name="T83" fmla="*/ 57 h 77"/>
              <a:gd name="T84" fmla="*/ 44 w 75"/>
              <a:gd name="T85" fmla="*/ 49 h 77"/>
              <a:gd name="T86" fmla="*/ 66 w 75"/>
              <a:gd name="T87" fmla="*/ 12 h 77"/>
              <a:gd name="T88" fmla="*/ 74 w 75"/>
              <a:gd name="T89" fmla="*/ 22 h 77"/>
              <a:gd name="T90" fmla="*/ 62 w 75"/>
              <a:gd name="T91" fmla="*/ 23 h 77"/>
              <a:gd name="T92" fmla="*/ 48 w 75"/>
              <a:gd name="T93" fmla="*/ 44 h 77"/>
              <a:gd name="T94" fmla="*/ 65 w 75"/>
              <a:gd name="T95" fmla="*/ 25 h 77"/>
              <a:gd name="T96" fmla="*/ 54 w 75"/>
              <a:gd name="T97" fmla="*/ 50 h 77"/>
              <a:gd name="T98" fmla="*/ 49 w 75"/>
              <a:gd name="T99" fmla="*/ 47 h 77"/>
              <a:gd name="T100" fmla="*/ 47 w 75"/>
              <a:gd name="T101" fmla="*/ 52 h 77"/>
              <a:gd name="T102" fmla="*/ 54 w 75"/>
              <a:gd name="T103" fmla="*/ 50 h 77"/>
              <a:gd name="T104" fmla="*/ 54 w 75"/>
              <a:gd name="T105" fmla="*/ 48 h 77"/>
              <a:gd name="T106" fmla="*/ 68 w 75"/>
              <a:gd name="T107" fmla="*/ 26 h 77"/>
              <a:gd name="T108" fmla="*/ 62 w 75"/>
              <a:gd name="T109" fmla="*/ 21 h 77"/>
              <a:gd name="T110" fmla="*/ 67 w 75"/>
              <a:gd name="T111" fmla="*/ 23 h 77"/>
              <a:gd name="T112" fmla="*/ 71 w 75"/>
              <a:gd name="T113" fmla="*/ 18 h 77"/>
              <a:gd name="T114" fmla="*/ 66 w 75"/>
              <a:gd name="T115" fmla="*/ 15 h 77"/>
              <a:gd name="T116" fmla="*/ 71 w 75"/>
              <a:gd name="T117" fmla="*/ 2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77">
                <a:moveTo>
                  <a:pt x="19" y="33"/>
                </a:moveTo>
                <a:cubicBezTo>
                  <a:pt x="19" y="33"/>
                  <a:pt x="20" y="32"/>
                  <a:pt x="20" y="32"/>
                </a:cubicBezTo>
                <a:cubicBezTo>
                  <a:pt x="46" y="25"/>
                  <a:pt x="46" y="25"/>
                  <a:pt x="46" y="25"/>
                </a:cubicBezTo>
                <a:cubicBezTo>
                  <a:pt x="47" y="25"/>
                  <a:pt x="47" y="25"/>
                  <a:pt x="48" y="26"/>
                </a:cubicBezTo>
                <a:cubicBezTo>
                  <a:pt x="48" y="26"/>
                  <a:pt x="47" y="27"/>
                  <a:pt x="47" y="27"/>
                </a:cubicBezTo>
                <a:cubicBezTo>
                  <a:pt x="21" y="34"/>
                  <a:pt x="21" y="34"/>
                  <a:pt x="21" y="34"/>
                </a:cubicBezTo>
                <a:cubicBezTo>
                  <a:pt x="21" y="34"/>
                  <a:pt x="20" y="34"/>
                  <a:pt x="20" y="34"/>
                </a:cubicBezTo>
                <a:cubicBezTo>
                  <a:pt x="20" y="34"/>
                  <a:pt x="19" y="34"/>
                  <a:pt x="19" y="33"/>
                </a:cubicBezTo>
                <a:close/>
                <a:moveTo>
                  <a:pt x="38" y="21"/>
                </a:moveTo>
                <a:cubicBezTo>
                  <a:pt x="38" y="20"/>
                  <a:pt x="37" y="20"/>
                  <a:pt x="37" y="20"/>
                </a:cubicBezTo>
                <a:cubicBezTo>
                  <a:pt x="18" y="25"/>
                  <a:pt x="18" y="25"/>
                  <a:pt x="18" y="25"/>
                </a:cubicBezTo>
                <a:cubicBezTo>
                  <a:pt x="17" y="25"/>
                  <a:pt x="17" y="26"/>
                  <a:pt x="17" y="26"/>
                </a:cubicBezTo>
                <a:cubicBezTo>
                  <a:pt x="17" y="27"/>
                  <a:pt x="18" y="27"/>
                  <a:pt x="18" y="27"/>
                </a:cubicBezTo>
                <a:cubicBezTo>
                  <a:pt x="18" y="27"/>
                  <a:pt x="18" y="27"/>
                  <a:pt x="18" y="27"/>
                </a:cubicBezTo>
                <a:cubicBezTo>
                  <a:pt x="37" y="22"/>
                  <a:pt x="37" y="22"/>
                  <a:pt x="37" y="22"/>
                </a:cubicBezTo>
                <a:cubicBezTo>
                  <a:pt x="38" y="22"/>
                  <a:pt x="38" y="21"/>
                  <a:pt x="38" y="21"/>
                </a:cubicBezTo>
                <a:close/>
                <a:moveTo>
                  <a:pt x="71" y="57"/>
                </a:moveTo>
                <a:cubicBezTo>
                  <a:pt x="72" y="59"/>
                  <a:pt x="72" y="61"/>
                  <a:pt x="71" y="63"/>
                </a:cubicBezTo>
                <a:cubicBezTo>
                  <a:pt x="70" y="65"/>
                  <a:pt x="68" y="66"/>
                  <a:pt x="66" y="67"/>
                </a:cubicBezTo>
                <a:cubicBezTo>
                  <a:pt x="29" y="77"/>
                  <a:pt x="29" y="77"/>
                  <a:pt x="29" y="77"/>
                </a:cubicBezTo>
                <a:cubicBezTo>
                  <a:pt x="28" y="77"/>
                  <a:pt x="27" y="77"/>
                  <a:pt x="27" y="77"/>
                </a:cubicBezTo>
                <a:cubicBezTo>
                  <a:pt x="23" y="77"/>
                  <a:pt x="20" y="75"/>
                  <a:pt x="19" y="71"/>
                </a:cubicBezTo>
                <a:cubicBezTo>
                  <a:pt x="1" y="19"/>
                  <a:pt x="1" y="19"/>
                  <a:pt x="1" y="19"/>
                </a:cubicBezTo>
                <a:cubicBezTo>
                  <a:pt x="0" y="17"/>
                  <a:pt x="0" y="15"/>
                  <a:pt x="1" y="14"/>
                </a:cubicBezTo>
                <a:cubicBezTo>
                  <a:pt x="2" y="12"/>
                  <a:pt x="4" y="11"/>
                  <a:pt x="6" y="10"/>
                </a:cubicBezTo>
                <a:cubicBezTo>
                  <a:pt x="14" y="8"/>
                  <a:pt x="14" y="8"/>
                  <a:pt x="14" y="8"/>
                </a:cubicBezTo>
                <a:cubicBezTo>
                  <a:pt x="14" y="8"/>
                  <a:pt x="14" y="7"/>
                  <a:pt x="14" y="7"/>
                </a:cubicBezTo>
                <a:cubicBezTo>
                  <a:pt x="14" y="6"/>
                  <a:pt x="15" y="6"/>
                  <a:pt x="16" y="5"/>
                </a:cubicBezTo>
                <a:cubicBezTo>
                  <a:pt x="32" y="1"/>
                  <a:pt x="32" y="1"/>
                  <a:pt x="32" y="1"/>
                </a:cubicBezTo>
                <a:cubicBezTo>
                  <a:pt x="33" y="1"/>
                  <a:pt x="35" y="1"/>
                  <a:pt x="35" y="2"/>
                </a:cubicBezTo>
                <a:cubicBezTo>
                  <a:pt x="43" y="0"/>
                  <a:pt x="43" y="0"/>
                  <a:pt x="43" y="0"/>
                </a:cubicBezTo>
                <a:cubicBezTo>
                  <a:pt x="44" y="0"/>
                  <a:pt x="45" y="0"/>
                  <a:pt x="45" y="0"/>
                </a:cubicBezTo>
                <a:cubicBezTo>
                  <a:pt x="49" y="0"/>
                  <a:pt x="52" y="2"/>
                  <a:pt x="53" y="5"/>
                </a:cubicBezTo>
                <a:cubicBezTo>
                  <a:pt x="58" y="18"/>
                  <a:pt x="58" y="18"/>
                  <a:pt x="58" y="18"/>
                </a:cubicBezTo>
                <a:cubicBezTo>
                  <a:pt x="56" y="21"/>
                  <a:pt x="56" y="21"/>
                  <a:pt x="56" y="21"/>
                </a:cubicBezTo>
                <a:cubicBezTo>
                  <a:pt x="50" y="6"/>
                  <a:pt x="50" y="6"/>
                  <a:pt x="50" y="6"/>
                </a:cubicBezTo>
                <a:cubicBezTo>
                  <a:pt x="50" y="4"/>
                  <a:pt x="48" y="3"/>
                  <a:pt x="45" y="3"/>
                </a:cubicBezTo>
                <a:cubicBezTo>
                  <a:pt x="45" y="3"/>
                  <a:pt x="45" y="3"/>
                  <a:pt x="44" y="3"/>
                </a:cubicBezTo>
                <a:cubicBezTo>
                  <a:pt x="37" y="5"/>
                  <a:pt x="37" y="5"/>
                  <a:pt x="37" y="5"/>
                </a:cubicBezTo>
                <a:cubicBezTo>
                  <a:pt x="37" y="6"/>
                  <a:pt x="37" y="6"/>
                  <a:pt x="37" y="6"/>
                </a:cubicBezTo>
                <a:cubicBezTo>
                  <a:pt x="37" y="7"/>
                  <a:pt x="37" y="8"/>
                  <a:pt x="37" y="8"/>
                </a:cubicBezTo>
                <a:cubicBezTo>
                  <a:pt x="36" y="9"/>
                  <a:pt x="36" y="10"/>
                  <a:pt x="35" y="10"/>
                </a:cubicBezTo>
                <a:cubicBezTo>
                  <a:pt x="19" y="14"/>
                  <a:pt x="19" y="14"/>
                  <a:pt x="19" y="14"/>
                </a:cubicBezTo>
                <a:cubicBezTo>
                  <a:pt x="19" y="14"/>
                  <a:pt x="18" y="14"/>
                  <a:pt x="18" y="14"/>
                </a:cubicBezTo>
                <a:cubicBezTo>
                  <a:pt x="17" y="14"/>
                  <a:pt x="15" y="13"/>
                  <a:pt x="15" y="12"/>
                </a:cubicBezTo>
                <a:cubicBezTo>
                  <a:pt x="14" y="11"/>
                  <a:pt x="14" y="11"/>
                  <a:pt x="14" y="11"/>
                </a:cubicBezTo>
                <a:cubicBezTo>
                  <a:pt x="7" y="13"/>
                  <a:pt x="7" y="13"/>
                  <a:pt x="7" y="13"/>
                </a:cubicBezTo>
                <a:cubicBezTo>
                  <a:pt x="5" y="13"/>
                  <a:pt x="4" y="14"/>
                  <a:pt x="4" y="15"/>
                </a:cubicBezTo>
                <a:cubicBezTo>
                  <a:pt x="3" y="16"/>
                  <a:pt x="3" y="17"/>
                  <a:pt x="4" y="18"/>
                </a:cubicBezTo>
                <a:cubicBezTo>
                  <a:pt x="22" y="70"/>
                  <a:pt x="22" y="70"/>
                  <a:pt x="22" y="70"/>
                </a:cubicBezTo>
                <a:cubicBezTo>
                  <a:pt x="23" y="73"/>
                  <a:pt x="25" y="74"/>
                  <a:pt x="28" y="74"/>
                </a:cubicBezTo>
                <a:cubicBezTo>
                  <a:pt x="66" y="64"/>
                  <a:pt x="66" y="64"/>
                  <a:pt x="66" y="64"/>
                </a:cubicBezTo>
                <a:cubicBezTo>
                  <a:pt x="67" y="63"/>
                  <a:pt x="68" y="63"/>
                  <a:pt x="68" y="62"/>
                </a:cubicBezTo>
                <a:cubicBezTo>
                  <a:pt x="69" y="61"/>
                  <a:pt x="69" y="59"/>
                  <a:pt x="69" y="58"/>
                </a:cubicBezTo>
                <a:cubicBezTo>
                  <a:pt x="63" y="43"/>
                  <a:pt x="63" y="43"/>
                  <a:pt x="63" y="43"/>
                </a:cubicBezTo>
                <a:cubicBezTo>
                  <a:pt x="65" y="40"/>
                  <a:pt x="65" y="40"/>
                  <a:pt x="65" y="40"/>
                </a:cubicBezTo>
                <a:lnTo>
                  <a:pt x="71" y="57"/>
                </a:lnTo>
                <a:close/>
                <a:moveTo>
                  <a:pt x="16" y="9"/>
                </a:moveTo>
                <a:cubicBezTo>
                  <a:pt x="17" y="11"/>
                  <a:pt x="17" y="11"/>
                  <a:pt x="17" y="11"/>
                </a:cubicBezTo>
                <a:cubicBezTo>
                  <a:pt x="17" y="12"/>
                  <a:pt x="18" y="12"/>
                  <a:pt x="18" y="12"/>
                </a:cubicBezTo>
                <a:cubicBezTo>
                  <a:pt x="34" y="8"/>
                  <a:pt x="34" y="8"/>
                  <a:pt x="34" y="8"/>
                </a:cubicBezTo>
                <a:cubicBezTo>
                  <a:pt x="35" y="8"/>
                  <a:pt x="35" y="8"/>
                  <a:pt x="35" y="8"/>
                </a:cubicBezTo>
                <a:cubicBezTo>
                  <a:pt x="35" y="7"/>
                  <a:pt x="35" y="7"/>
                  <a:pt x="35" y="7"/>
                </a:cubicBezTo>
                <a:cubicBezTo>
                  <a:pt x="34" y="4"/>
                  <a:pt x="34" y="4"/>
                  <a:pt x="34" y="4"/>
                </a:cubicBezTo>
                <a:cubicBezTo>
                  <a:pt x="34" y="3"/>
                  <a:pt x="33" y="3"/>
                  <a:pt x="33" y="3"/>
                </a:cubicBezTo>
                <a:cubicBezTo>
                  <a:pt x="33" y="3"/>
                  <a:pt x="33" y="3"/>
                  <a:pt x="32" y="3"/>
                </a:cubicBezTo>
                <a:cubicBezTo>
                  <a:pt x="16" y="7"/>
                  <a:pt x="16" y="7"/>
                  <a:pt x="16" y="7"/>
                </a:cubicBezTo>
                <a:cubicBezTo>
                  <a:pt x="16" y="7"/>
                  <a:pt x="16" y="8"/>
                  <a:pt x="16" y="8"/>
                </a:cubicBezTo>
                <a:cubicBezTo>
                  <a:pt x="16" y="8"/>
                  <a:pt x="16" y="8"/>
                  <a:pt x="16" y="9"/>
                </a:cubicBezTo>
                <a:close/>
                <a:moveTo>
                  <a:pt x="42" y="49"/>
                </a:moveTo>
                <a:cubicBezTo>
                  <a:pt x="42" y="49"/>
                  <a:pt x="42" y="48"/>
                  <a:pt x="42" y="48"/>
                </a:cubicBezTo>
                <a:cubicBezTo>
                  <a:pt x="27" y="52"/>
                  <a:pt x="27" y="52"/>
                  <a:pt x="27" y="52"/>
                </a:cubicBezTo>
                <a:cubicBezTo>
                  <a:pt x="27" y="52"/>
                  <a:pt x="26" y="53"/>
                  <a:pt x="26" y="53"/>
                </a:cubicBezTo>
                <a:cubicBezTo>
                  <a:pt x="26" y="54"/>
                  <a:pt x="27" y="54"/>
                  <a:pt x="27" y="54"/>
                </a:cubicBezTo>
                <a:cubicBezTo>
                  <a:pt x="27" y="54"/>
                  <a:pt x="28" y="54"/>
                  <a:pt x="28" y="54"/>
                </a:cubicBezTo>
                <a:cubicBezTo>
                  <a:pt x="42" y="50"/>
                  <a:pt x="42" y="50"/>
                  <a:pt x="42" y="50"/>
                </a:cubicBezTo>
                <a:lnTo>
                  <a:pt x="42" y="49"/>
                </a:lnTo>
                <a:close/>
                <a:moveTo>
                  <a:pt x="30" y="60"/>
                </a:moveTo>
                <a:cubicBezTo>
                  <a:pt x="30" y="60"/>
                  <a:pt x="30" y="60"/>
                  <a:pt x="30" y="60"/>
                </a:cubicBezTo>
                <a:cubicBezTo>
                  <a:pt x="42" y="57"/>
                  <a:pt x="42" y="57"/>
                  <a:pt x="42" y="57"/>
                </a:cubicBezTo>
                <a:cubicBezTo>
                  <a:pt x="42" y="56"/>
                  <a:pt x="42" y="56"/>
                  <a:pt x="42" y="55"/>
                </a:cubicBezTo>
                <a:cubicBezTo>
                  <a:pt x="29" y="58"/>
                  <a:pt x="29" y="58"/>
                  <a:pt x="29" y="58"/>
                </a:cubicBezTo>
                <a:cubicBezTo>
                  <a:pt x="29" y="58"/>
                  <a:pt x="28" y="59"/>
                  <a:pt x="29" y="59"/>
                </a:cubicBezTo>
                <a:cubicBezTo>
                  <a:pt x="29" y="60"/>
                  <a:pt x="29" y="60"/>
                  <a:pt x="30" y="60"/>
                </a:cubicBezTo>
                <a:close/>
                <a:moveTo>
                  <a:pt x="49" y="32"/>
                </a:moveTo>
                <a:cubicBezTo>
                  <a:pt x="49" y="32"/>
                  <a:pt x="49" y="32"/>
                  <a:pt x="49" y="32"/>
                </a:cubicBezTo>
                <a:cubicBezTo>
                  <a:pt x="22" y="39"/>
                  <a:pt x="22" y="39"/>
                  <a:pt x="22" y="39"/>
                </a:cubicBezTo>
                <a:cubicBezTo>
                  <a:pt x="22" y="39"/>
                  <a:pt x="22" y="39"/>
                  <a:pt x="22" y="40"/>
                </a:cubicBezTo>
                <a:cubicBezTo>
                  <a:pt x="22" y="40"/>
                  <a:pt x="22" y="41"/>
                  <a:pt x="23" y="41"/>
                </a:cubicBezTo>
                <a:cubicBezTo>
                  <a:pt x="23" y="41"/>
                  <a:pt x="23" y="41"/>
                  <a:pt x="23" y="41"/>
                </a:cubicBezTo>
                <a:cubicBezTo>
                  <a:pt x="48" y="34"/>
                  <a:pt x="48" y="34"/>
                  <a:pt x="48" y="34"/>
                </a:cubicBezTo>
                <a:lnTo>
                  <a:pt x="49" y="32"/>
                </a:lnTo>
                <a:close/>
                <a:moveTo>
                  <a:pt x="53" y="25"/>
                </a:moveTo>
                <a:cubicBezTo>
                  <a:pt x="48" y="10"/>
                  <a:pt x="48" y="10"/>
                  <a:pt x="48" y="10"/>
                </a:cubicBezTo>
                <a:cubicBezTo>
                  <a:pt x="48" y="9"/>
                  <a:pt x="47" y="9"/>
                  <a:pt x="47" y="9"/>
                </a:cubicBezTo>
                <a:cubicBezTo>
                  <a:pt x="9" y="19"/>
                  <a:pt x="9" y="19"/>
                  <a:pt x="9" y="19"/>
                </a:cubicBezTo>
                <a:cubicBezTo>
                  <a:pt x="9" y="19"/>
                  <a:pt x="8" y="19"/>
                  <a:pt x="8" y="20"/>
                </a:cubicBezTo>
                <a:cubicBezTo>
                  <a:pt x="8" y="20"/>
                  <a:pt x="8" y="20"/>
                  <a:pt x="8" y="20"/>
                </a:cubicBezTo>
                <a:cubicBezTo>
                  <a:pt x="25" y="70"/>
                  <a:pt x="25" y="70"/>
                  <a:pt x="25" y="70"/>
                </a:cubicBezTo>
                <a:cubicBezTo>
                  <a:pt x="26" y="71"/>
                  <a:pt x="26" y="71"/>
                  <a:pt x="26" y="71"/>
                </a:cubicBezTo>
                <a:cubicBezTo>
                  <a:pt x="27" y="71"/>
                  <a:pt x="27" y="71"/>
                  <a:pt x="27" y="71"/>
                </a:cubicBezTo>
                <a:cubicBezTo>
                  <a:pt x="65" y="61"/>
                  <a:pt x="65" y="61"/>
                  <a:pt x="65" y="61"/>
                </a:cubicBezTo>
                <a:cubicBezTo>
                  <a:pt x="65" y="61"/>
                  <a:pt x="65" y="61"/>
                  <a:pt x="65" y="60"/>
                </a:cubicBezTo>
                <a:cubicBezTo>
                  <a:pt x="65" y="60"/>
                  <a:pt x="65" y="60"/>
                  <a:pt x="65" y="59"/>
                </a:cubicBezTo>
                <a:cubicBezTo>
                  <a:pt x="61" y="48"/>
                  <a:pt x="61" y="48"/>
                  <a:pt x="61" y="48"/>
                </a:cubicBezTo>
                <a:cubicBezTo>
                  <a:pt x="60" y="50"/>
                  <a:pt x="60" y="50"/>
                  <a:pt x="60" y="50"/>
                </a:cubicBezTo>
                <a:cubicBezTo>
                  <a:pt x="60" y="50"/>
                  <a:pt x="60" y="50"/>
                  <a:pt x="60" y="50"/>
                </a:cubicBezTo>
                <a:cubicBezTo>
                  <a:pt x="63" y="59"/>
                  <a:pt x="63" y="59"/>
                  <a:pt x="63" y="59"/>
                </a:cubicBezTo>
                <a:cubicBezTo>
                  <a:pt x="27" y="69"/>
                  <a:pt x="27" y="69"/>
                  <a:pt x="27" y="69"/>
                </a:cubicBezTo>
                <a:cubicBezTo>
                  <a:pt x="10" y="21"/>
                  <a:pt x="10" y="21"/>
                  <a:pt x="10" y="21"/>
                </a:cubicBezTo>
                <a:cubicBezTo>
                  <a:pt x="46" y="11"/>
                  <a:pt x="46" y="11"/>
                  <a:pt x="46" y="11"/>
                </a:cubicBezTo>
                <a:cubicBezTo>
                  <a:pt x="52" y="27"/>
                  <a:pt x="52" y="27"/>
                  <a:pt x="52" y="27"/>
                </a:cubicBezTo>
                <a:lnTo>
                  <a:pt x="53" y="25"/>
                </a:lnTo>
                <a:close/>
                <a:moveTo>
                  <a:pt x="44" y="41"/>
                </a:moveTo>
                <a:cubicBezTo>
                  <a:pt x="45" y="40"/>
                  <a:pt x="45" y="40"/>
                  <a:pt x="45" y="40"/>
                </a:cubicBezTo>
                <a:cubicBezTo>
                  <a:pt x="25" y="45"/>
                  <a:pt x="25" y="45"/>
                  <a:pt x="25" y="45"/>
                </a:cubicBezTo>
                <a:cubicBezTo>
                  <a:pt x="24" y="45"/>
                  <a:pt x="24" y="46"/>
                  <a:pt x="24" y="47"/>
                </a:cubicBezTo>
                <a:cubicBezTo>
                  <a:pt x="24" y="47"/>
                  <a:pt x="25" y="47"/>
                  <a:pt x="25" y="47"/>
                </a:cubicBezTo>
                <a:cubicBezTo>
                  <a:pt x="25" y="47"/>
                  <a:pt x="25" y="47"/>
                  <a:pt x="25" y="47"/>
                </a:cubicBezTo>
                <a:cubicBezTo>
                  <a:pt x="43" y="42"/>
                  <a:pt x="43" y="42"/>
                  <a:pt x="43" y="42"/>
                </a:cubicBezTo>
                <a:cubicBezTo>
                  <a:pt x="44" y="42"/>
                  <a:pt x="44" y="41"/>
                  <a:pt x="44" y="41"/>
                </a:cubicBezTo>
                <a:close/>
                <a:moveTo>
                  <a:pt x="74" y="22"/>
                </a:moveTo>
                <a:cubicBezTo>
                  <a:pt x="58" y="49"/>
                  <a:pt x="58" y="49"/>
                  <a:pt x="58" y="49"/>
                </a:cubicBezTo>
                <a:cubicBezTo>
                  <a:pt x="57" y="51"/>
                  <a:pt x="55" y="53"/>
                  <a:pt x="53" y="54"/>
                </a:cubicBezTo>
                <a:cubicBezTo>
                  <a:pt x="49" y="57"/>
                  <a:pt x="49" y="57"/>
                  <a:pt x="49" y="57"/>
                </a:cubicBezTo>
                <a:cubicBezTo>
                  <a:pt x="49" y="57"/>
                  <a:pt x="48" y="57"/>
                  <a:pt x="47" y="57"/>
                </a:cubicBezTo>
                <a:cubicBezTo>
                  <a:pt x="46" y="57"/>
                  <a:pt x="45" y="57"/>
                  <a:pt x="45" y="56"/>
                </a:cubicBezTo>
                <a:cubicBezTo>
                  <a:pt x="44" y="56"/>
                  <a:pt x="43" y="55"/>
                  <a:pt x="44" y="53"/>
                </a:cubicBezTo>
                <a:cubicBezTo>
                  <a:pt x="44" y="49"/>
                  <a:pt x="44" y="49"/>
                  <a:pt x="44" y="49"/>
                </a:cubicBezTo>
                <a:cubicBezTo>
                  <a:pt x="44" y="47"/>
                  <a:pt x="45" y="44"/>
                  <a:pt x="46" y="42"/>
                </a:cubicBezTo>
                <a:cubicBezTo>
                  <a:pt x="62" y="15"/>
                  <a:pt x="62" y="15"/>
                  <a:pt x="62" y="15"/>
                </a:cubicBezTo>
                <a:cubicBezTo>
                  <a:pt x="63" y="13"/>
                  <a:pt x="65" y="12"/>
                  <a:pt x="66" y="12"/>
                </a:cubicBezTo>
                <a:cubicBezTo>
                  <a:pt x="67" y="12"/>
                  <a:pt x="68" y="12"/>
                  <a:pt x="69" y="13"/>
                </a:cubicBezTo>
                <a:cubicBezTo>
                  <a:pt x="72" y="14"/>
                  <a:pt x="72" y="14"/>
                  <a:pt x="72" y="14"/>
                </a:cubicBezTo>
                <a:cubicBezTo>
                  <a:pt x="74" y="15"/>
                  <a:pt x="75" y="19"/>
                  <a:pt x="74" y="22"/>
                </a:cubicBezTo>
                <a:close/>
                <a:moveTo>
                  <a:pt x="48" y="44"/>
                </a:moveTo>
                <a:cubicBezTo>
                  <a:pt x="49" y="45"/>
                  <a:pt x="49" y="45"/>
                  <a:pt x="49" y="45"/>
                </a:cubicBezTo>
                <a:cubicBezTo>
                  <a:pt x="62" y="23"/>
                  <a:pt x="62" y="23"/>
                  <a:pt x="62" y="23"/>
                </a:cubicBezTo>
                <a:cubicBezTo>
                  <a:pt x="61" y="22"/>
                  <a:pt x="61" y="22"/>
                  <a:pt x="61" y="22"/>
                </a:cubicBezTo>
                <a:cubicBezTo>
                  <a:pt x="49" y="43"/>
                  <a:pt x="49" y="43"/>
                  <a:pt x="49" y="43"/>
                </a:cubicBezTo>
                <a:cubicBezTo>
                  <a:pt x="48" y="44"/>
                  <a:pt x="48" y="44"/>
                  <a:pt x="48" y="44"/>
                </a:cubicBezTo>
                <a:close/>
                <a:moveTo>
                  <a:pt x="51" y="46"/>
                </a:moveTo>
                <a:cubicBezTo>
                  <a:pt x="52" y="47"/>
                  <a:pt x="52" y="47"/>
                  <a:pt x="52" y="47"/>
                </a:cubicBezTo>
                <a:cubicBezTo>
                  <a:pt x="65" y="25"/>
                  <a:pt x="65" y="25"/>
                  <a:pt x="65" y="25"/>
                </a:cubicBezTo>
                <a:cubicBezTo>
                  <a:pt x="63" y="24"/>
                  <a:pt x="63" y="24"/>
                  <a:pt x="63" y="24"/>
                </a:cubicBezTo>
                <a:lnTo>
                  <a:pt x="51" y="46"/>
                </a:lnTo>
                <a:close/>
                <a:moveTo>
                  <a:pt x="54" y="50"/>
                </a:moveTo>
                <a:cubicBezTo>
                  <a:pt x="49" y="47"/>
                  <a:pt x="49" y="47"/>
                  <a:pt x="49" y="47"/>
                </a:cubicBezTo>
                <a:cubicBezTo>
                  <a:pt x="49" y="47"/>
                  <a:pt x="49" y="47"/>
                  <a:pt x="49" y="47"/>
                </a:cubicBezTo>
                <a:cubicBezTo>
                  <a:pt x="49" y="47"/>
                  <a:pt x="49" y="47"/>
                  <a:pt x="49" y="47"/>
                </a:cubicBezTo>
                <a:cubicBezTo>
                  <a:pt x="47" y="46"/>
                  <a:pt x="47" y="46"/>
                  <a:pt x="47" y="46"/>
                </a:cubicBezTo>
                <a:cubicBezTo>
                  <a:pt x="47" y="47"/>
                  <a:pt x="47" y="48"/>
                  <a:pt x="47" y="49"/>
                </a:cubicBezTo>
                <a:cubicBezTo>
                  <a:pt x="47" y="52"/>
                  <a:pt x="47" y="52"/>
                  <a:pt x="47" y="52"/>
                </a:cubicBezTo>
                <a:cubicBezTo>
                  <a:pt x="49" y="53"/>
                  <a:pt x="49" y="53"/>
                  <a:pt x="49" y="53"/>
                </a:cubicBezTo>
                <a:cubicBezTo>
                  <a:pt x="51" y="52"/>
                  <a:pt x="51" y="52"/>
                  <a:pt x="51" y="52"/>
                </a:cubicBezTo>
                <a:cubicBezTo>
                  <a:pt x="52" y="51"/>
                  <a:pt x="53" y="51"/>
                  <a:pt x="54" y="50"/>
                </a:cubicBezTo>
                <a:close/>
                <a:moveTo>
                  <a:pt x="68" y="26"/>
                </a:moveTo>
                <a:cubicBezTo>
                  <a:pt x="67" y="26"/>
                  <a:pt x="67" y="26"/>
                  <a:pt x="67" y="26"/>
                </a:cubicBezTo>
                <a:cubicBezTo>
                  <a:pt x="54" y="48"/>
                  <a:pt x="54" y="48"/>
                  <a:pt x="54" y="48"/>
                </a:cubicBezTo>
                <a:cubicBezTo>
                  <a:pt x="55" y="48"/>
                  <a:pt x="55" y="48"/>
                  <a:pt x="55" y="48"/>
                </a:cubicBezTo>
                <a:cubicBezTo>
                  <a:pt x="55" y="48"/>
                  <a:pt x="55" y="48"/>
                  <a:pt x="55" y="47"/>
                </a:cubicBezTo>
                <a:lnTo>
                  <a:pt x="68" y="26"/>
                </a:lnTo>
                <a:close/>
                <a:moveTo>
                  <a:pt x="70" y="22"/>
                </a:moveTo>
                <a:cubicBezTo>
                  <a:pt x="63" y="18"/>
                  <a:pt x="63" y="18"/>
                  <a:pt x="63" y="18"/>
                </a:cubicBezTo>
                <a:cubicBezTo>
                  <a:pt x="62" y="21"/>
                  <a:pt x="62" y="21"/>
                  <a:pt x="62" y="21"/>
                </a:cubicBezTo>
                <a:cubicBezTo>
                  <a:pt x="67" y="23"/>
                  <a:pt x="67" y="23"/>
                  <a:pt x="67" y="23"/>
                </a:cubicBezTo>
                <a:cubicBezTo>
                  <a:pt x="67" y="23"/>
                  <a:pt x="67" y="23"/>
                  <a:pt x="67" y="23"/>
                </a:cubicBezTo>
                <a:cubicBezTo>
                  <a:pt x="67" y="23"/>
                  <a:pt x="67" y="23"/>
                  <a:pt x="67" y="23"/>
                </a:cubicBezTo>
                <a:cubicBezTo>
                  <a:pt x="69" y="25"/>
                  <a:pt x="69" y="25"/>
                  <a:pt x="69" y="25"/>
                </a:cubicBezTo>
                <a:lnTo>
                  <a:pt x="70" y="22"/>
                </a:lnTo>
                <a:close/>
                <a:moveTo>
                  <a:pt x="71" y="18"/>
                </a:moveTo>
                <a:cubicBezTo>
                  <a:pt x="71" y="17"/>
                  <a:pt x="71" y="17"/>
                  <a:pt x="70" y="17"/>
                </a:cubicBezTo>
                <a:cubicBezTo>
                  <a:pt x="68" y="15"/>
                  <a:pt x="68" y="15"/>
                  <a:pt x="68" y="15"/>
                </a:cubicBezTo>
                <a:cubicBezTo>
                  <a:pt x="67" y="15"/>
                  <a:pt x="67" y="15"/>
                  <a:pt x="66" y="15"/>
                </a:cubicBezTo>
                <a:cubicBezTo>
                  <a:pt x="66" y="15"/>
                  <a:pt x="65" y="15"/>
                  <a:pt x="64" y="16"/>
                </a:cubicBezTo>
                <a:cubicBezTo>
                  <a:pt x="64" y="16"/>
                  <a:pt x="64" y="16"/>
                  <a:pt x="64" y="16"/>
                </a:cubicBezTo>
                <a:cubicBezTo>
                  <a:pt x="71" y="20"/>
                  <a:pt x="71" y="20"/>
                  <a:pt x="71" y="20"/>
                </a:cubicBezTo>
                <a:cubicBezTo>
                  <a:pt x="71" y="20"/>
                  <a:pt x="71" y="20"/>
                  <a:pt x="71" y="20"/>
                </a:cubicBezTo>
                <a:cubicBezTo>
                  <a:pt x="71" y="19"/>
                  <a:pt x="72" y="19"/>
                  <a:pt x="71" y="1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329"/>
          <p:cNvSpPr>
            <a:spLocks noEditPoints="1"/>
          </p:cNvSpPr>
          <p:nvPr/>
        </p:nvSpPr>
        <p:spPr bwMode="auto">
          <a:xfrm>
            <a:off x="6977471" y="4014974"/>
            <a:ext cx="310518" cy="331570"/>
          </a:xfrm>
          <a:custGeom>
            <a:avLst/>
            <a:gdLst>
              <a:gd name="T0" fmla="*/ 10 w 75"/>
              <a:gd name="T1" fmla="*/ 21 h 77"/>
              <a:gd name="T2" fmla="*/ 60 w 75"/>
              <a:gd name="T3" fmla="*/ 50 h 77"/>
              <a:gd name="T4" fmla="*/ 65 w 75"/>
              <a:gd name="T5" fmla="*/ 59 h 77"/>
              <a:gd name="T6" fmla="*/ 27 w 75"/>
              <a:gd name="T7" fmla="*/ 71 h 77"/>
              <a:gd name="T8" fmla="*/ 8 w 75"/>
              <a:gd name="T9" fmla="*/ 20 h 77"/>
              <a:gd name="T10" fmla="*/ 47 w 75"/>
              <a:gd name="T11" fmla="*/ 9 h 77"/>
              <a:gd name="T12" fmla="*/ 52 w 75"/>
              <a:gd name="T13" fmla="*/ 27 h 77"/>
              <a:gd name="T14" fmla="*/ 66 w 75"/>
              <a:gd name="T15" fmla="*/ 67 h 77"/>
              <a:gd name="T16" fmla="*/ 19 w 75"/>
              <a:gd name="T17" fmla="*/ 71 h 77"/>
              <a:gd name="T18" fmla="*/ 6 w 75"/>
              <a:gd name="T19" fmla="*/ 10 h 77"/>
              <a:gd name="T20" fmla="*/ 16 w 75"/>
              <a:gd name="T21" fmla="*/ 5 h 77"/>
              <a:gd name="T22" fmla="*/ 43 w 75"/>
              <a:gd name="T23" fmla="*/ 0 h 77"/>
              <a:gd name="T24" fmla="*/ 58 w 75"/>
              <a:gd name="T25" fmla="*/ 18 h 77"/>
              <a:gd name="T26" fmla="*/ 45 w 75"/>
              <a:gd name="T27" fmla="*/ 3 h 77"/>
              <a:gd name="T28" fmla="*/ 37 w 75"/>
              <a:gd name="T29" fmla="*/ 6 h 77"/>
              <a:gd name="T30" fmla="*/ 19 w 75"/>
              <a:gd name="T31" fmla="*/ 14 h 77"/>
              <a:gd name="T32" fmla="*/ 14 w 75"/>
              <a:gd name="T33" fmla="*/ 11 h 77"/>
              <a:gd name="T34" fmla="*/ 4 w 75"/>
              <a:gd name="T35" fmla="*/ 18 h 77"/>
              <a:gd name="T36" fmla="*/ 66 w 75"/>
              <a:gd name="T37" fmla="*/ 64 h 77"/>
              <a:gd name="T38" fmla="*/ 63 w 75"/>
              <a:gd name="T39" fmla="*/ 43 h 77"/>
              <a:gd name="T40" fmla="*/ 16 w 75"/>
              <a:gd name="T41" fmla="*/ 9 h 77"/>
              <a:gd name="T42" fmla="*/ 34 w 75"/>
              <a:gd name="T43" fmla="*/ 8 h 77"/>
              <a:gd name="T44" fmla="*/ 34 w 75"/>
              <a:gd name="T45" fmla="*/ 4 h 77"/>
              <a:gd name="T46" fmla="*/ 16 w 75"/>
              <a:gd name="T47" fmla="*/ 7 h 77"/>
              <a:gd name="T48" fmla="*/ 49 w 75"/>
              <a:gd name="T49" fmla="*/ 32 h 77"/>
              <a:gd name="T50" fmla="*/ 32 w 75"/>
              <a:gd name="T51" fmla="*/ 23 h 77"/>
              <a:gd name="T52" fmla="*/ 37 w 75"/>
              <a:gd name="T53" fmla="*/ 51 h 77"/>
              <a:gd name="T54" fmla="*/ 42 w 75"/>
              <a:gd name="T55" fmla="*/ 49 h 77"/>
              <a:gd name="T56" fmla="*/ 37 w 75"/>
              <a:gd name="T57" fmla="*/ 49 h 77"/>
              <a:gd name="T58" fmla="*/ 32 w 75"/>
              <a:gd name="T59" fmla="*/ 25 h 77"/>
              <a:gd name="T60" fmla="*/ 42 w 75"/>
              <a:gd name="T61" fmla="*/ 30 h 77"/>
              <a:gd name="T62" fmla="*/ 28 w 75"/>
              <a:gd name="T63" fmla="*/ 38 h 77"/>
              <a:gd name="T64" fmla="*/ 36 w 75"/>
              <a:gd name="T65" fmla="*/ 42 h 77"/>
              <a:gd name="T66" fmla="*/ 44 w 75"/>
              <a:gd name="T67" fmla="*/ 30 h 77"/>
              <a:gd name="T68" fmla="*/ 58 w 75"/>
              <a:gd name="T69" fmla="*/ 49 h 77"/>
              <a:gd name="T70" fmla="*/ 47 w 75"/>
              <a:gd name="T71" fmla="*/ 57 h 77"/>
              <a:gd name="T72" fmla="*/ 44 w 75"/>
              <a:gd name="T73" fmla="*/ 49 h 77"/>
              <a:gd name="T74" fmla="*/ 67 w 75"/>
              <a:gd name="T75" fmla="*/ 12 h 77"/>
              <a:gd name="T76" fmla="*/ 72 w 75"/>
              <a:gd name="T77" fmla="*/ 14 h 77"/>
              <a:gd name="T78" fmla="*/ 48 w 75"/>
              <a:gd name="T79" fmla="*/ 44 h 77"/>
              <a:gd name="T80" fmla="*/ 61 w 75"/>
              <a:gd name="T81" fmla="*/ 22 h 77"/>
              <a:gd name="T82" fmla="*/ 51 w 75"/>
              <a:gd name="T83" fmla="*/ 46 h 77"/>
              <a:gd name="T84" fmla="*/ 63 w 75"/>
              <a:gd name="T85" fmla="*/ 24 h 77"/>
              <a:gd name="T86" fmla="*/ 49 w 75"/>
              <a:gd name="T87" fmla="*/ 47 h 77"/>
              <a:gd name="T88" fmla="*/ 47 w 75"/>
              <a:gd name="T89" fmla="*/ 46 h 77"/>
              <a:gd name="T90" fmla="*/ 49 w 75"/>
              <a:gd name="T91" fmla="*/ 53 h 77"/>
              <a:gd name="T92" fmla="*/ 68 w 75"/>
              <a:gd name="T93" fmla="*/ 26 h 77"/>
              <a:gd name="T94" fmla="*/ 55 w 75"/>
              <a:gd name="T95" fmla="*/ 48 h 77"/>
              <a:gd name="T96" fmla="*/ 70 w 75"/>
              <a:gd name="T97" fmla="*/ 22 h 77"/>
              <a:gd name="T98" fmla="*/ 67 w 75"/>
              <a:gd name="T99" fmla="*/ 23 h 77"/>
              <a:gd name="T100" fmla="*/ 69 w 75"/>
              <a:gd name="T101" fmla="*/ 25 h 77"/>
              <a:gd name="T102" fmla="*/ 70 w 75"/>
              <a:gd name="T103" fmla="*/ 17 h 77"/>
              <a:gd name="T104" fmla="*/ 64 w 75"/>
              <a:gd name="T105" fmla="*/ 16 h 77"/>
              <a:gd name="T106" fmla="*/ 71 w 75"/>
              <a:gd name="T107" fmla="*/ 2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 h="77">
                <a:moveTo>
                  <a:pt x="52" y="27"/>
                </a:moveTo>
                <a:cubicBezTo>
                  <a:pt x="46" y="11"/>
                  <a:pt x="46" y="11"/>
                  <a:pt x="46" y="11"/>
                </a:cubicBezTo>
                <a:cubicBezTo>
                  <a:pt x="10" y="21"/>
                  <a:pt x="10" y="21"/>
                  <a:pt x="10" y="21"/>
                </a:cubicBezTo>
                <a:cubicBezTo>
                  <a:pt x="27" y="69"/>
                  <a:pt x="27" y="69"/>
                  <a:pt x="27" y="69"/>
                </a:cubicBezTo>
                <a:cubicBezTo>
                  <a:pt x="63" y="59"/>
                  <a:pt x="63" y="59"/>
                  <a:pt x="63" y="59"/>
                </a:cubicBezTo>
                <a:cubicBezTo>
                  <a:pt x="60" y="50"/>
                  <a:pt x="60" y="50"/>
                  <a:pt x="60" y="50"/>
                </a:cubicBezTo>
                <a:cubicBezTo>
                  <a:pt x="60" y="50"/>
                  <a:pt x="60" y="50"/>
                  <a:pt x="60" y="50"/>
                </a:cubicBezTo>
                <a:cubicBezTo>
                  <a:pt x="61" y="48"/>
                  <a:pt x="61" y="48"/>
                  <a:pt x="61" y="48"/>
                </a:cubicBezTo>
                <a:cubicBezTo>
                  <a:pt x="65" y="59"/>
                  <a:pt x="65" y="59"/>
                  <a:pt x="65" y="59"/>
                </a:cubicBezTo>
                <a:cubicBezTo>
                  <a:pt x="65" y="60"/>
                  <a:pt x="65" y="60"/>
                  <a:pt x="65" y="60"/>
                </a:cubicBezTo>
                <a:cubicBezTo>
                  <a:pt x="65" y="61"/>
                  <a:pt x="65" y="61"/>
                  <a:pt x="65" y="61"/>
                </a:cubicBezTo>
                <a:cubicBezTo>
                  <a:pt x="27" y="71"/>
                  <a:pt x="27" y="71"/>
                  <a:pt x="27" y="71"/>
                </a:cubicBezTo>
                <a:cubicBezTo>
                  <a:pt x="27" y="71"/>
                  <a:pt x="27" y="71"/>
                  <a:pt x="26" y="71"/>
                </a:cubicBezTo>
                <a:cubicBezTo>
                  <a:pt x="26" y="71"/>
                  <a:pt x="26" y="71"/>
                  <a:pt x="26" y="70"/>
                </a:cubicBezTo>
                <a:cubicBezTo>
                  <a:pt x="8" y="20"/>
                  <a:pt x="8" y="20"/>
                  <a:pt x="8" y="20"/>
                </a:cubicBezTo>
                <a:cubicBezTo>
                  <a:pt x="8" y="20"/>
                  <a:pt x="8" y="20"/>
                  <a:pt x="8" y="20"/>
                </a:cubicBezTo>
                <a:cubicBezTo>
                  <a:pt x="8" y="19"/>
                  <a:pt x="9" y="19"/>
                  <a:pt x="9" y="19"/>
                </a:cubicBezTo>
                <a:cubicBezTo>
                  <a:pt x="47" y="9"/>
                  <a:pt x="47" y="9"/>
                  <a:pt x="47" y="9"/>
                </a:cubicBezTo>
                <a:cubicBezTo>
                  <a:pt x="47" y="9"/>
                  <a:pt x="48" y="9"/>
                  <a:pt x="48" y="10"/>
                </a:cubicBezTo>
                <a:cubicBezTo>
                  <a:pt x="53" y="25"/>
                  <a:pt x="53" y="25"/>
                  <a:pt x="53" y="25"/>
                </a:cubicBezTo>
                <a:lnTo>
                  <a:pt x="52" y="27"/>
                </a:lnTo>
                <a:close/>
                <a:moveTo>
                  <a:pt x="71" y="57"/>
                </a:moveTo>
                <a:cubicBezTo>
                  <a:pt x="72" y="59"/>
                  <a:pt x="72" y="61"/>
                  <a:pt x="71" y="63"/>
                </a:cubicBezTo>
                <a:cubicBezTo>
                  <a:pt x="70" y="65"/>
                  <a:pt x="68" y="66"/>
                  <a:pt x="66" y="67"/>
                </a:cubicBezTo>
                <a:cubicBezTo>
                  <a:pt x="29" y="77"/>
                  <a:pt x="29" y="77"/>
                  <a:pt x="29" y="77"/>
                </a:cubicBezTo>
                <a:cubicBezTo>
                  <a:pt x="28" y="77"/>
                  <a:pt x="27" y="77"/>
                  <a:pt x="27" y="77"/>
                </a:cubicBezTo>
                <a:cubicBezTo>
                  <a:pt x="23" y="77"/>
                  <a:pt x="20" y="75"/>
                  <a:pt x="19" y="71"/>
                </a:cubicBezTo>
                <a:cubicBezTo>
                  <a:pt x="1" y="19"/>
                  <a:pt x="1" y="19"/>
                  <a:pt x="1" y="19"/>
                </a:cubicBezTo>
                <a:cubicBezTo>
                  <a:pt x="0" y="17"/>
                  <a:pt x="0" y="15"/>
                  <a:pt x="1" y="14"/>
                </a:cubicBezTo>
                <a:cubicBezTo>
                  <a:pt x="2" y="12"/>
                  <a:pt x="4" y="11"/>
                  <a:pt x="6" y="10"/>
                </a:cubicBezTo>
                <a:cubicBezTo>
                  <a:pt x="14" y="8"/>
                  <a:pt x="14" y="8"/>
                  <a:pt x="14" y="8"/>
                </a:cubicBezTo>
                <a:cubicBezTo>
                  <a:pt x="14" y="8"/>
                  <a:pt x="14" y="7"/>
                  <a:pt x="14" y="7"/>
                </a:cubicBezTo>
                <a:cubicBezTo>
                  <a:pt x="14" y="6"/>
                  <a:pt x="15" y="6"/>
                  <a:pt x="16" y="5"/>
                </a:cubicBezTo>
                <a:cubicBezTo>
                  <a:pt x="32" y="1"/>
                  <a:pt x="32" y="1"/>
                  <a:pt x="32" y="1"/>
                </a:cubicBezTo>
                <a:cubicBezTo>
                  <a:pt x="33" y="1"/>
                  <a:pt x="35" y="1"/>
                  <a:pt x="35" y="2"/>
                </a:cubicBezTo>
                <a:cubicBezTo>
                  <a:pt x="43" y="0"/>
                  <a:pt x="43" y="0"/>
                  <a:pt x="43" y="0"/>
                </a:cubicBezTo>
                <a:cubicBezTo>
                  <a:pt x="44" y="0"/>
                  <a:pt x="45" y="0"/>
                  <a:pt x="45" y="0"/>
                </a:cubicBezTo>
                <a:cubicBezTo>
                  <a:pt x="49" y="0"/>
                  <a:pt x="52" y="2"/>
                  <a:pt x="53" y="5"/>
                </a:cubicBezTo>
                <a:cubicBezTo>
                  <a:pt x="58" y="18"/>
                  <a:pt x="58" y="18"/>
                  <a:pt x="58" y="18"/>
                </a:cubicBezTo>
                <a:cubicBezTo>
                  <a:pt x="56" y="21"/>
                  <a:pt x="56" y="21"/>
                  <a:pt x="56" y="21"/>
                </a:cubicBezTo>
                <a:cubicBezTo>
                  <a:pt x="50" y="6"/>
                  <a:pt x="50" y="6"/>
                  <a:pt x="50" y="6"/>
                </a:cubicBezTo>
                <a:cubicBezTo>
                  <a:pt x="50" y="4"/>
                  <a:pt x="48" y="3"/>
                  <a:pt x="45" y="3"/>
                </a:cubicBezTo>
                <a:cubicBezTo>
                  <a:pt x="45" y="3"/>
                  <a:pt x="45" y="3"/>
                  <a:pt x="44" y="3"/>
                </a:cubicBezTo>
                <a:cubicBezTo>
                  <a:pt x="37" y="5"/>
                  <a:pt x="37" y="5"/>
                  <a:pt x="37" y="5"/>
                </a:cubicBezTo>
                <a:cubicBezTo>
                  <a:pt x="37" y="6"/>
                  <a:pt x="37" y="6"/>
                  <a:pt x="37" y="6"/>
                </a:cubicBezTo>
                <a:cubicBezTo>
                  <a:pt x="37" y="7"/>
                  <a:pt x="37" y="8"/>
                  <a:pt x="37" y="8"/>
                </a:cubicBezTo>
                <a:cubicBezTo>
                  <a:pt x="36" y="9"/>
                  <a:pt x="36" y="10"/>
                  <a:pt x="35" y="10"/>
                </a:cubicBezTo>
                <a:cubicBezTo>
                  <a:pt x="19" y="14"/>
                  <a:pt x="19" y="14"/>
                  <a:pt x="19" y="14"/>
                </a:cubicBezTo>
                <a:cubicBezTo>
                  <a:pt x="19" y="14"/>
                  <a:pt x="18" y="14"/>
                  <a:pt x="18" y="14"/>
                </a:cubicBezTo>
                <a:cubicBezTo>
                  <a:pt x="17" y="14"/>
                  <a:pt x="15" y="13"/>
                  <a:pt x="15" y="12"/>
                </a:cubicBezTo>
                <a:cubicBezTo>
                  <a:pt x="14" y="11"/>
                  <a:pt x="14" y="11"/>
                  <a:pt x="14" y="11"/>
                </a:cubicBezTo>
                <a:cubicBezTo>
                  <a:pt x="7" y="13"/>
                  <a:pt x="7" y="13"/>
                  <a:pt x="7" y="13"/>
                </a:cubicBezTo>
                <a:cubicBezTo>
                  <a:pt x="5" y="13"/>
                  <a:pt x="5" y="14"/>
                  <a:pt x="4" y="15"/>
                </a:cubicBezTo>
                <a:cubicBezTo>
                  <a:pt x="3" y="16"/>
                  <a:pt x="3" y="17"/>
                  <a:pt x="4" y="18"/>
                </a:cubicBezTo>
                <a:cubicBezTo>
                  <a:pt x="22" y="70"/>
                  <a:pt x="22" y="70"/>
                  <a:pt x="22" y="70"/>
                </a:cubicBezTo>
                <a:cubicBezTo>
                  <a:pt x="23" y="73"/>
                  <a:pt x="25" y="74"/>
                  <a:pt x="28" y="74"/>
                </a:cubicBezTo>
                <a:cubicBezTo>
                  <a:pt x="66" y="64"/>
                  <a:pt x="66" y="64"/>
                  <a:pt x="66" y="64"/>
                </a:cubicBezTo>
                <a:cubicBezTo>
                  <a:pt x="67" y="63"/>
                  <a:pt x="68" y="63"/>
                  <a:pt x="68" y="62"/>
                </a:cubicBezTo>
                <a:cubicBezTo>
                  <a:pt x="69" y="61"/>
                  <a:pt x="69" y="59"/>
                  <a:pt x="69" y="58"/>
                </a:cubicBezTo>
                <a:cubicBezTo>
                  <a:pt x="63" y="43"/>
                  <a:pt x="63" y="43"/>
                  <a:pt x="63" y="43"/>
                </a:cubicBezTo>
                <a:cubicBezTo>
                  <a:pt x="65" y="40"/>
                  <a:pt x="65" y="40"/>
                  <a:pt x="65" y="40"/>
                </a:cubicBezTo>
                <a:lnTo>
                  <a:pt x="71" y="57"/>
                </a:lnTo>
                <a:close/>
                <a:moveTo>
                  <a:pt x="16" y="9"/>
                </a:moveTo>
                <a:cubicBezTo>
                  <a:pt x="17" y="11"/>
                  <a:pt x="17" y="11"/>
                  <a:pt x="17" y="11"/>
                </a:cubicBezTo>
                <a:cubicBezTo>
                  <a:pt x="17" y="12"/>
                  <a:pt x="18" y="12"/>
                  <a:pt x="18" y="12"/>
                </a:cubicBezTo>
                <a:cubicBezTo>
                  <a:pt x="34" y="8"/>
                  <a:pt x="34" y="8"/>
                  <a:pt x="34" y="8"/>
                </a:cubicBezTo>
                <a:cubicBezTo>
                  <a:pt x="35" y="8"/>
                  <a:pt x="35" y="8"/>
                  <a:pt x="35" y="8"/>
                </a:cubicBezTo>
                <a:cubicBezTo>
                  <a:pt x="35" y="7"/>
                  <a:pt x="35" y="7"/>
                  <a:pt x="35" y="7"/>
                </a:cubicBezTo>
                <a:cubicBezTo>
                  <a:pt x="34" y="4"/>
                  <a:pt x="34" y="4"/>
                  <a:pt x="34" y="4"/>
                </a:cubicBezTo>
                <a:cubicBezTo>
                  <a:pt x="34" y="3"/>
                  <a:pt x="33" y="3"/>
                  <a:pt x="33" y="3"/>
                </a:cubicBezTo>
                <a:cubicBezTo>
                  <a:pt x="33" y="3"/>
                  <a:pt x="33" y="3"/>
                  <a:pt x="32" y="3"/>
                </a:cubicBezTo>
                <a:cubicBezTo>
                  <a:pt x="16" y="7"/>
                  <a:pt x="16" y="7"/>
                  <a:pt x="16" y="7"/>
                </a:cubicBezTo>
                <a:cubicBezTo>
                  <a:pt x="16" y="7"/>
                  <a:pt x="16" y="8"/>
                  <a:pt x="16" y="8"/>
                </a:cubicBezTo>
                <a:cubicBezTo>
                  <a:pt x="16" y="8"/>
                  <a:pt x="16" y="8"/>
                  <a:pt x="16" y="9"/>
                </a:cubicBezTo>
                <a:close/>
                <a:moveTo>
                  <a:pt x="49" y="32"/>
                </a:moveTo>
                <a:cubicBezTo>
                  <a:pt x="51" y="30"/>
                  <a:pt x="51" y="30"/>
                  <a:pt x="51" y="30"/>
                </a:cubicBezTo>
                <a:cubicBezTo>
                  <a:pt x="48" y="25"/>
                  <a:pt x="42" y="22"/>
                  <a:pt x="36" y="22"/>
                </a:cubicBezTo>
                <a:cubicBezTo>
                  <a:pt x="35" y="22"/>
                  <a:pt x="33" y="23"/>
                  <a:pt x="32" y="23"/>
                </a:cubicBezTo>
                <a:cubicBezTo>
                  <a:pt x="28" y="24"/>
                  <a:pt x="24" y="27"/>
                  <a:pt x="22" y="30"/>
                </a:cubicBezTo>
                <a:cubicBezTo>
                  <a:pt x="20" y="34"/>
                  <a:pt x="20" y="37"/>
                  <a:pt x="21" y="41"/>
                </a:cubicBezTo>
                <a:cubicBezTo>
                  <a:pt x="24" y="47"/>
                  <a:pt x="30" y="51"/>
                  <a:pt x="37" y="51"/>
                </a:cubicBezTo>
                <a:cubicBezTo>
                  <a:pt x="39" y="51"/>
                  <a:pt x="40" y="51"/>
                  <a:pt x="41" y="51"/>
                </a:cubicBezTo>
                <a:cubicBezTo>
                  <a:pt x="42" y="51"/>
                  <a:pt x="42" y="51"/>
                  <a:pt x="42" y="51"/>
                </a:cubicBezTo>
                <a:cubicBezTo>
                  <a:pt x="42" y="49"/>
                  <a:pt x="42" y="49"/>
                  <a:pt x="42" y="49"/>
                </a:cubicBezTo>
                <a:cubicBezTo>
                  <a:pt x="42" y="49"/>
                  <a:pt x="42" y="49"/>
                  <a:pt x="42" y="48"/>
                </a:cubicBezTo>
                <a:cubicBezTo>
                  <a:pt x="42" y="49"/>
                  <a:pt x="41" y="49"/>
                  <a:pt x="41" y="49"/>
                </a:cubicBezTo>
                <a:cubicBezTo>
                  <a:pt x="40" y="49"/>
                  <a:pt x="38" y="49"/>
                  <a:pt x="37" y="49"/>
                </a:cubicBezTo>
                <a:cubicBezTo>
                  <a:pt x="31" y="49"/>
                  <a:pt x="25" y="46"/>
                  <a:pt x="23" y="40"/>
                </a:cubicBezTo>
                <a:cubicBezTo>
                  <a:pt x="22" y="37"/>
                  <a:pt x="23" y="34"/>
                  <a:pt x="24" y="31"/>
                </a:cubicBezTo>
                <a:cubicBezTo>
                  <a:pt x="26" y="28"/>
                  <a:pt x="29" y="26"/>
                  <a:pt x="32" y="25"/>
                </a:cubicBezTo>
                <a:cubicBezTo>
                  <a:pt x="34" y="25"/>
                  <a:pt x="35" y="24"/>
                  <a:pt x="36" y="24"/>
                </a:cubicBezTo>
                <a:cubicBezTo>
                  <a:pt x="42" y="24"/>
                  <a:pt x="47" y="27"/>
                  <a:pt x="49" y="32"/>
                </a:cubicBezTo>
                <a:close/>
                <a:moveTo>
                  <a:pt x="42" y="30"/>
                </a:moveTo>
                <a:cubicBezTo>
                  <a:pt x="36" y="40"/>
                  <a:pt x="36" y="40"/>
                  <a:pt x="36" y="40"/>
                </a:cubicBezTo>
                <a:cubicBezTo>
                  <a:pt x="29" y="38"/>
                  <a:pt x="29" y="38"/>
                  <a:pt x="29" y="38"/>
                </a:cubicBezTo>
                <a:cubicBezTo>
                  <a:pt x="29" y="37"/>
                  <a:pt x="28" y="38"/>
                  <a:pt x="28" y="38"/>
                </a:cubicBezTo>
                <a:cubicBezTo>
                  <a:pt x="28" y="39"/>
                  <a:pt x="28" y="39"/>
                  <a:pt x="29" y="39"/>
                </a:cubicBezTo>
                <a:cubicBezTo>
                  <a:pt x="36" y="42"/>
                  <a:pt x="36" y="42"/>
                  <a:pt x="36" y="42"/>
                </a:cubicBezTo>
                <a:cubicBezTo>
                  <a:pt x="36" y="42"/>
                  <a:pt x="36" y="42"/>
                  <a:pt x="36" y="42"/>
                </a:cubicBezTo>
                <a:cubicBezTo>
                  <a:pt x="36" y="42"/>
                  <a:pt x="37" y="42"/>
                  <a:pt x="37" y="42"/>
                </a:cubicBezTo>
                <a:cubicBezTo>
                  <a:pt x="44" y="32"/>
                  <a:pt x="44" y="32"/>
                  <a:pt x="44" y="32"/>
                </a:cubicBezTo>
                <a:cubicBezTo>
                  <a:pt x="44" y="31"/>
                  <a:pt x="44" y="30"/>
                  <a:pt x="44" y="30"/>
                </a:cubicBezTo>
                <a:cubicBezTo>
                  <a:pt x="43" y="30"/>
                  <a:pt x="43" y="30"/>
                  <a:pt x="42" y="30"/>
                </a:cubicBezTo>
                <a:close/>
                <a:moveTo>
                  <a:pt x="74" y="22"/>
                </a:moveTo>
                <a:cubicBezTo>
                  <a:pt x="58" y="49"/>
                  <a:pt x="58" y="49"/>
                  <a:pt x="58" y="49"/>
                </a:cubicBezTo>
                <a:cubicBezTo>
                  <a:pt x="57" y="51"/>
                  <a:pt x="55" y="53"/>
                  <a:pt x="53" y="54"/>
                </a:cubicBezTo>
                <a:cubicBezTo>
                  <a:pt x="49" y="57"/>
                  <a:pt x="49" y="57"/>
                  <a:pt x="49" y="57"/>
                </a:cubicBezTo>
                <a:cubicBezTo>
                  <a:pt x="49" y="57"/>
                  <a:pt x="48" y="57"/>
                  <a:pt x="47" y="57"/>
                </a:cubicBezTo>
                <a:cubicBezTo>
                  <a:pt x="46" y="57"/>
                  <a:pt x="45" y="57"/>
                  <a:pt x="45" y="56"/>
                </a:cubicBezTo>
                <a:cubicBezTo>
                  <a:pt x="44" y="56"/>
                  <a:pt x="43" y="55"/>
                  <a:pt x="44" y="53"/>
                </a:cubicBezTo>
                <a:cubicBezTo>
                  <a:pt x="44" y="49"/>
                  <a:pt x="44" y="49"/>
                  <a:pt x="44" y="49"/>
                </a:cubicBezTo>
                <a:cubicBezTo>
                  <a:pt x="44" y="47"/>
                  <a:pt x="45" y="44"/>
                  <a:pt x="46" y="42"/>
                </a:cubicBezTo>
                <a:cubicBezTo>
                  <a:pt x="62" y="15"/>
                  <a:pt x="62" y="15"/>
                  <a:pt x="62" y="15"/>
                </a:cubicBezTo>
                <a:cubicBezTo>
                  <a:pt x="63" y="13"/>
                  <a:pt x="65" y="12"/>
                  <a:pt x="67" y="12"/>
                </a:cubicBezTo>
                <a:cubicBezTo>
                  <a:pt x="67" y="12"/>
                  <a:pt x="67" y="12"/>
                  <a:pt x="67" y="12"/>
                </a:cubicBezTo>
                <a:cubicBezTo>
                  <a:pt x="67" y="12"/>
                  <a:pt x="68" y="12"/>
                  <a:pt x="69" y="13"/>
                </a:cubicBezTo>
                <a:cubicBezTo>
                  <a:pt x="72" y="14"/>
                  <a:pt x="72" y="14"/>
                  <a:pt x="72" y="14"/>
                </a:cubicBezTo>
                <a:cubicBezTo>
                  <a:pt x="73" y="15"/>
                  <a:pt x="74" y="16"/>
                  <a:pt x="74" y="17"/>
                </a:cubicBezTo>
                <a:cubicBezTo>
                  <a:pt x="75" y="19"/>
                  <a:pt x="75" y="20"/>
                  <a:pt x="74" y="22"/>
                </a:cubicBezTo>
                <a:close/>
                <a:moveTo>
                  <a:pt x="48" y="44"/>
                </a:moveTo>
                <a:cubicBezTo>
                  <a:pt x="49" y="45"/>
                  <a:pt x="49" y="45"/>
                  <a:pt x="49" y="45"/>
                </a:cubicBezTo>
                <a:cubicBezTo>
                  <a:pt x="62" y="23"/>
                  <a:pt x="62" y="23"/>
                  <a:pt x="62" y="23"/>
                </a:cubicBezTo>
                <a:cubicBezTo>
                  <a:pt x="61" y="22"/>
                  <a:pt x="61" y="22"/>
                  <a:pt x="61" y="22"/>
                </a:cubicBezTo>
                <a:cubicBezTo>
                  <a:pt x="49" y="43"/>
                  <a:pt x="49" y="43"/>
                  <a:pt x="49" y="43"/>
                </a:cubicBezTo>
                <a:cubicBezTo>
                  <a:pt x="48" y="44"/>
                  <a:pt x="48" y="44"/>
                  <a:pt x="48" y="44"/>
                </a:cubicBezTo>
                <a:close/>
                <a:moveTo>
                  <a:pt x="51" y="46"/>
                </a:moveTo>
                <a:cubicBezTo>
                  <a:pt x="52" y="47"/>
                  <a:pt x="52" y="47"/>
                  <a:pt x="52" y="47"/>
                </a:cubicBezTo>
                <a:cubicBezTo>
                  <a:pt x="65" y="25"/>
                  <a:pt x="65" y="25"/>
                  <a:pt x="65" y="25"/>
                </a:cubicBezTo>
                <a:cubicBezTo>
                  <a:pt x="63" y="24"/>
                  <a:pt x="63" y="24"/>
                  <a:pt x="63" y="24"/>
                </a:cubicBezTo>
                <a:lnTo>
                  <a:pt x="51" y="46"/>
                </a:lnTo>
                <a:close/>
                <a:moveTo>
                  <a:pt x="54" y="50"/>
                </a:moveTo>
                <a:cubicBezTo>
                  <a:pt x="49" y="47"/>
                  <a:pt x="49" y="47"/>
                  <a:pt x="49" y="47"/>
                </a:cubicBezTo>
                <a:cubicBezTo>
                  <a:pt x="49" y="47"/>
                  <a:pt x="49" y="47"/>
                  <a:pt x="49" y="47"/>
                </a:cubicBezTo>
                <a:cubicBezTo>
                  <a:pt x="49" y="47"/>
                  <a:pt x="49" y="47"/>
                  <a:pt x="49" y="47"/>
                </a:cubicBezTo>
                <a:cubicBezTo>
                  <a:pt x="47" y="46"/>
                  <a:pt x="47" y="46"/>
                  <a:pt x="47" y="46"/>
                </a:cubicBezTo>
                <a:cubicBezTo>
                  <a:pt x="47" y="47"/>
                  <a:pt x="47" y="48"/>
                  <a:pt x="47" y="49"/>
                </a:cubicBezTo>
                <a:cubicBezTo>
                  <a:pt x="47" y="52"/>
                  <a:pt x="47" y="52"/>
                  <a:pt x="47" y="52"/>
                </a:cubicBezTo>
                <a:cubicBezTo>
                  <a:pt x="49" y="53"/>
                  <a:pt x="49" y="53"/>
                  <a:pt x="49" y="53"/>
                </a:cubicBezTo>
                <a:cubicBezTo>
                  <a:pt x="51" y="52"/>
                  <a:pt x="51" y="52"/>
                  <a:pt x="51" y="52"/>
                </a:cubicBezTo>
                <a:cubicBezTo>
                  <a:pt x="52" y="51"/>
                  <a:pt x="53" y="51"/>
                  <a:pt x="54" y="50"/>
                </a:cubicBezTo>
                <a:close/>
                <a:moveTo>
                  <a:pt x="68" y="26"/>
                </a:moveTo>
                <a:cubicBezTo>
                  <a:pt x="67" y="26"/>
                  <a:pt x="67" y="26"/>
                  <a:pt x="67" y="26"/>
                </a:cubicBezTo>
                <a:cubicBezTo>
                  <a:pt x="54" y="48"/>
                  <a:pt x="54" y="48"/>
                  <a:pt x="54" y="48"/>
                </a:cubicBezTo>
                <a:cubicBezTo>
                  <a:pt x="55" y="48"/>
                  <a:pt x="55" y="48"/>
                  <a:pt x="55" y="48"/>
                </a:cubicBezTo>
                <a:cubicBezTo>
                  <a:pt x="55" y="48"/>
                  <a:pt x="55" y="48"/>
                  <a:pt x="55" y="47"/>
                </a:cubicBezTo>
                <a:lnTo>
                  <a:pt x="68" y="26"/>
                </a:lnTo>
                <a:close/>
                <a:moveTo>
                  <a:pt x="70" y="22"/>
                </a:moveTo>
                <a:cubicBezTo>
                  <a:pt x="63" y="18"/>
                  <a:pt x="63" y="18"/>
                  <a:pt x="63" y="18"/>
                </a:cubicBezTo>
                <a:cubicBezTo>
                  <a:pt x="62" y="21"/>
                  <a:pt x="62" y="21"/>
                  <a:pt x="62" y="21"/>
                </a:cubicBezTo>
                <a:cubicBezTo>
                  <a:pt x="67" y="23"/>
                  <a:pt x="67" y="23"/>
                  <a:pt x="67" y="23"/>
                </a:cubicBezTo>
                <a:cubicBezTo>
                  <a:pt x="67" y="23"/>
                  <a:pt x="67" y="23"/>
                  <a:pt x="67" y="23"/>
                </a:cubicBezTo>
                <a:cubicBezTo>
                  <a:pt x="67" y="23"/>
                  <a:pt x="67" y="23"/>
                  <a:pt x="67" y="23"/>
                </a:cubicBezTo>
                <a:cubicBezTo>
                  <a:pt x="69" y="25"/>
                  <a:pt x="69" y="25"/>
                  <a:pt x="69" y="25"/>
                </a:cubicBezTo>
                <a:lnTo>
                  <a:pt x="70" y="22"/>
                </a:lnTo>
                <a:close/>
                <a:moveTo>
                  <a:pt x="71" y="18"/>
                </a:moveTo>
                <a:cubicBezTo>
                  <a:pt x="71" y="17"/>
                  <a:pt x="71" y="17"/>
                  <a:pt x="70" y="17"/>
                </a:cubicBezTo>
                <a:cubicBezTo>
                  <a:pt x="68" y="15"/>
                  <a:pt x="68" y="15"/>
                  <a:pt x="68" y="15"/>
                </a:cubicBezTo>
                <a:cubicBezTo>
                  <a:pt x="67" y="15"/>
                  <a:pt x="67" y="15"/>
                  <a:pt x="67" y="15"/>
                </a:cubicBezTo>
                <a:cubicBezTo>
                  <a:pt x="66" y="15"/>
                  <a:pt x="65" y="15"/>
                  <a:pt x="64" y="16"/>
                </a:cubicBezTo>
                <a:cubicBezTo>
                  <a:pt x="64" y="16"/>
                  <a:pt x="64" y="16"/>
                  <a:pt x="64" y="16"/>
                </a:cubicBezTo>
                <a:cubicBezTo>
                  <a:pt x="71" y="20"/>
                  <a:pt x="71" y="20"/>
                  <a:pt x="71" y="20"/>
                </a:cubicBezTo>
                <a:cubicBezTo>
                  <a:pt x="71" y="20"/>
                  <a:pt x="71" y="20"/>
                  <a:pt x="71" y="20"/>
                </a:cubicBezTo>
                <a:cubicBezTo>
                  <a:pt x="72" y="19"/>
                  <a:pt x="72" y="19"/>
                  <a:pt x="71" y="1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5"/>
          <p:cNvSpPr>
            <a:spLocks noEditPoints="1"/>
          </p:cNvSpPr>
          <p:nvPr/>
        </p:nvSpPr>
        <p:spPr bwMode="auto">
          <a:xfrm>
            <a:off x="7609181" y="4014974"/>
            <a:ext cx="303501" cy="322799"/>
          </a:xfrm>
          <a:custGeom>
            <a:avLst/>
            <a:gdLst>
              <a:gd name="T0" fmla="*/ 61 w 73"/>
              <a:gd name="T1" fmla="*/ 60 h 75"/>
              <a:gd name="T2" fmla="*/ 38 w 73"/>
              <a:gd name="T3" fmla="*/ 44 h 75"/>
              <a:gd name="T4" fmla="*/ 38 w 73"/>
              <a:gd name="T5" fmla="*/ 61 h 75"/>
              <a:gd name="T6" fmla="*/ 59 w 73"/>
              <a:gd name="T7" fmla="*/ 59 h 75"/>
              <a:gd name="T8" fmla="*/ 69 w 73"/>
              <a:gd name="T9" fmla="*/ 65 h 75"/>
              <a:gd name="T10" fmla="*/ 73 w 73"/>
              <a:gd name="T11" fmla="*/ 14 h 75"/>
              <a:gd name="T12" fmla="*/ 73 w 73"/>
              <a:gd name="T13" fmla="*/ 6 h 75"/>
              <a:gd name="T14" fmla="*/ 0 w 73"/>
              <a:gd name="T15" fmla="*/ 6 h 75"/>
              <a:gd name="T16" fmla="*/ 0 w 73"/>
              <a:gd name="T17" fmla="*/ 14 h 75"/>
              <a:gd name="T18" fmla="*/ 4 w 73"/>
              <a:gd name="T19" fmla="*/ 65 h 75"/>
              <a:gd name="T20" fmla="*/ 5 w 73"/>
              <a:gd name="T21" fmla="*/ 75 h 75"/>
              <a:gd name="T22" fmla="*/ 73 w 73"/>
              <a:gd name="T23" fmla="*/ 69 h 75"/>
              <a:gd name="T24" fmla="*/ 6 w 73"/>
              <a:gd name="T25" fmla="*/ 3 h 75"/>
              <a:gd name="T26" fmla="*/ 70 w 73"/>
              <a:gd name="T27" fmla="*/ 8 h 75"/>
              <a:gd name="T28" fmla="*/ 3 w 73"/>
              <a:gd name="T29" fmla="*/ 8 h 75"/>
              <a:gd name="T30" fmla="*/ 11 w 73"/>
              <a:gd name="T31" fmla="*/ 39 h 75"/>
              <a:gd name="T32" fmla="*/ 21 w 73"/>
              <a:gd name="T33" fmla="*/ 39 h 75"/>
              <a:gd name="T34" fmla="*/ 31 w 73"/>
              <a:gd name="T35" fmla="*/ 39 h 75"/>
              <a:gd name="T36" fmla="*/ 41 w 73"/>
              <a:gd name="T37" fmla="*/ 39 h 75"/>
              <a:gd name="T38" fmla="*/ 51 w 73"/>
              <a:gd name="T39" fmla="*/ 39 h 75"/>
              <a:gd name="T40" fmla="*/ 61 w 73"/>
              <a:gd name="T41" fmla="*/ 39 h 75"/>
              <a:gd name="T42" fmla="*/ 66 w 73"/>
              <a:gd name="T43" fmla="*/ 66 h 75"/>
              <a:gd name="T44" fmla="*/ 28 w 73"/>
              <a:gd name="T45" fmla="*/ 44 h 75"/>
              <a:gd name="T46" fmla="*/ 12 w 73"/>
              <a:gd name="T47" fmla="*/ 66 h 75"/>
              <a:gd name="T48" fmla="*/ 14 w 73"/>
              <a:gd name="T49" fmla="*/ 46 h 75"/>
              <a:gd name="T50" fmla="*/ 14 w 73"/>
              <a:gd name="T51" fmla="*/ 66 h 75"/>
              <a:gd name="T52" fmla="*/ 66 w 73"/>
              <a:gd name="T53" fmla="*/ 34 h 75"/>
              <a:gd name="T54" fmla="*/ 58 w 73"/>
              <a:gd name="T55" fmla="*/ 34 h 75"/>
              <a:gd name="T56" fmla="*/ 56 w 73"/>
              <a:gd name="T57" fmla="*/ 34 h 75"/>
              <a:gd name="T58" fmla="*/ 48 w 73"/>
              <a:gd name="T59" fmla="*/ 34 h 75"/>
              <a:gd name="T60" fmla="*/ 56 w 73"/>
              <a:gd name="T61" fmla="*/ 34 h 75"/>
              <a:gd name="T62" fmla="*/ 41 w 73"/>
              <a:gd name="T63" fmla="*/ 37 h 75"/>
              <a:gd name="T64" fmla="*/ 46 w 73"/>
              <a:gd name="T65" fmla="*/ 29 h 75"/>
              <a:gd name="T66" fmla="*/ 32 w 73"/>
              <a:gd name="T67" fmla="*/ 37 h 75"/>
              <a:gd name="T68" fmla="*/ 28 w 73"/>
              <a:gd name="T69" fmla="*/ 29 h 75"/>
              <a:gd name="T70" fmla="*/ 26 w 73"/>
              <a:gd name="T71" fmla="*/ 34 h 75"/>
              <a:gd name="T72" fmla="*/ 18 w 73"/>
              <a:gd name="T73" fmla="*/ 34 h 75"/>
              <a:gd name="T74" fmla="*/ 26 w 73"/>
              <a:gd name="T75" fmla="*/ 34 h 75"/>
              <a:gd name="T76" fmla="*/ 11 w 73"/>
              <a:gd name="T77" fmla="*/ 37 h 75"/>
              <a:gd name="T78" fmla="*/ 16 w 73"/>
              <a:gd name="T79" fmla="*/ 29 h 75"/>
              <a:gd name="T80" fmla="*/ 67 w 73"/>
              <a:gd name="T81" fmla="*/ 27 h 75"/>
              <a:gd name="T82" fmla="*/ 3 w 73"/>
              <a:gd name="T83" fmla="*/ 14 h 75"/>
              <a:gd name="T84" fmla="*/ 70 w 73"/>
              <a:gd name="T85" fmla="*/ 14 h 75"/>
              <a:gd name="T86" fmla="*/ 5 w 73"/>
              <a:gd name="T87" fmla="*/ 68 h 75"/>
              <a:gd name="T88" fmla="*/ 28 w 73"/>
              <a:gd name="T89" fmla="*/ 68 h 75"/>
              <a:gd name="T90" fmla="*/ 70 w 73"/>
              <a:gd name="T91" fmla="*/ 69 h 75"/>
              <a:gd name="T92" fmla="*/ 5 w 73"/>
              <a:gd name="T93" fmla="*/ 7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3" h="75">
                <a:moveTo>
                  <a:pt x="38" y="61"/>
                </a:moveTo>
                <a:cubicBezTo>
                  <a:pt x="60" y="61"/>
                  <a:pt x="60" y="61"/>
                  <a:pt x="60" y="61"/>
                </a:cubicBezTo>
                <a:cubicBezTo>
                  <a:pt x="61" y="61"/>
                  <a:pt x="61" y="60"/>
                  <a:pt x="61" y="60"/>
                </a:cubicBezTo>
                <a:cubicBezTo>
                  <a:pt x="61" y="45"/>
                  <a:pt x="61" y="45"/>
                  <a:pt x="61" y="45"/>
                </a:cubicBezTo>
                <a:cubicBezTo>
                  <a:pt x="61" y="44"/>
                  <a:pt x="61" y="44"/>
                  <a:pt x="60" y="44"/>
                </a:cubicBezTo>
                <a:cubicBezTo>
                  <a:pt x="38" y="44"/>
                  <a:pt x="38" y="44"/>
                  <a:pt x="38" y="44"/>
                </a:cubicBezTo>
                <a:cubicBezTo>
                  <a:pt x="38" y="44"/>
                  <a:pt x="37" y="44"/>
                  <a:pt x="37" y="45"/>
                </a:cubicBezTo>
                <a:cubicBezTo>
                  <a:pt x="37" y="60"/>
                  <a:pt x="37" y="60"/>
                  <a:pt x="37" y="60"/>
                </a:cubicBezTo>
                <a:cubicBezTo>
                  <a:pt x="37" y="60"/>
                  <a:pt x="38" y="61"/>
                  <a:pt x="38" y="61"/>
                </a:cubicBezTo>
                <a:close/>
                <a:moveTo>
                  <a:pt x="39" y="46"/>
                </a:moveTo>
                <a:cubicBezTo>
                  <a:pt x="59" y="46"/>
                  <a:pt x="59" y="46"/>
                  <a:pt x="59" y="46"/>
                </a:cubicBezTo>
                <a:cubicBezTo>
                  <a:pt x="59" y="59"/>
                  <a:pt x="59" y="59"/>
                  <a:pt x="59" y="59"/>
                </a:cubicBezTo>
                <a:cubicBezTo>
                  <a:pt x="39" y="59"/>
                  <a:pt x="39" y="59"/>
                  <a:pt x="39" y="59"/>
                </a:cubicBezTo>
                <a:lnTo>
                  <a:pt x="39" y="46"/>
                </a:lnTo>
                <a:close/>
                <a:moveTo>
                  <a:pt x="69" y="65"/>
                </a:moveTo>
                <a:cubicBezTo>
                  <a:pt x="69" y="30"/>
                  <a:pt x="69" y="30"/>
                  <a:pt x="69" y="30"/>
                </a:cubicBezTo>
                <a:cubicBezTo>
                  <a:pt x="71" y="29"/>
                  <a:pt x="73" y="27"/>
                  <a:pt x="73" y="24"/>
                </a:cubicBezTo>
                <a:cubicBezTo>
                  <a:pt x="73" y="14"/>
                  <a:pt x="73" y="14"/>
                  <a:pt x="73" y="14"/>
                </a:cubicBezTo>
                <a:cubicBezTo>
                  <a:pt x="73" y="13"/>
                  <a:pt x="72" y="12"/>
                  <a:pt x="72" y="11"/>
                </a:cubicBezTo>
                <a:cubicBezTo>
                  <a:pt x="72" y="10"/>
                  <a:pt x="73" y="9"/>
                  <a:pt x="73" y="8"/>
                </a:cubicBezTo>
                <a:cubicBezTo>
                  <a:pt x="73" y="6"/>
                  <a:pt x="73" y="6"/>
                  <a:pt x="73" y="6"/>
                </a:cubicBezTo>
                <a:cubicBezTo>
                  <a:pt x="73" y="3"/>
                  <a:pt x="70" y="0"/>
                  <a:pt x="67" y="0"/>
                </a:cubicBezTo>
                <a:cubicBezTo>
                  <a:pt x="6" y="0"/>
                  <a:pt x="6" y="0"/>
                  <a:pt x="6" y="0"/>
                </a:cubicBezTo>
                <a:cubicBezTo>
                  <a:pt x="3" y="0"/>
                  <a:pt x="0" y="3"/>
                  <a:pt x="0" y="6"/>
                </a:cubicBezTo>
                <a:cubicBezTo>
                  <a:pt x="0" y="8"/>
                  <a:pt x="0" y="8"/>
                  <a:pt x="0" y="8"/>
                </a:cubicBezTo>
                <a:cubicBezTo>
                  <a:pt x="0" y="9"/>
                  <a:pt x="1" y="10"/>
                  <a:pt x="1" y="11"/>
                </a:cubicBezTo>
                <a:cubicBezTo>
                  <a:pt x="1" y="12"/>
                  <a:pt x="0" y="13"/>
                  <a:pt x="0" y="14"/>
                </a:cubicBezTo>
                <a:cubicBezTo>
                  <a:pt x="0" y="24"/>
                  <a:pt x="0" y="24"/>
                  <a:pt x="0" y="24"/>
                </a:cubicBezTo>
                <a:cubicBezTo>
                  <a:pt x="0" y="27"/>
                  <a:pt x="2" y="29"/>
                  <a:pt x="4" y="30"/>
                </a:cubicBezTo>
                <a:cubicBezTo>
                  <a:pt x="4" y="65"/>
                  <a:pt x="4" y="65"/>
                  <a:pt x="4" y="65"/>
                </a:cubicBezTo>
                <a:cubicBezTo>
                  <a:pt x="2" y="65"/>
                  <a:pt x="0" y="67"/>
                  <a:pt x="0" y="69"/>
                </a:cubicBezTo>
                <a:cubicBezTo>
                  <a:pt x="0" y="71"/>
                  <a:pt x="0" y="71"/>
                  <a:pt x="0" y="71"/>
                </a:cubicBezTo>
                <a:cubicBezTo>
                  <a:pt x="0" y="73"/>
                  <a:pt x="2" y="75"/>
                  <a:pt x="5" y="75"/>
                </a:cubicBezTo>
                <a:cubicBezTo>
                  <a:pt x="69" y="75"/>
                  <a:pt x="69" y="75"/>
                  <a:pt x="69" y="75"/>
                </a:cubicBezTo>
                <a:cubicBezTo>
                  <a:pt x="71" y="75"/>
                  <a:pt x="73" y="73"/>
                  <a:pt x="73" y="71"/>
                </a:cubicBezTo>
                <a:cubicBezTo>
                  <a:pt x="73" y="69"/>
                  <a:pt x="73" y="69"/>
                  <a:pt x="73" y="69"/>
                </a:cubicBezTo>
                <a:cubicBezTo>
                  <a:pt x="73" y="67"/>
                  <a:pt x="71" y="65"/>
                  <a:pt x="69" y="65"/>
                </a:cubicBezTo>
                <a:close/>
                <a:moveTo>
                  <a:pt x="3" y="6"/>
                </a:moveTo>
                <a:cubicBezTo>
                  <a:pt x="3" y="4"/>
                  <a:pt x="4" y="3"/>
                  <a:pt x="6" y="3"/>
                </a:cubicBezTo>
                <a:cubicBezTo>
                  <a:pt x="67" y="3"/>
                  <a:pt x="67" y="3"/>
                  <a:pt x="67" y="3"/>
                </a:cubicBezTo>
                <a:cubicBezTo>
                  <a:pt x="69" y="3"/>
                  <a:pt x="70" y="4"/>
                  <a:pt x="70" y="6"/>
                </a:cubicBezTo>
                <a:cubicBezTo>
                  <a:pt x="70" y="8"/>
                  <a:pt x="70" y="8"/>
                  <a:pt x="70" y="8"/>
                </a:cubicBezTo>
                <a:cubicBezTo>
                  <a:pt x="70" y="9"/>
                  <a:pt x="69" y="10"/>
                  <a:pt x="67" y="10"/>
                </a:cubicBezTo>
                <a:cubicBezTo>
                  <a:pt x="6" y="10"/>
                  <a:pt x="6" y="10"/>
                  <a:pt x="6" y="10"/>
                </a:cubicBezTo>
                <a:cubicBezTo>
                  <a:pt x="4" y="10"/>
                  <a:pt x="3" y="9"/>
                  <a:pt x="3" y="8"/>
                </a:cubicBezTo>
                <a:lnTo>
                  <a:pt x="3" y="6"/>
                </a:lnTo>
                <a:close/>
                <a:moveTo>
                  <a:pt x="7" y="38"/>
                </a:moveTo>
                <a:cubicBezTo>
                  <a:pt x="8" y="39"/>
                  <a:pt x="10" y="39"/>
                  <a:pt x="11" y="39"/>
                </a:cubicBezTo>
                <a:cubicBezTo>
                  <a:pt x="12" y="39"/>
                  <a:pt x="12" y="39"/>
                  <a:pt x="12" y="39"/>
                </a:cubicBezTo>
                <a:cubicBezTo>
                  <a:pt x="14" y="39"/>
                  <a:pt x="16" y="38"/>
                  <a:pt x="17" y="37"/>
                </a:cubicBezTo>
                <a:cubicBezTo>
                  <a:pt x="18" y="38"/>
                  <a:pt x="19" y="39"/>
                  <a:pt x="21" y="39"/>
                </a:cubicBezTo>
                <a:cubicBezTo>
                  <a:pt x="22" y="39"/>
                  <a:pt x="22" y="39"/>
                  <a:pt x="22" y="39"/>
                </a:cubicBezTo>
                <a:cubicBezTo>
                  <a:pt x="24" y="39"/>
                  <a:pt x="26" y="38"/>
                  <a:pt x="27" y="37"/>
                </a:cubicBezTo>
                <a:cubicBezTo>
                  <a:pt x="28" y="38"/>
                  <a:pt x="29" y="39"/>
                  <a:pt x="31" y="39"/>
                </a:cubicBezTo>
                <a:cubicBezTo>
                  <a:pt x="32" y="39"/>
                  <a:pt x="32" y="39"/>
                  <a:pt x="32" y="39"/>
                </a:cubicBezTo>
                <a:cubicBezTo>
                  <a:pt x="34" y="39"/>
                  <a:pt x="36" y="38"/>
                  <a:pt x="37" y="37"/>
                </a:cubicBezTo>
                <a:cubicBezTo>
                  <a:pt x="38" y="38"/>
                  <a:pt x="39" y="39"/>
                  <a:pt x="41" y="39"/>
                </a:cubicBezTo>
                <a:cubicBezTo>
                  <a:pt x="42" y="39"/>
                  <a:pt x="42" y="39"/>
                  <a:pt x="42" y="39"/>
                </a:cubicBezTo>
                <a:cubicBezTo>
                  <a:pt x="44" y="39"/>
                  <a:pt x="46" y="38"/>
                  <a:pt x="47" y="37"/>
                </a:cubicBezTo>
                <a:cubicBezTo>
                  <a:pt x="48" y="38"/>
                  <a:pt x="49" y="39"/>
                  <a:pt x="51" y="39"/>
                </a:cubicBezTo>
                <a:cubicBezTo>
                  <a:pt x="52" y="39"/>
                  <a:pt x="52" y="39"/>
                  <a:pt x="52" y="39"/>
                </a:cubicBezTo>
                <a:cubicBezTo>
                  <a:pt x="54" y="39"/>
                  <a:pt x="56" y="38"/>
                  <a:pt x="57" y="37"/>
                </a:cubicBezTo>
                <a:cubicBezTo>
                  <a:pt x="58" y="38"/>
                  <a:pt x="59" y="39"/>
                  <a:pt x="61" y="39"/>
                </a:cubicBezTo>
                <a:cubicBezTo>
                  <a:pt x="62" y="39"/>
                  <a:pt x="62" y="39"/>
                  <a:pt x="62" y="39"/>
                </a:cubicBezTo>
                <a:cubicBezTo>
                  <a:pt x="64" y="39"/>
                  <a:pt x="65" y="39"/>
                  <a:pt x="66" y="38"/>
                </a:cubicBezTo>
                <a:cubicBezTo>
                  <a:pt x="66" y="66"/>
                  <a:pt x="66" y="66"/>
                  <a:pt x="66" y="66"/>
                </a:cubicBezTo>
                <a:cubicBezTo>
                  <a:pt x="29" y="66"/>
                  <a:pt x="29" y="66"/>
                  <a:pt x="29" y="66"/>
                </a:cubicBezTo>
                <a:cubicBezTo>
                  <a:pt x="29" y="45"/>
                  <a:pt x="29" y="45"/>
                  <a:pt x="29" y="45"/>
                </a:cubicBezTo>
                <a:cubicBezTo>
                  <a:pt x="29" y="44"/>
                  <a:pt x="29" y="44"/>
                  <a:pt x="28" y="44"/>
                </a:cubicBezTo>
                <a:cubicBezTo>
                  <a:pt x="13" y="44"/>
                  <a:pt x="13" y="44"/>
                  <a:pt x="13" y="44"/>
                </a:cubicBezTo>
                <a:cubicBezTo>
                  <a:pt x="12" y="44"/>
                  <a:pt x="12" y="44"/>
                  <a:pt x="12" y="45"/>
                </a:cubicBezTo>
                <a:cubicBezTo>
                  <a:pt x="12" y="66"/>
                  <a:pt x="12" y="66"/>
                  <a:pt x="12" y="66"/>
                </a:cubicBezTo>
                <a:cubicBezTo>
                  <a:pt x="7" y="66"/>
                  <a:pt x="7" y="66"/>
                  <a:pt x="7" y="66"/>
                </a:cubicBezTo>
                <a:lnTo>
                  <a:pt x="7" y="38"/>
                </a:lnTo>
                <a:close/>
                <a:moveTo>
                  <a:pt x="14" y="46"/>
                </a:moveTo>
                <a:cubicBezTo>
                  <a:pt x="27" y="46"/>
                  <a:pt x="27" y="46"/>
                  <a:pt x="27" y="46"/>
                </a:cubicBezTo>
                <a:cubicBezTo>
                  <a:pt x="27" y="66"/>
                  <a:pt x="27" y="66"/>
                  <a:pt x="27" y="66"/>
                </a:cubicBezTo>
                <a:cubicBezTo>
                  <a:pt x="14" y="66"/>
                  <a:pt x="14" y="66"/>
                  <a:pt x="14" y="66"/>
                </a:cubicBezTo>
                <a:lnTo>
                  <a:pt x="14" y="46"/>
                </a:lnTo>
                <a:close/>
                <a:moveTo>
                  <a:pt x="66" y="29"/>
                </a:moveTo>
                <a:cubicBezTo>
                  <a:pt x="66" y="34"/>
                  <a:pt x="66" y="34"/>
                  <a:pt x="66" y="34"/>
                </a:cubicBezTo>
                <a:cubicBezTo>
                  <a:pt x="66" y="36"/>
                  <a:pt x="64" y="37"/>
                  <a:pt x="62" y="37"/>
                </a:cubicBezTo>
                <a:cubicBezTo>
                  <a:pt x="61" y="37"/>
                  <a:pt x="61" y="37"/>
                  <a:pt x="61" y="37"/>
                </a:cubicBezTo>
                <a:cubicBezTo>
                  <a:pt x="59" y="37"/>
                  <a:pt x="58" y="36"/>
                  <a:pt x="58" y="34"/>
                </a:cubicBezTo>
                <a:cubicBezTo>
                  <a:pt x="58" y="29"/>
                  <a:pt x="58" y="29"/>
                  <a:pt x="58" y="29"/>
                </a:cubicBezTo>
                <a:cubicBezTo>
                  <a:pt x="66" y="29"/>
                  <a:pt x="66" y="29"/>
                  <a:pt x="66" y="29"/>
                </a:cubicBezTo>
                <a:close/>
                <a:moveTo>
                  <a:pt x="56" y="34"/>
                </a:moveTo>
                <a:cubicBezTo>
                  <a:pt x="56" y="36"/>
                  <a:pt x="54" y="37"/>
                  <a:pt x="52" y="37"/>
                </a:cubicBezTo>
                <a:cubicBezTo>
                  <a:pt x="51" y="37"/>
                  <a:pt x="51" y="37"/>
                  <a:pt x="51" y="37"/>
                </a:cubicBezTo>
                <a:cubicBezTo>
                  <a:pt x="49" y="37"/>
                  <a:pt x="48" y="36"/>
                  <a:pt x="48" y="34"/>
                </a:cubicBezTo>
                <a:cubicBezTo>
                  <a:pt x="48" y="29"/>
                  <a:pt x="48" y="29"/>
                  <a:pt x="48" y="29"/>
                </a:cubicBezTo>
                <a:cubicBezTo>
                  <a:pt x="56" y="29"/>
                  <a:pt x="56" y="29"/>
                  <a:pt x="56" y="29"/>
                </a:cubicBezTo>
                <a:lnTo>
                  <a:pt x="56" y="34"/>
                </a:lnTo>
                <a:close/>
                <a:moveTo>
                  <a:pt x="46" y="34"/>
                </a:moveTo>
                <a:cubicBezTo>
                  <a:pt x="46" y="36"/>
                  <a:pt x="44" y="37"/>
                  <a:pt x="42" y="37"/>
                </a:cubicBezTo>
                <a:cubicBezTo>
                  <a:pt x="41" y="37"/>
                  <a:pt x="41" y="37"/>
                  <a:pt x="41" y="37"/>
                </a:cubicBezTo>
                <a:cubicBezTo>
                  <a:pt x="39" y="37"/>
                  <a:pt x="38" y="36"/>
                  <a:pt x="38" y="34"/>
                </a:cubicBezTo>
                <a:cubicBezTo>
                  <a:pt x="38" y="29"/>
                  <a:pt x="38" y="29"/>
                  <a:pt x="38" y="29"/>
                </a:cubicBezTo>
                <a:cubicBezTo>
                  <a:pt x="46" y="29"/>
                  <a:pt x="46" y="29"/>
                  <a:pt x="46" y="29"/>
                </a:cubicBezTo>
                <a:lnTo>
                  <a:pt x="46" y="34"/>
                </a:lnTo>
                <a:close/>
                <a:moveTo>
                  <a:pt x="36" y="34"/>
                </a:moveTo>
                <a:cubicBezTo>
                  <a:pt x="36" y="36"/>
                  <a:pt x="34" y="37"/>
                  <a:pt x="32" y="37"/>
                </a:cubicBezTo>
                <a:cubicBezTo>
                  <a:pt x="31" y="37"/>
                  <a:pt x="31" y="37"/>
                  <a:pt x="31" y="37"/>
                </a:cubicBezTo>
                <a:cubicBezTo>
                  <a:pt x="29" y="37"/>
                  <a:pt x="28" y="36"/>
                  <a:pt x="28" y="34"/>
                </a:cubicBezTo>
                <a:cubicBezTo>
                  <a:pt x="28" y="29"/>
                  <a:pt x="28" y="29"/>
                  <a:pt x="28" y="29"/>
                </a:cubicBezTo>
                <a:cubicBezTo>
                  <a:pt x="36" y="29"/>
                  <a:pt x="36" y="29"/>
                  <a:pt x="36" y="29"/>
                </a:cubicBezTo>
                <a:lnTo>
                  <a:pt x="36" y="34"/>
                </a:lnTo>
                <a:close/>
                <a:moveTo>
                  <a:pt x="26" y="34"/>
                </a:moveTo>
                <a:cubicBezTo>
                  <a:pt x="26" y="36"/>
                  <a:pt x="24" y="37"/>
                  <a:pt x="22" y="37"/>
                </a:cubicBezTo>
                <a:cubicBezTo>
                  <a:pt x="21" y="37"/>
                  <a:pt x="21" y="37"/>
                  <a:pt x="21" y="37"/>
                </a:cubicBezTo>
                <a:cubicBezTo>
                  <a:pt x="19" y="37"/>
                  <a:pt x="18" y="36"/>
                  <a:pt x="18" y="34"/>
                </a:cubicBezTo>
                <a:cubicBezTo>
                  <a:pt x="18" y="29"/>
                  <a:pt x="18" y="29"/>
                  <a:pt x="18" y="29"/>
                </a:cubicBezTo>
                <a:cubicBezTo>
                  <a:pt x="26" y="29"/>
                  <a:pt x="26" y="29"/>
                  <a:pt x="26" y="29"/>
                </a:cubicBezTo>
                <a:lnTo>
                  <a:pt x="26" y="34"/>
                </a:lnTo>
                <a:close/>
                <a:moveTo>
                  <a:pt x="16" y="34"/>
                </a:moveTo>
                <a:cubicBezTo>
                  <a:pt x="16" y="36"/>
                  <a:pt x="14" y="37"/>
                  <a:pt x="12" y="37"/>
                </a:cubicBezTo>
                <a:cubicBezTo>
                  <a:pt x="11" y="37"/>
                  <a:pt x="11" y="37"/>
                  <a:pt x="11" y="37"/>
                </a:cubicBezTo>
                <a:cubicBezTo>
                  <a:pt x="9" y="37"/>
                  <a:pt x="7" y="36"/>
                  <a:pt x="7" y="34"/>
                </a:cubicBezTo>
                <a:cubicBezTo>
                  <a:pt x="7" y="29"/>
                  <a:pt x="7" y="29"/>
                  <a:pt x="7" y="29"/>
                </a:cubicBezTo>
                <a:cubicBezTo>
                  <a:pt x="16" y="29"/>
                  <a:pt x="16" y="29"/>
                  <a:pt x="16" y="29"/>
                </a:cubicBezTo>
                <a:lnTo>
                  <a:pt x="16" y="34"/>
                </a:lnTo>
                <a:close/>
                <a:moveTo>
                  <a:pt x="70" y="24"/>
                </a:moveTo>
                <a:cubicBezTo>
                  <a:pt x="70" y="26"/>
                  <a:pt x="69" y="27"/>
                  <a:pt x="67" y="27"/>
                </a:cubicBezTo>
                <a:cubicBezTo>
                  <a:pt x="6" y="27"/>
                  <a:pt x="6" y="27"/>
                  <a:pt x="6" y="27"/>
                </a:cubicBezTo>
                <a:cubicBezTo>
                  <a:pt x="4" y="27"/>
                  <a:pt x="3" y="26"/>
                  <a:pt x="3" y="24"/>
                </a:cubicBezTo>
                <a:cubicBezTo>
                  <a:pt x="3" y="14"/>
                  <a:pt x="3" y="14"/>
                  <a:pt x="3" y="14"/>
                </a:cubicBezTo>
                <a:cubicBezTo>
                  <a:pt x="3" y="13"/>
                  <a:pt x="4" y="12"/>
                  <a:pt x="6" y="12"/>
                </a:cubicBezTo>
                <a:cubicBezTo>
                  <a:pt x="67" y="12"/>
                  <a:pt x="67" y="12"/>
                  <a:pt x="67" y="12"/>
                </a:cubicBezTo>
                <a:cubicBezTo>
                  <a:pt x="69" y="12"/>
                  <a:pt x="70" y="13"/>
                  <a:pt x="70" y="14"/>
                </a:cubicBezTo>
                <a:lnTo>
                  <a:pt x="70" y="24"/>
                </a:lnTo>
                <a:close/>
                <a:moveTo>
                  <a:pt x="3" y="69"/>
                </a:moveTo>
                <a:cubicBezTo>
                  <a:pt x="3" y="68"/>
                  <a:pt x="4" y="68"/>
                  <a:pt x="5" y="68"/>
                </a:cubicBezTo>
                <a:cubicBezTo>
                  <a:pt x="13" y="68"/>
                  <a:pt x="13" y="68"/>
                  <a:pt x="13" y="68"/>
                </a:cubicBezTo>
                <a:cubicBezTo>
                  <a:pt x="13" y="68"/>
                  <a:pt x="13" y="68"/>
                  <a:pt x="13" y="68"/>
                </a:cubicBezTo>
                <a:cubicBezTo>
                  <a:pt x="28" y="68"/>
                  <a:pt x="28" y="68"/>
                  <a:pt x="28" y="68"/>
                </a:cubicBezTo>
                <a:cubicBezTo>
                  <a:pt x="28" y="68"/>
                  <a:pt x="28" y="68"/>
                  <a:pt x="29" y="68"/>
                </a:cubicBezTo>
                <a:cubicBezTo>
                  <a:pt x="69" y="68"/>
                  <a:pt x="69" y="68"/>
                  <a:pt x="69" y="68"/>
                </a:cubicBezTo>
                <a:cubicBezTo>
                  <a:pt x="69" y="68"/>
                  <a:pt x="70" y="68"/>
                  <a:pt x="70" y="69"/>
                </a:cubicBezTo>
                <a:cubicBezTo>
                  <a:pt x="70" y="71"/>
                  <a:pt x="70" y="71"/>
                  <a:pt x="70" y="71"/>
                </a:cubicBezTo>
                <a:cubicBezTo>
                  <a:pt x="70" y="72"/>
                  <a:pt x="69" y="72"/>
                  <a:pt x="69" y="72"/>
                </a:cubicBezTo>
                <a:cubicBezTo>
                  <a:pt x="5" y="72"/>
                  <a:pt x="5" y="72"/>
                  <a:pt x="5" y="72"/>
                </a:cubicBezTo>
                <a:cubicBezTo>
                  <a:pt x="4" y="72"/>
                  <a:pt x="3" y="72"/>
                  <a:pt x="3" y="71"/>
                </a:cubicBezTo>
                <a:lnTo>
                  <a:pt x="3" y="6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76"/>
          <p:cNvSpPr>
            <a:spLocks noEditPoints="1"/>
          </p:cNvSpPr>
          <p:nvPr/>
        </p:nvSpPr>
        <p:spPr bwMode="auto">
          <a:xfrm>
            <a:off x="8912824" y="4026249"/>
            <a:ext cx="270169" cy="322799"/>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7"/>
          <p:cNvSpPr>
            <a:spLocks noEditPoints="1"/>
          </p:cNvSpPr>
          <p:nvPr/>
        </p:nvSpPr>
        <p:spPr bwMode="auto">
          <a:xfrm>
            <a:off x="9638618" y="4039534"/>
            <a:ext cx="312273" cy="228065"/>
          </a:xfrm>
          <a:custGeom>
            <a:avLst/>
            <a:gdLst>
              <a:gd name="T0" fmla="*/ 56 w 75"/>
              <a:gd name="T1" fmla="*/ 5 h 53"/>
              <a:gd name="T2" fmla="*/ 1 w 75"/>
              <a:gd name="T3" fmla="*/ 12 h 53"/>
              <a:gd name="T4" fmla="*/ 9 w 75"/>
              <a:gd name="T5" fmla="*/ 34 h 53"/>
              <a:gd name="T6" fmla="*/ 14 w 75"/>
              <a:gd name="T7" fmla="*/ 44 h 53"/>
              <a:gd name="T8" fmla="*/ 48 w 75"/>
              <a:gd name="T9" fmla="*/ 41 h 53"/>
              <a:gd name="T10" fmla="*/ 12 w 75"/>
              <a:gd name="T11" fmla="*/ 36 h 53"/>
              <a:gd name="T12" fmla="*/ 51 w 75"/>
              <a:gd name="T13" fmla="*/ 32 h 53"/>
              <a:gd name="T14" fmla="*/ 59 w 75"/>
              <a:gd name="T15" fmla="*/ 6 h 53"/>
              <a:gd name="T16" fmla="*/ 75 w 75"/>
              <a:gd name="T17" fmla="*/ 2 h 53"/>
              <a:gd name="T18" fmla="*/ 48 w 75"/>
              <a:gd name="T19" fmla="*/ 19 h 53"/>
              <a:gd name="T20" fmla="*/ 51 w 75"/>
              <a:gd name="T21" fmla="*/ 19 h 53"/>
              <a:gd name="T22" fmla="*/ 47 w 75"/>
              <a:gd name="T23" fmla="*/ 21 h 53"/>
              <a:gd name="T24" fmla="*/ 10 w 75"/>
              <a:gd name="T25" fmla="*/ 31 h 53"/>
              <a:gd name="T26" fmla="*/ 13 w 75"/>
              <a:gd name="T27" fmla="*/ 33 h 53"/>
              <a:gd name="T28" fmla="*/ 30 w 75"/>
              <a:gd name="T29" fmla="*/ 19 h 53"/>
              <a:gd name="T30" fmla="*/ 37 w 75"/>
              <a:gd name="T31" fmla="*/ 19 h 53"/>
              <a:gd name="T32" fmla="*/ 46 w 75"/>
              <a:gd name="T33" fmla="*/ 19 h 53"/>
              <a:gd name="T34" fmla="*/ 30 w 75"/>
              <a:gd name="T35" fmla="*/ 21 h 53"/>
              <a:gd name="T36" fmla="*/ 30 w 75"/>
              <a:gd name="T37" fmla="*/ 26 h 53"/>
              <a:gd name="T38" fmla="*/ 22 w 75"/>
              <a:gd name="T39" fmla="*/ 26 h 53"/>
              <a:gd name="T40" fmla="*/ 28 w 75"/>
              <a:gd name="T41" fmla="*/ 26 h 53"/>
              <a:gd name="T42" fmla="*/ 21 w 75"/>
              <a:gd name="T43" fmla="*/ 14 h 53"/>
              <a:gd name="T44" fmla="*/ 19 w 75"/>
              <a:gd name="T45" fmla="*/ 19 h 53"/>
              <a:gd name="T46" fmla="*/ 19 w 75"/>
              <a:gd name="T47" fmla="*/ 14 h 53"/>
              <a:gd name="T48" fmla="*/ 20 w 75"/>
              <a:gd name="T49" fmla="*/ 26 h 53"/>
              <a:gd name="T50" fmla="*/ 20 w 75"/>
              <a:gd name="T51" fmla="*/ 21 h 53"/>
              <a:gd name="T52" fmla="*/ 6 w 75"/>
              <a:gd name="T53" fmla="*/ 21 h 53"/>
              <a:gd name="T54" fmla="*/ 14 w 75"/>
              <a:gd name="T55" fmla="*/ 28 h 53"/>
              <a:gd name="T56" fmla="*/ 15 w 75"/>
              <a:gd name="T57" fmla="*/ 33 h 53"/>
              <a:gd name="T58" fmla="*/ 28 w 75"/>
              <a:gd name="T59" fmla="*/ 28 h 53"/>
              <a:gd name="T60" fmla="*/ 22 w 75"/>
              <a:gd name="T61" fmla="*/ 28 h 53"/>
              <a:gd name="T62" fmla="*/ 35 w 75"/>
              <a:gd name="T63" fmla="*/ 33 h 53"/>
              <a:gd name="T64" fmla="*/ 38 w 75"/>
              <a:gd name="T65" fmla="*/ 28 h 53"/>
              <a:gd name="T66" fmla="*/ 37 w 75"/>
              <a:gd name="T67" fmla="*/ 33 h 53"/>
              <a:gd name="T68" fmla="*/ 39 w 75"/>
              <a:gd name="T69" fmla="*/ 21 h 53"/>
              <a:gd name="T70" fmla="*/ 38 w 75"/>
              <a:gd name="T71" fmla="*/ 26 h 53"/>
              <a:gd name="T72" fmla="*/ 10 w 75"/>
              <a:gd name="T73" fmla="*/ 14 h 53"/>
              <a:gd name="T74" fmla="*/ 4 w 75"/>
              <a:gd name="T75" fmla="*/ 15 h 53"/>
              <a:gd name="T76" fmla="*/ 45 w 75"/>
              <a:gd name="T77" fmla="*/ 33 h 53"/>
              <a:gd name="T78" fmla="*/ 48 w 75"/>
              <a:gd name="T79" fmla="*/ 28 h 53"/>
              <a:gd name="T80" fmla="*/ 15 w 75"/>
              <a:gd name="T81" fmla="*/ 46 h 53"/>
              <a:gd name="T82" fmla="*/ 18 w 75"/>
              <a:gd name="T83" fmla="*/ 49 h 53"/>
              <a:gd name="T84" fmla="*/ 13 w 75"/>
              <a:gd name="T85" fmla="*/ 49 h 53"/>
              <a:gd name="T86" fmla="*/ 15 w 75"/>
              <a:gd name="T87" fmla="*/ 51 h 53"/>
              <a:gd name="T88" fmla="*/ 43 w 75"/>
              <a:gd name="T89" fmla="*/ 53 h 53"/>
              <a:gd name="T90" fmla="*/ 43 w 75"/>
              <a:gd name="T91" fmla="*/ 51 h 53"/>
              <a:gd name="T92" fmla="*/ 44 w 75"/>
              <a:gd name="T93"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5" h="53">
                <a:moveTo>
                  <a:pt x="73" y="0"/>
                </a:moveTo>
                <a:cubicBezTo>
                  <a:pt x="62" y="0"/>
                  <a:pt x="62" y="0"/>
                  <a:pt x="62" y="0"/>
                </a:cubicBezTo>
                <a:cubicBezTo>
                  <a:pt x="59" y="0"/>
                  <a:pt x="57" y="2"/>
                  <a:pt x="56" y="5"/>
                </a:cubicBezTo>
                <a:cubicBezTo>
                  <a:pt x="54" y="11"/>
                  <a:pt x="54" y="11"/>
                  <a:pt x="54" y="11"/>
                </a:cubicBezTo>
                <a:cubicBezTo>
                  <a:pt x="4" y="11"/>
                  <a:pt x="4" y="11"/>
                  <a:pt x="4" y="11"/>
                </a:cubicBezTo>
                <a:cubicBezTo>
                  <a:pt x="3" y="11"/>
                  <a:pt x="2" y="11"/>
                  <a:pt x="1" y="12"/>
                </a:cubicBezTo>
                <a:cubicBezTo>
                  <a:pt x="0" y="13"/>
                  <a:pt x="0" y="15"/>
                  <a:pt x="1" y="16"/>
                </a:cubicBezTo>
                <a:cubicBezTo>
                  <a:pt x="7" y="32"/>
                  <a:pt x="7" y="32"/>
                  <a:pt x="7" y="32"/>
                </a:cubicBezTo>
                <a:cubicBezTo>
                  <a:pt x="8" y="33"/>
                  <a:pt x="8" y="34"/>
                  <a:pt x="9" y="34"/>
                </a:cubicBezTo>
                <a:cubicBezTo>
                  <a:pt x="9" y="34"/>
                  <a:pt x="8" y="35"/>
                  <a:pt x="8" y="35"/>
                </a:cubicBezTo>
                <a:cubicBezTo>
                  <a:pt x="8" y="39"/>
                  <a:pt x="8" y="39"/>
                  <a:pt x="8" y="39"/>
                </a:cubicBezTo>
                <a:cubicBezTo>
                  <a:pt x="8" y="42"/>
                  <a:pt x="11" y="44"/>
                  <a:pt x="14" y="44"/>
                </a:cubicBezTo>
                <a:cubicBezTo>
                  <a:pt x="48" y="44"/>
                  <a:pt x="48" y="44"/>
                  <a:pt x="48" y="44"/>
                </a:cubicBezTo>
                <a:cubicBezTo>
                  <a:pt x="49" y="44"/>
                  <a:pt x="50" y="44"/>
                  <a:pt x="50" y="43"/>
                </a:cubicBezTo>
                <a:cubicBezTo>
                  <a:pt x="50" y="42"/>
                  <a:pt x="49" y="41"/>
                  <a:pt x="48" y="41"/>
                </a:cubicBezTo>
                <a:cubicBezTo>
                  <a:pt x="14" y="41"/>
                  <a:pt x="14" y="41"/>
                  <a:pt x="14" y="41"/>
                </a:cubicBezTo>
                <a:cubicBezTo>
                  <a:pt x="12" y="41"/>
                  <a:pt x="12" y="40"/>
                  <a:pt x="12" y="39"/>
                </a:cubicBezTo>
                <a:cubicBezTo>
                  <a:pt x="12" y="36"/>
                  <a:pt x="12" y="36"/>
                  <a:pt x="12" y="36"/>
                </a:cubicBezTo>
                <a:cubicBezTo>
                  <a:pt x="12" y="36"/>
                  <a:pt x="13" y="36"/>
                  <a:pt x="14" y="36"/>
                </a:cubicBezTo>
                <a:cubicBezTo>
                  <a:pt x="45" y="36"/>
                  <a:pt x="45" y="36"/>
                  <a:pt x="45" y="36"/>
                </a:cubicBezTo>
                <a:cubicBezTo>
                  <a:pt x="47" y="36"/>
                  <a:pt x="50" y="34"/>
                  <a:pt x="51" y="32"/>
                </a:cubicBezTo>
                <a:cubicBezTo>
                  <a:pt x="56" y="13"/>
                  <a:pt x="56" y="13"/>
                  <a:pt x="56" y="13"/>
                </a:cubicBezTo>
                <a:cubicBezTo>
                  <a:pt x="56" y="13"/>
                  <a:pt x="57" y="13"/>
                  <a:pt x="57" y="12"/>
                </a:cubicBezTo>
                <a:cubicBezTo>
                  <a:pt x="59" y="6"/>
                  <a:pt x="59" y="6"/>
                  <a:pt x="59" y="6"/>
                </a:cubicBezTo>
                <a:cubicBezTo>
                  <a:pt x="59" y="4"/>
                  <a:pt x="61" y="3"/>
                  <a:pt x="62" y="3"/>
                </a:cubicBezTo>
                <a:cubicBezTo>
                  <a:pt x="73" y="3"/>
                  <a:pt x="73" y="3"/>
                  <a:pt x="73" y="3"/>
                </a:cubicBezTo>
                <a:cubicBezTo>
                  <a:pt x="74" y="3"/>
                  <a:pt x="75" y="3"/>
                  <a:pt x="75" y="2"/>
                </a:cubicBezTo>
                <a:cubicBezTo>
                  <a:pt x="75" y="1"/>
                  <a:pt x="74" y="0"/>
                  <a:pt x="73" y="0"/>
                </a:cubicBezTo>
                <a:close/>
                <a:moveTo>
                  <a:pt x="51" y="19"/>
                </a:moveTo>
                <a:cubicBezTo>
                  <a:pt x="48" y="19"/>
                  <a:pt x="48" y="19"/>
                  <a:pt x="48" y="19"/>
                </a:cubicBezTo>
                <a:cubicBezTo>
                  <a:pt x="49" y="14"/>
                  <a:pt x="49" y="14"/>
                  <a:pt x="49" y="14"/>
                </a:cubicBezTo>
                <a:cubicBezTo>
                  <a:pt x="53" y="14"/>
                  <a:pt x="53" y="14"/>
                  <a:pt x="53" y="14"/>
                </a:cubicBezTo>
                <a:lnTo>
                  <a:pt x="51" y="19"/>
                </a:lnTo>
                <a:close/>
                <a:moveTo>
                  <a:pt x="49" y="26"/>
                </a:moveTo>
                <a:cubicBezTo>
                  <a:pt x="46" y="26"/>
                  <a:pt x="46" y="26"/>
                  <a:pt x="46" y="26"/>
                </a:cubicBezTo>
                <a:cubicBezTo>
                  <a:pt x="47" y="21"/>
                  <a:pt x="47" y="21"/>
                  <a:pt x="47" y="21"/>
                </a:cubicBezTo>
                <a:cubicBezTo>
                  <a:pt x="51" y="21"/>
                  <a:pt x="51" y="21"/>
                  <a:pt x="51" y="21"/>
                </a:cubicBezTo>
                <a:lnTo>
                  <a:pt x="49" y="26"/>
                </a:lnTo>
                <a:close/>
                <a:moveTo>
                  <a:pt x="10" y="31"/>
                </a:moveTo>
                <a:cubicBezTo>
                  <a:pt x="9" y="28"/>
                  <a:pt x="9" y="28"/>
                  <a:pt x="9" y="28"/>
                </a:cubicBezTo>
                <a:cubicBezTo>
                  <a:pt x="12" y="28"/>
                  <a:pt x="12" y="28"/>
                  <a:pt x="12" y="28"/>
                </a:cubicBezTo>
                <a:cubicBezTo>
                  <a:pt x="13" y="33"/>
                  <a:pt x="13" y="33"/>
                  <a:pt x="13" y="33"/>
                </a:cubicBezTo>
                <a:cubicBezTo>
                  <a:pt x="12" y="33"/>
                  <a:pt x="11" y="32"/>
                  <a:pt x="10" y="31"/>
                </a:cubicBezTo>
                <a:close/>
                <a:moveTo>
                  <a:pt x="37" y="19"/>
                </a:moveTo>
                <a:cubicBezTo>
                  <a:pt x="30" y="19"/>
                  <a:pt x="30" y="19"/>
                  <a:pt x="30" y="19"/>
                </a:cubicBezTo>
                <a:cubicBezTo>
                  <a:pt x="30" y="14"/>
                  <a:pt x="30" y="14"/>
                  <a:pt x="30" y="14"/>
                </a:cubicBezTo>
                <a:cubicBezTo>
                  <a:pt x="37" y="14"/>
                  <a:pt x="37" y="14"/>
                  <a:pt x="37" y="14"/>
                </a:cubicBezTo>
                <a:lnTo>
                  <a:pt x="37" y="19"/>
                </a:lnTo>
                <a:close/>
                <a:moveTo>
                  <a:pt x="39" y="14"/>
                </a:moveTo>
                <a:cubicBezTo>
                  <a:pt x="47" y="14"/>
                  <a:pt x="47" y="14"/>
                  <a:pt x="47" y="14"/>
                </a:cubicBezTo>
                <a:cubicBezTo>
                  <a:pt x="46" y="19"/>
                  <a:pt x="46" y="19"/>
                  <a:pt x="46" y="19"/>
                </a:cubicBezTo>
                <a:cubicBezTo>
                  <a:pt x="39" y="19"/>
                  <a:pt x="39" y="19"/>
                  <a:pt x="39" y="19"/>
                </a:cubicBezTo>
                <a:lnTo>
                  <a:pt x="39" y="14"/>
                </a:lnTo>
                <a:close/>
                <a:moveTo>
                  <a:pt x="30" y="21"/>
                </a:moveTo>
                <a:cubicBezTo>
                  <a:pt x="37" y="21"/>
                  <a:pt x="37" y="21"/>
                  <a:pt x="37" y="21"/>
                </a:cubicBezTo>
                <a:cubicBezTo>
                  <a:pt x="36" y="26"/>
                  <a:pt x="36" y="26"/>
                  <a:pt x="36" y="26"/>
                </a:cubicBezTo>
                <a:cubicBezTo>
                  <a:pt x="30" y="26"/>
                  <a:pt x="30" y="26"/>
                  <a:pt x="30" y="26"/>
                </a:cubicBezTo>
                <a:lnTo>
                  <a:pt x="30" y="21"/>
                </a:lnTo>
                <a:close/>
                <a:moveTo>
                  <a:pt x="28" y="26"/>
                </a:moveTo>
                <a:cubicBezTo>
                  <a:pt x="22" y="26"/>
                  <a:pt x="22" y="26"/>
                  <a:pt x="22" y="26"/>
                </a:cubicBezTo>
                <a:cubicBezTo>
                  <a:pt x="22" y="21"/>
                  <a:pt x="22" y="21"/>
                  <a:pt x="22" y="21"/>
                </a:cubicBezTo>
                <a:cubicBezTo>
                  <a:pt x="28" y="21"/>
                  <a:pt x="28" y="21"/>
                  <a:pt x="28" y="21"/>
                </a:cubicBezTo>
                <a:lnTo>
                  <a:pt x="28" y="26"/>
                </a:lnTo>
                <a:close/>
                <a:moveTo>
                  <a:pt x="28" y="19"/>
                </a:moveTo>
                <a:cubicBezTo>
                  <a:pt x="21" y="19"/>
                  <a:pt x="21" y="19"/>
                  <a:pt x="21" y="19"/>
                </a:cubicBezTo>
                <a:cubicBezTo>
                  <a:pt x="21" y="14"/>
                  <a:pt x="21" y="14"/>
                  <a:pt x="21" y="14"/>
                </a:cubicBezTo>
                <a:cubicBezTo>
                  <a:pt x="28" y="14"/>
                  <a:pt x="28" y="14"/>
                  <a:pt x="28" y="14"/>
                </a:cubicBezTo>
                <a:lnTo>
                  <a:pt x="28" y="19"/>
                </a:lnTo>
                <a:close/>
                <a:moveTo>
                  <a:pt x="19" y="19"/>
                </a:moveTo>
                <a:cubicBezTo>
                  <a:pt x="13" y="19"/>
                  <a:pt x="13" y="19"/>
                  <a:pt x="13" y="19"/>
                </a:cubicBezTo>
                <a:cubicBezTo>
                  <a:pt x="12" y="14"/>
                  <a:pt x="12" y="14"/>
                  <a:pt x="12" y="14"/>
                </a:cubicBezTo>
                <a:cubicBezTo>
                  <a:pt x="19" y="14"/>
                  <a:pt x="19" y="14"/>
                  <a:pt x="19" y="14"/>
                </a:cubicBezTo>
                <a:lnTo>
                  <a:pt x="19" y="19"/>
                </a:lnTo>
                <a:close/>
                <a:moveTo>
                  <a:pt x="20" y="21"/>
                </a:moveTo>
                <a:cubicBezTo>
                  <a:pt x="20" y="26"/>
                  <a:pt x="20" y="26"/>
                  <a:pt x="20" y="26"/>
                </a:cubicBezTo>
                <a:cubicBezTo>
                  <a:pt x="14" y="26"/>
                  <a:pt x="14" y="26"/>
                  <a:pt x="14" y="26"/>
                </a:cubicBezTo>
                <a:cubicBezTo>
                  <a:pt x="13" y="21"/>
                  <a:pt x="13" y="21"/>
                  <a:pt x="13" y="21"/>
                </a:cubicBezTo>
                <a:lnTo>
                  <a:pt x="20" y="21"/>
                </a:lnTo>
                <a:close/>
                <a:moveTo>
                  <a:pt x="12" y="26"/>
                </a:moveTo>
                <a:cubicBezTo>
                  <a:pt x="8" y="26"/>
                  <a:pt x="8" y="26"/>
                  <a:pt x="8" y="26"/>
                </a:cubicBezTo>
                <a:cubicBezTo>
                  <a:pt x="6" y="21"/>
                  <a:pt x="6" y="21"/>
                  <a:pt x="6" y="21"/>
                </a:cubicBezTo>
                <a:cubicBezTo>
                  <a:pt x="11" y="21"/>
                  <a:pt x="11" y="21"/>
                  <a:pt x="11" y="21"/>
                </a:cubicBezTo>
                <a:lnTo>
                  <a:pt x="12" y="26"/>
                </a:lnTo>
                <a:close/>
                <a:moveTo>
                  <a:pt x="14" y="28"/>
                </a:moveTo>
                <a:cubicBezTo>
                  <a:pt x="20" y="28"/>
                  <a:pt x="20" y="28"/>
                  <a:pt x="20" y="28"/>
                </a:cubicBezTo>
                <a:cubicBezTo>
                  <a:pt x="21" y="33"/>
                  <a:pt x="21" y="33"/>
                  <a:pt x="21" y="33"/>
                </a:cubicBezTo>
                <a:cubicBezTo>
                  <a:pt x="15" y="33"/>
                  <a:pt x="15" y="33"/>
                  <a:pt x="15" y="33"/>
                </a:cubicBezTo>
                <a:lnTo>
                  <a:pt x="14" y="28"/>
                </a:lnTo>
                <a:close/>
                <a:moveTo>
                  <a:pt x="22" y="28"/>
                </a:moveTo>
                <a:cubicBezTo>
                  <a:pt x="28" y="28"/>
                  <a:pt x="28" y="28"/>
                  <a:pt x="28" y="28"/>
                </a:cubicBezTo>
                <a:cubicBezTo>
                  <a:pt x="28" y="33"/>
                  <a:pt x="28" y="33"/>
                  <a:pt x="28" y="33"/>
                </a:cubicBezTo>
                <a:cubicBezTo>
                  <a:pt x="23" y="33"/>
                  <a:pt x="23" y="33"/>
                  <a:pt x="23" y="33"/>
                </a:cubicBezTo>
                <a:lnTo>
                  <a:pt x="22" y="28"/>
                </a:lnTo>
                <a:close/>
                <a:moveTo>
                  <a:pt x="30" y="28"/>
                </a:moveTo>
                <a:cubicBezTo>
                  <a:pt x="36" y="28"/>
                  <a:pt x="36" y="28"/>
                  <a:pt x="36" y="28"/>
                </a:cubicBezTo>
                <a:cubicBezTo>
                  <a:pt x="35" y="33"/>
                  <a:pt x="35" y="33"/>
                  <a:pt x="35" y="33"/>
                </a:cubicBezTo>
                <a:cubicBezTo>
                  <a:pt x="30" y="33"/>
                  <a:pt x="30" y="33"/>
                  <a:pt x="30" y="33"/>
                </a:cubicBezTo>
                <a:lnTo>
                  <a:pt x="30" y="28"/>
                </a:lnTo>
                <a:close/>
                <a:moveTo>
                  <a:pt x="38" y="28"/>
                </a:moveTo>
                <a:cubicBezTo>
                  <a:pt x="43" y="28"/>
                  <a:pt x="43" y="28"/>
                  <a:pt x="43" y="28"/>
                </a:cubicBezTo>
                <a:cubicBezTo>
                  <a:pt x="42" y="33"/>
                  <a:pt x="42" y="33"/>
                  <a:pt x="42" y="33"/>
                </a:cubicBezTo>
                <a:cubicBezTo>
                  <a:pt x="37" y="33"/>
                  <a:pt x="37" y="33"/>
                  <a:pt x="37" y="33"/>
                </a:cubicBezTo>
                <a:lnTo>
                  <a:pt x="38" y="28"/>
                </a:lnTo>
                <a:close/>
                <a:moveTo>
                  <a:pt x="38" y="26"/>
                </a:moveTo>
                <a:cubicBezTo>
                  <a:pt x="39" y="21"/>
                  <a:pt x="39" y="21"/>
                  <a:pt x="39" y="21"/>
                </a:cubicBezTo>
                <a:cubicBezTo>
                  <a:pt x="45" y="21"/>
                  <a:pt x="45" y="21"/>
                  <a:pt x="45" y="21"/>
                </a:cubicBezTo>
                <a:cubicBezTo>
                  <a:pt x="44" y="26"/>
                  <a:pt x="44" y="26"/>
                  <a:pt x="44" y="26"/>
                </a:cubicBezTo>
                <a:lnTo>
                  <a:pt x="38" y="26"/>
                </a:lnTo>
                <a:close/>
                <a:moveTo>
                  <a:pt x="4" y="14"/>
                </a:moveTo>
                <a:cubicBezTo>
                  <a:pt x="4" y="14"/>
                  <a:pt x="4" y="14"/>
                  <a:pt x="4" y="14"/>
                </a:cubicBezTo>
                <a:cubicBezTo>
                  <a:pt x="10" y="14"/>
                  <a:pt x="10" y="14"/>
                  <a:pt x="10" y="14"/>
                </a:cubicBezTo>
                <a:cubicBezTo>
                  <a:pt x="11" y="19"/>
                  <a:pt x="11" y="19"/>
                  <a:pt x="11" y="19"/>
                </a:cubicBezTo>
                <a:cubicBezTo>
                  <a:pt x="5" y="19"/>
                  <a:pt x="5" y="19"/>
                  <a:pt x="5" y="19"/>
                </a:cubicBezTo>
                <a:cubicBezTo>
                  <a:pt x="4" y="15"/>
                  <a:pt x="4" y="15"/>
                  <a:pt x="4" y="15"/>
                </a:cubicBezTo>
                <a:cubicBezTo>
                  <a:pt x="4" y="14"/>
                  <a:pt x="4" y="14"/>
                  <a:pt x="4" y="14"/>
                </a:cubicBezTo>
                <a:cubicBezTo>
                  <a:pt x="4" y="14"/>
                  <a:pt x="4" y="14"/>
                  <a:pt x="4" y="14"/>
                </a:cubicBezTo>
                <a:close/>
                <a:moveTo>
                  <a:pt x="45" y="33"/>
                </a:moveTo>
                <a:cubicBezTo>
                  <a:pt x="44" y="33"/>
                  <a:pt x="44" y="33"/>
                  <a:pt x="44" y="33"/>
                </a:cubicBezTo>
                <a:cubicBezTo>
                  <a:pt x="46" y="28"/>
                  <a:pt x="46" y="28"/>
                  <a:pt x="46" y="28"/>
                </a:cubicBezTo>
                <a:cubicBezTo>
                  <a:pt x="48" y="28"/>
                  <a:pt x="48" y="28"/>
                  <a:pt x="48" y="28"/>
                </a:cubicBezTo>
                <a:cubicBezTo>
                  <a:pt x="48" y="31"/>
                  <a:pt x="48" y="31"/>
                  <a:pt x="48" y="31"/>
                </a:cubicBezTo>
                <a:cubicBezTo>
                  <a:pt x="47" y="32"/>
                  <a:pt x="46" y="33"/>
                  <a:pt x="45" y="33"/>
                </a:cubicBezTo>
                <a:close/>
                <a:moveTo>
                  <a:pt x="15" y="46"/>
                </a:moveTo>
                <a:cubicBezTo>
                  <a:pt x="13" y="46"/>
                  <a:pt x="11" y="47"/>
                  <a:pt x="11" y="49"/>
                </a:cubicBezTo>
                <a:cubicBezTo>
                  <a:pt x="11" y="51"/>
                  <a:pt x="13" y="53"/>
                  <a:pt x="15" y="53"/>
                </a:cubicBezTo>
                <a:cubicBezTo>
                  <a:pt x="17" y="53"/>
                  <a:pt x="18" y="51"/>
                  <a:pt x="18" y="49"/>
                </a:cubicBezTo>
                <a:cubicBezTo>
                  <a:pt x="18" y="47"/>
                  <a:pt x="17" y="46"/>
                  <a:pt x="15" y="46"/>
                </a:cubicBezTo>
                <a:close/>
                <a:moveTo>
                  <a:pt x="15" y="51"/>
                </a:moveTo>
                <a:cubicBezTo>
                  <a:pt x="14" y="51"/>
                  <a:pt x="13" y="50"/>
                  <a:pt x="13" y="49"/>
                </a:cubicBezTo>
                <a:cubicBezTo>
                  <a:pt x="13" y="48"/>
                  <a:pt x="14" y="48"/>
                  <a:pt x="15" y="48"/>
                </a:cubicBezTo>
                <a:cubicBezTo>
                  <a:pt x="16" y="48"/>
                  <a:pt x="16" y="48"/>
                  <a:pt x="16" y="49"/>
                </a:cubicBezTo>
                <a:cubicBezTo>
                  <a:pt x="16" y="50"/>
                  <a:pt x="16" y="51"/>
                  <a:pt x="15" y="51"/>
                </a:cubicBezTo>
                <a:close/>
                <a:moveTo>
                  <a:pt x="43" y="46"/>
                </a:moveTo>
                <a:cubicBezTo>
                  <a:pt x="41" y="46"/>
                  <a:pt x="39" y="47"/>
                  <a:pt x="39" y="49"/>
                </a:cubicBezTo>
                <a:cubicBezTo>
                  <a:pt x="39" y="51"/>
                  <a:pt x="41" y="53"/>
                  <a:pt x="43" y="53"/>
                </a:cubicBezTo>
                <a:cubicBezTo>
                  <a:pt x="45" y="53"/>
                  <a:pt x="46" y="51"/>
                  <a:pt x="46" y="49"/>
                </a:cubicBezTo>
                <a:cubicBezTo>
                  <a:pt x="46" y="47"/>
                  <a:pt x="45" y="46"/>
                  <a:pt x="43" y="46"/>
                </a:cubicBezTo>
                <a:close/>
                <a:moveTo>
                  <a:pt x="43" y="51"/>
                </a:moveTo>
                <a:cubicBezTo>
                  <a:pt x="42" y="51"/>
                  <a:pt x="41" y="50"/>
                  <a:pt x="41" y="49"/>
                </a:cubicBezTo>
                <a:cubicBezTo>
                  <a:pt x="41" y="48"/>
                  <a:pt x="42" y="48"/>
                  <a:pt x="43" y="48"/>
                </a:cubicBezTo>
                <a:cubicBezTo>
                  <a:pt x="44" y="48"/>
                  <a:pt x="44" y="48"/>
                  <a:pt x="44" y="49"/>
                </a:cubicBezTo>
                <a:cubicBezTo>
                  <a:pt x="44" y="50"/>
                  <a:pt x="44" y="51"/>
                  <a:pt x="43" y="5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8"/>
          <p:cNvSpPr>
            <a:spLocks noEditPoints="1"/>
          </p:cNvSpPr>
          <p:nvPr/>
        </p:nvSpPr>
        <p:spPr bwMode="auto">
          <a:xfrm>
            <a:off x="8270941" y="4016728"/>
            <a:ext cx="307010" cy="319290"/>
          </a:xfrm>
          <a:custGeom>
            <a:avLst/>
            <a:gdLst>
              <a:gd name="T0" fmla="*/ 74 w 74"/>
              <a:gd name="T1" fmla="*/ 22 h 74"/>
              <a:gd name="T2" fmla="*/ 69 w 74"/>
              <a:gd name="T3" fmla="*/ 10 h 74"/>
              <a:gd name="T4" fmla="*/ 64 w 74"/>
              <a:gd name="T5" fmla="*/ 0 h 74"/>
              <a:gd name="T6" fmla="*/ 5 w 74"/>
              <a:gd name="T7" fmla="*/ 8 h 74"/>
              <a:gd name="T8" fmla="*/ 0 w 74"/>
              <a:gd name="T9" fmla="*/ 21 h 74"/>
              <a:gd name="T10" fmla="*/ 0 w 74"/>
              <a:gd name="T11" fmla="*/ 26 h 74"/>
              <a:gd name="T12" fmla="*/ 1 w 74"/>
              <a:gd name="T13" fmla="*/ 68 h 74"/>
              <a:gd name="T14" fmla="*/ 69 w 74"/>
              <a:gd name="T15" fmla="*/ 74 h 74"/>
              <a:gd name="T16" fmla="*/ 70 w 74"/>
              <a:gd name="T17" fmla="*/ 63 h 74"/>
              <a:gd name="T18" fmla="*/ 10 w 74"/>
              <a:gd name="T19" fmla="*/ 3 h 74"/>
              <a:gd name="T20" fmla="*/ 66 w 74"/>
              <a:gd name="T21" fmla="*/ 8 h 74"/>
              <a:gd name="T22" fmla="*/ 8 w 74"/>
              <a:gd name="T23" fmla="*/ 8 h 74"/>
              <a:gd name="T24" fmla="*/ 67 w 74"/>
              <a:gd name="T25" fmla="*/ 13 h 74"/>
              <a:gd name="T26" fmla="*/ 8 w 74"/>
              <a:gd name="T27" fmla="*/ 13 h 74"/>
              <a:gd name="T28" fmla="*/ 12 w 74"/>
              <a:gd name="T29" fmla="*/ 29 h 74"/>
              <a:gd name="T30" fmla="*/ 22 w 74"/>
              <a:gd name="T31" fmla="*/ 29 h 74"/>
              <a:gd name="T32" fmla="*/ 32 w 74"/>
              <a:gd name="T33" fmla="*/ 29 h 74"/>
              <a:gd name="T34" fmla="*/ 42 w 74"/>
              <a:gd name="T35" fmla="*/ 29 h 74"/>
              <a:gd name="T36" fmla="*/ 52 w 74"/>
              <a:gd name="T37" fmla="*/ 29 h 74"/>
              <a:gd name="T38" fmla="*/ 62 w 74"/>
              <a:gd name="T39" fmla="*/ 29 h 74"/>
              <a:gd name="T40" fmla="*/ 67 w 74"/>
              <a:gd name="T41" fmla="*/ 64 h 74"/>
              <a:gd name="T42" fmla="*/ 8 w 74"/>
              <a:gd name="T43" fmla="*/ 30 h 74"/>
              <a:gd name="T44" fmla="*/ 18 w 74"/>
              <a:gd name="T45" fmla="*/ 28 h 74"/>
              <a:gd name="T46" fmla="*/ 13 w 74"/>
              <a:gd name="T47" fmla="*/ 23 h 74"/>
              <a:gd name="T48" fmla="*/ 48 w 74"/>
              <a:gd name="T49" fmla="*/ 28 h 74"/>
              <a:gd name="T50" fmla="*/ 43 w 74"/>
              <a:gd name="T51" fmla="*/ 23 h 74"/>
              <a:gd name="T52" fmla="*/ 41 w 74"/>
              <a:gd name="T53" fmla="*/ 26 h 74"/>
              <a:gd name="T54" fmla="*/ 33 w 74"/>
              <a:gd name="T55" fmla="*/ 26 h 74"/>
              <a:gd name="T56" fmla="*/ 41 w 74"/>
              <a:gd name="T57" fmla="*/ 26 h 74"/>
              <a:gd name="T58" fmla="*/ 27 w 74"/>
              <a:gd name="T59" fmla="*/ 28 h 74"/>
              <a:gd name="T60" fmla="*/ 31 w 74"/>
              <a:gd name="T61" fmla="*/ 23 h 74"/>
              <a:gd name="T62" fmla="*/ 58 w 74"/>
              <a:gd name="T63" fmla="*/ 28 h 74"/>
              <a:gd name="T64" fmla="*/ 53 w 74"/>
              <a:gd name="T65" fmla="*/ 23 h 74"/>
              <a:gd name="T66" fmla="*/ 3 w 74"/>
              <a:gd name="T67" fmla="*/ 23 h 74"/>
              <a:gd name="T68" fmla="*/ 8 w 74"/>
              <a:gd name="T69" fmla="*/ 28 h 74"/>
              <a:gd name="T70" fmla="*/ 3 w 74"/>
              <a:gd name="T71" fmla="*/ 23 h 74"/>
              <a:gd name="T72" fmla="*/ 63 w 74"/>
              <a:gd name="T73" fmla="*/ 23 h 74"/>
              <a:gd name="T74" fmla="*/ 68 w 74"/>
              <a:gd name="T75" fmla="*/ 28 h 74"/>
              <a:gd name="T76" fmla="*/ 4 w 74"/>
              <a:gd name="T77" fmla="*/ 68 h 74"/>
              <a:gd name="T78" fmla="*/ 70 w 74"/>
              <a:gd name="T79" fmla="*/ 68 h 74"/>
              <a:gd name="T80" fmla="*/ 5 w 74"/>
              <a:gd name="T81" fmla="*/ 71 h 74"/>
              <a:gd name="T82" fmla="*/ 15 w 74"/>
              <a:gd name="T83" fmla="*/ 59 h 74"/>
              <a:gd name="T84" fmla="*/ 25 w 74"/>
              <a:gd name="T85" fmla="*/ 59 h 74"/>
              <a:gd name="T86" fmla="*/ 32 w 74"/>
              <a:gd name="T87" fmla="*/ 42 h 74"/>
              <a:gd name="T88" fmla="*/ 58 w 74"/>
              <a:gd name="T89" fmla="*/ 59 h 74"/>
              <a:gd name="T90" fmla="*/ 58 w 74"/>
              <a:gd name="T91" fmla="*/ 3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4" h="74">
                <a:moveTo>
                  <a:pt x="74" y="26"/>
                </a:moveTo>
                <a:cubicBezTo>
                  <a:pt x="74" y="23"/>
                  <a:pt x="74" y="23"/>
                  <a:pt x="74" y="23"/>
                </a:cubicBezTo>
                <a:cubicBezTo>
                  <a:pt x="74" y="22"/>
                  <a:pt x="74" y="22"/>
                  <a:pt x="74" y="22"/>
                </a:cubicBezTo>
                <a:cubicBezTo>
                  <a:pt x="74" y="22"/>
                  <a:pt x="74" y="21"/>
                  <a:pt x="74" y="21"/>
                </a:cubicBezTo>
                <a:cubicBezTo>
                  <a:pt x="69" y="11"/>
                  <a:pt x="69" y="11"/>
                  <a:pt x="69" y="11"/>
                </a:cubicBezTo>
                <a:cubicBezTo>
                  <a:pt x="69" y="11"/>
                  <a:pt x="69" y="11"/>
                  <a:pt x="69" y="10"/>
                </a:cubicBezTo>
                <a:cubicBezTo>
                  <a:pt x="69" y="10"/>
                  <a:pt x="69" y="9"/>
                  <a:pt x="69" y="8"/>
                </a:cubicBezTo>
                <a:cubicBezTo>
                  <a:pt x="69" y="5"/>
                  <a:pt x="69" y="5"/>
                  <a:pt x="69" y="5"/>
                </a:cubicBezTo>
                <a:cubicBezTo>
                  <a:pt x="69" y="2"/>
                  <a:pt x="67" y="0"/>
                  <a:pt x="64" y="0"/>
                </a:cubicBezTo>
                <a:cubicBezTo>
                  <a:pt x="10" y="0"/>
                  <a:pt x="10" y="0"/>
                  <a:pt x="10" y="0"/>
                </a:cubicBezTo>
                <a:cubicBezTo>
                  <a:pt x="7" y="0"/>
                  <a:pt x="5" y="2"/>
                  <a:pt x="5" y="5"/>
                </a:cubicBezTo>
                <a:cubicBezTo>
                  <a:pt x="5" y="8"/>
                  <a:pt x="5" y="8"/>
                  <a:pt x="5" y="8"/>
                </a:cubicBezTo>
                <a:cubicBezTo>
                  <a:pt x="5" y="9"/>
                  <a:pt x="5" y="10"/>
                  <a:pt x="5" y="10"/>
                </a:cubicBezTo>
                <a:cubicBezTo>
                  <a:pt x="5" y="11"/>
                  <a:pt x="5" y="11"/>
                  <a:pt x="5" y="11"/>
                </a:cubicBezTo>
                <a:cubicBezTo>
                  <a:pt x="0" y="21"/>
                  <a:pt x="0" y="21"/>
                  <a:pt x="0" y="21"/>
                </a:cubicBezTo>
                <a:cubicBezTo>
                  <a:pt x="0" y="21"/>
                  <a:pt x="0" y="22"/>
                  <a:pt x="0" y="22"/>
                </a:cubicBezTo>
                <a:cubicBezTo>
                  <a:pt x="0" y="22"/>
                  <a:pt x="0" y="22"/>
                  <a:pt x="0" y="23"/>
                </a:cubicBezTo>
                <a:cubicBezTo>
                  <a:pt x="0" y="26"/>
                  <a:pt x="0" y="26"/>
                  <a:pt x="0" y="26"/>
                </a:cubicBezTo>
                <a:cubicBezTo>
                  <a:pt x="0" y="29"/>
                  <a:pt x="2" y="31"/>
                  <a:pt x="5" y="31"/>
                </a:cubicBezTo>
                <a:cubicBezTo>
                  <a:pt x="5" y="63"/>
                  <a:pt x="5" y="63"/>
                  <a:pt x="5" y="63"/>
                </a:cubicBezTo>
                <a:cubicBezTo>
                  <a:pt x="3" y="64"/>
                  <a:pt x="1" y="65"/>
                  <a:pt x="1" y="68"/>
                </a:cubicBezTo>
                <a:cubicBezTo>
                  <a:pt x="1" y="69"/>
                  <a:pt x="1" y="69"/>
                  <a:pt x="1" y="69"/>
                </a:cubicBezTo>
                <a:cubicBezTo>
                  <a:pt x="1" y="72"/>
                  <a:pt x="3" y="74"/>
                  <a:pt x="5" y="74"/>
                </a:cubicBezTo>
                <a:cubicBezTo>
                  <a:pt x="69" y="74"/>
                  <a:pt x="69" y="74"/>
                  <a:pt x="69" y="74"/>
                </a:cubicBezTo>
                <a:cubicBezTo>
                  <a:pt x="72" y="74"/>
                  <a:pt x="73" y="72"/>
                  <a:pt x="73" y="69"/>
                </a:cubicBezTo>
                <a:cubicBezTo>
                  <a:pt x="73" y="68"/>
                  <a:pt x="73" y="68"/>
                  <a:pt x="73" y="68"/>
                </a:cubicBezTo>
                <a:cubicBezTo>
                  <a:pt x="73" y="65"/>
                  <a:pt x="72" y="64"/>
                  <a:pt x="70" y="63"/>
                </a:cubicBezTo>
                <a:cubicBezTo>
                  <a:pt x="70" y="31"/>
                  <a:pt x="70" y="31"/>
                  <a:pt x="70" y="31"/>
                </a:cubicBezTo>
                <a:cubicBezTo>
                  <a:pt x="72" y="31"/>
                  <a:pt x="74" y="29"/>
                  <a:pt x="74" y="26"/>
                </a:cubicBezTo>
                <a:close/>
                <a:moveTo>
                  <a:pt x="10" y="3"/>
                </a:moveTo>
                <a:cubicBezTo>
                  <a:pt x="64" y="3"/>
                  <a:pt x="64" y="3"/>
                  <a:pt x="64" y="3"/>
                </a:cubicBezTo>
                <a:cubicBezTo>
                  <a:pt x="65" y="3"/>
                  <a:pt x="66" y="4"/>
                  <a:pt x="66" y="5"/>
                </a:cubicBezTo>
                <a:cubicBezTo>
                  <a:pt x="66" y="8"/>
                  <a:pt x="66" y="8"/>
                  <a:pt x="66" y="8"/>
                </a:cubicBezTo>
                <a:cubicBezTo>
                  <a:pt x="66" y="9"/>
                  <a:pt x="65" y="10"/>
                  <a:pt x="64" y="10"/>
                </a:cubicBezTo>
                <a:cubicBezTo>
                  <a:pt x="10" y="10"/>
                  <a:pt x="10" y="10"/>
                  <a:pt x="10" y="10"/>
                </a:cubicBezTo>
                <a:cubicBezTo>
                  <a:pt x="9" y="10"/>
                  <a:pt x="8" y="9"/>
                  <a:pt x="8" y="8"/>
                </a:cubicBezTo>
                <a:cubicBezTo>
                  <a:pt x="8" y="5"/>
                  <a:pt x="8" y="5"/>
                  <a:pt x="8" y="5"/>
                </a:cubicBezTo>
                <a:cubicBezTo>
                  <a:pt x="8" y="4"/>
                  <a:pt x="9" y="3"/>
                  <a:pt x="10" y="3"/>
                </a:cubicBezTo>
                <a:close/>
                <a:moveTo>
                  <a:pt x="67" y="13"/>
                </a:moveTo>
                <a:cubicBezTo>
                  <a:pt x="71" y="21"/>
                  <a:pt x="71" y="21"/>
                  <a:pt x="71" y="21"/>
                </a:cubicBezTo>
                <a:cubicBezTo>
                  <a:pt x="4" y="21"/>
                  <a:pt x="4" y="21"/>
                  <a:pt x="4" y="21"/>
                </a:cubicBezTo>
                <a:cubicBezTo>
                  <a:pt x="8" y="13"/>
                  <a:pt x="8" y="13"/>
                  <a:pt x="8" y="13"/>
                </a:cubicBezTo>
                <a:lnTo>
                  <a:pt x="67" y="13"/>
                </a:lnTo>
                <a:close/>
                <a:moveTo>
                  <a:pt x="8" y="30"/>
                </a:moveTo>
                <a:cubicBezTo>
                  <a:pt x="10" y="30"/>
                  <a:pt x="11" y="30"/>
                  <a:pt x="12" y="29"/>
                </a:cubicBezTo>
                <a:cubicBezTo>
                  <a:pt x="13" y="30"/>
                  <a:pt x="15" y="30"/>
                  <a:pt x="17" y="30"/>
                </a:cubicBezTo>
                <a:cubicBezTo>
                  <a:pt x="18" y="30"/>
                  <a:pt x="18" y="30"/>
                  <a:pt x="18" y="30"/>
                </a:cubicBezTo>
                <a:cubicBezTo>
                  <a:pt x="19" y="30"/>
                  <a:pt x="21" y="30"/>
                  <a:pt x="22" y="29"/>
                </a:cubicBezTo>
                <a:cubicBezTo>
                  <a:pt x="23" y="30"/>
                  <a:pt x="25" y="30"/>
                  <a:pt x="27" y="30"/>
                </a:cubicBezTo>
                <a:cubicBezTo>
                  <a:pt x="28" y="30"/>
                  <a:pt x="28" y="30"/>
                  <a:pt x="28" y="30"/>
                </a:cubicBezTo>
                <a:cubicBezTo>
                  <a:pt x="30" y="30"/>
                  <a:pt x="31" y="30"/>
                  <a:pt x="32" y="29"/>
                </a:cubicBezTo>
                <a:cubicBezTo>
                  <a:pt x="33" y="30"/>
                  <a:pt x="35" y="30"/>
                  <a:pt x="37" y="30"/>
                </a:cubicBezTo>
                <a:cubicBezTo>
                  <a:pt x="38" y="30"/>
                  <a:pt x="38" y="30"/>
                  <a:pt x="38" y="30"/>
                </a:cubicBezTo>
                <a:cubicBezTo>
                  <a:pt x="40" y="30"/>
                  <a:pt x="41" y="30"/>
                  <a:pt x="42" y="29"/>
                </a:cubicBezTo>
                <a:cubicBezTo>
                  <a:pt x="43" y="30"/>
                  <a:pt x="45" y="30"/>
                  <a:pt x="47" y="30"/>
                </a:cubicBezTo>
                <a:cubicBezTo>
                  <a:pt x="48" y="30"/>
                  <a:pt x="48" y="30"/>
                  <a:pt x="48" y="30"/>
                </a:cubicBezTo>
                <a:cubicBezTo>
                  <a:pt x="50" y="30"/>
                  <a:pt x="51" y="30"/>
                  <a:pt x="52" y="29"/>
                </a:cubicBezTo>
                <a:cubicBezTo>
                  <a:pt x="53" y="30"/>
                  <a:pt x="55" y="30"/>
                  <a:pt x="57" y="30"/>
                </a:cubicBezTo>
                <a:cubicBezTo>
                  <a:pt x="58" y="30"/>
                  <a:pt x="58" y="30"/>
                  <a:pt x="58" y="30"/>
                </a:cubicBezTo>
                <a:cubicBezTo>
                  <a:pt x="60" y="30"/>
                  <a:pt x="61" y="30"/>
                  <a:pt x="62" y="29"/>
                </a:cubicBezTo>
                <a:cubicBezTo>
                  <a:pt x="63" y="30"/>
                  <a:pt x="65" y="30"/>
                  <a:pt x="67" y="30"/>
                </a:cubicBezTo>
                <a:cubicBezTo>
                  <a:pt x="67" y="31"/>
                  <a:pt x="67" y="31"/>
                  <a:pt x="67" y="31"/>
                </a:cubicBezTo>
                <a:cubicBezTo>
                  <a:pt x="67" y="64"/>
                  <a:pt x="67" y="64"/>
                  <a:pt x="67" y="64"/>
                </a:cubicBezTo>
                <a:cubicBezTo>
                  <a:pt x="8" y="64"/>
                  <a:pt x="8" y="64"/>
                  <a:pt x="8" y="64"/>
                </a:cubicBezTo>
                <a:cubicBezTo>
                  <a:pt x="8" y="31"/>
                  <a:pt x="8" y="31"/>
                  <a:pt x="8" y="31"/>
                </a:cubicBezTo>
                <a:cubicBezTo>
                  <a:pt x="8" y="31"/>
                  <a:pt x="8" y="31"/>
                  <a:pt x="8" y="30"/>
                </a:cubicBezTo>
                <a:close/>
                <a:moveTo>
                  <a:pt x="21" y="23"/>
                </a:moveTo>
                <a:cubicBezTo>
                  <a:pt x="21" y="26"/>
                  <a:pt x="21" y="26"/>
                  <a:pt x="21" y="26"/>
                </a:cubicBezTo>
                <a:cubicBezTo>
                  <a:pt x="21" y="27"/>
                  <a:pt x="19" y="28"/>
                  <a:pt x="18" y="28"/>
                </a:cubicBezTo>
                <a:cubicBezTo>
                  <a:pt x="17" y="28"/>
                  <a:pt x="17" y="28"/>
                  <a:pt x="17" y="28"/>
                </a:cubicBezTo>
                <a:cubicBezTo>
                  <a:pt x="15" y="28"/>
                  <a:pt x="13" y="27"/>
                  <a:pt x="13" y="26"/>
                </a:cubicBezTo>
                <a:cubicBezTo>
                  <a:pt x="13" y="23"/>
                  <a:pt x="13" y="23"/>
                  <a:pt x="13" y="23"/>
                </a:cubicBezTo>
                <a:lnTo>
                  <a:pt x="21" y="23"/>
                </a:lnTo>
                <a:close/>
                <a:moveTo>
                  <a:pt x="51" y="26"/>
                </a:moveTo>
                <a:cubicBezTo>
                  <a:pt x="51" y="27"/>
                  <a:pt x="50" y="28"/>
                  <a:pt x="48" y="28"/>
                </a:cubicBezTo>
                <a:cubicBezTo>
                  <a:pt x="47" y="28"/>
                  <a:pt x="47" y="28"/>
                  <a:pt x="47" y="28"/>
                </a:cubicBezTo>
                <a:cubicBezTo>
                  <a:pt x="45" y="28"/>
                  <a:pt x="43" y="27"/>
                  <a:pt x="43" y="26"/>
                </a:cubicBezTo>
                <a:cubicBezTo>
                  <a:pt x="43" y="23"/>
                  <a:pt x="43" y="23"/>
                  <a:pt x="43" y="23"/>
                </a:cubicBezTo>
                <a:cubicBezTo>
                  <a:pt x="51" y="23"/>
                  <a:pt x="51" y="23"/>
                  <a:pt x="51" y="23"/>
                </a:cubicBezTo>
                <a:lnTo>
                  <a:pt x="51" y="26"/>
                </a:lnTo>
                <a:close/>
                <a:moveTo>
                  <a:pt x="41" y="26"/>
                </a:moveTo>
                <a:cubicBezTo>
                  <a:pt x="41" y="27"/>
                  <a:pt x="40" y="28"/>
                  <a:pt x="38" y="28"/>
                </a:cubicBezTo>
                <a:cubicBezTo>
                  <a:pt x="37" y="28"/>
                  <a:pt x="37" y="28"/>
                  <a:pt x="37" y="28"/>
                </a:cubicBezTo>
                <a:cubicBezTo>
                  <a:pt x="35" y="28"/>
                  <a:pt x="33" y="27"/>
                  <a:pt x="33" y="26"/>
                </a:cubicBezTo>
                <a:cubicBezTo>
                  <a:pt x="33" y="23"/>
                  <a:pt x="33" y="23"/>
                  <a:pt x="33" y="23"/>
                </a:cubicBezTo>
                <a:cubicBezTo>
                  <a:pt x="41" y="23"/>
                  <a:pt x="41" y="23"/>
                  <a:pt x="41" y="23"/>
                </a:cubicBezTo>
                <a:lnTo>
                  <a:pt x="41" y="26"/>
                </a:lnTo>
                <a:close/>
                <a:moveTo>
                  <a:pt x="31" y="26"/>
                </a:moveTo>
                <a:cubicBezTo>
                  <a:pt x="31" y="27"/>
                  <a:pt x="30" y="28"/>
                  <a:pt x="28" y="28"/>
                </a:cubicBezTo>
                <a:cubicBezTo>
                  <a:pt x="27" y="28"/>
                  <a:pt x="27" y="28"/>
                  <a:pt x="27" y="28"/>
                </a:cubicBezTo>
                <a:cubicBezTo>
                  <a:pt x="25" y="28"/>
                  <a:pt x="23" y="27"/>
                  <a:pt x="23" y="26"/>
                </a:cubicBezTo>
                <a:cubicBezTo>
                  <a:pt x="23" y="23"/>
                  <a:pt x="23" y="23"/>
                  <a:pt x="23" y="23"/>
                </a:cubicBezTo>
                <a:cubicBezTo>
                  <a:pt x="31" y="23"/>
                  <a:pt x="31" y="23"/>
                  <a:pt x="31" y="23"/>
                </a:cubicBezTo>
                <a:lnTo>
                  <a:pt x="31" y="26"/>
                </a:lnTo>
                <a:close/>
                <a:moveTo>
                  <a:pt x="61" y="26"/>
                </a:moveTo>
                <a:cubicBezTo>
                  <a:pt x="61" y="27"/>
                  <a:pt x="60" y="28"/>
                  <a:pt x="58" y="28"/>
                </a:cubicBezTo>
                <a:cubicBezTo>
                  <a:pt x="57" y="28"/>
                  <a:pt x="57" y="28"/>
                  <a:pt x="57" y="28"/>
                </a:cubicBezTo>
                <a:cubicBezTo>
                  <a:pt x="55" y="28"/>
                  <a:pt x="53" y="27"/>
                  <a:pt x="53" y="26"/>
                </a:cubicBezTo>
                <a:cubicBezTo>
                  <a:pt x="53" y="23"/>
                  <a:pt x="53" y="23"/>
                  <a:pt x="53" y="23"/>
                </a:cubicBezTo>
                <a:cubicBezTo>
                  <a:pt x="61" y="23"/>
                  <a:pt x="61" y="23"/>
                  <a:pt x="61" y="23"/>
                </a:cubicBezTo>
                <a:lnTo>
                  <a:pt x="61" y="26"/>
                </a:lnTo>
                <a:close/>
                <a:moveTo>
                  <a:pt x="3" y="23"/>
                </a:moveTo>
                <a:cubicBezTo>
                  <a:pt x="11" y="23"/>
                  <a:pt x="11" y="23"/>
                  <a:pt x="11" y="23"/>
                </a:cubicBezTo>
                <a:cubicBezTo>
                  <a:pt x="11" y="26"/>
                  <a:pt x="11" y="26"/>
                  <a:pt x="11" y="26"/>
                </a:cubicBezTo>
                <a:cubicBezTo>
                  <a:pt x="11" y="27"/>
                  <a:pt x="9" y="28"/>
                  <a:pt x="8" y="28"/>
                </a:cubicBezTo>
                <a:cubicBezTo>
                  <a:pt x="7" y="28"/>
                  <a:pt x="7" y="28"/>
                  <a:pt x="7" y="28"/>
                </a:cubicBezTo>
                <a:cubicBezTo>
                  <a:pt x="5" y="28"/>
                  <a:pt x="3" y="27"/>
                  <a:pt x="3" y="26"/>
                </a:cubicBezTo>
                <a:lnTo>
                  <a:pt x="3" y="23"/>
                </a:lnTo>
                <a:close/>
                <a:moveTo>
                  <a:pt x="67" y="28"/>
                </a:moveTo>
                <a:cubicBezTo>
                  <a:pt x="65" y="28"/>
                  <a:pt x="63" y="27"/>
                  <a:pt x="63" y="26"/>
                </a:cubicBezTo>
                <a:cubicBezTo>
                  <a:pt x="63" y="23"/>
                  <a:pt x="63" y="23"/>
                  <a:pt x="63" y="23"/>
                </a:cubicBezTo>
                <a:cubicBezTo>
                  <a:pt x="71" y="23"/>
                  <a:pt x="71" y="23"/>
                  <a:pt x="71" y="23"/>
                </a:cubicBezTo>
                <a:cubicBezTo>
                  <a:pt x="71" y="26"/>
                  <a:pt x="71" y="26"/>
                  <a:pt x="71" y="26"/>
                </a:cubicBezTo>
                <a:cubicBezTo>
                  <a:pt x="71" y="27"/>
                  <a:pt x="70" y="28"/>
                  <a:pt x="68" y="28"/>
                </a:cubicBezTo>
                <a:lnTo>
                  <a:pt x="67" y="28"/>
                </a:lnTo>
                <a:close/>
                <a:moveTo>
                  <a:pt x="4" y="69"/>
                </a:moveTo>
                <a:cubicBezTo>
                  <a:pt x="4" y="68"/>
                  <a:pt x="4" y="68"/>
                  <a:pt x="4" y="68"/>
                </a:cubicBezTo>
                <a:cubicBezTo>
                  <a:pt x="4" y="67"/>
                  <a:pt x="4" y="66"/>
                  <a:pt x="5" y="66"/>
                </a:cubicBezTo>
                <a:cubicBezTo>
                  <a:pt x="69" y="66"/>
                  <a:pt x="69" y="66"/>
                  <a:pt x="69" y="66"/>
                </a:cubicBezTo>
                <a:cubicBezTo>
                  <a:pt x="70" y="66"/>
                  <a:pt x="70" y="67"/>
                  <a:pt x="70" y="68"/>
                </a:cubicBezTo>
                <a:cubicBezTo>
                  <a:pt x="70" y="69"/>
                  <a:pt x="70" y="69"/>
                  <a:pt x="70" y="69"/>
                </a:cubicBezTo>
                <a:cubicBezTo>
                  <a:pt x="70" y="70"/>
                  <a:pt x="70" y="71"/>
                  <a:pt x="69" y="71"/>
                </a:cubicBezTo>
                <a:cubicBezTo>
                  <a:pt x="5" y="71"/>
                  <a:pt x="5" y="71"/>
                  <a:pt x="5" y="71"/>
                </a:cubicBezTo>
                <a:cubicBezTo>
                  <a:pt x="4" y="71"/>
                  <a:pt x="4" y="70"/>
                  <a:pt x="4" y="69"/>
                </a:cubicBezTo>
                <a:close/>
                <a:moveTo>
                  <a:pt x="25" y="59"/>
                </a:moveTo>
                <a:cubicBezTo>
                  <a:pt x="15" y="59"/>
                  <a:pt x="15" y="59"/>
                  <a:pt x="15" y="59"/>
                </a:cubicBezTo>
                <a:cubicBezTo>
                  <a:pt x="15" y="50"/>
                  <a:pt x="15" y="50"/>
                  <a:pt x="15" y="50"/>
                </a:cubicBezTo>
                <a:cubicBezTo>
                  <a:pt x="25" y="50"/>
                  <a:pt x="25" y="50"/>
                  <a:pt x="25" y="50"/>
                </a:cubicBezTo>
                <a:lnTo>
                  <a:pt x="25" y="59"/>
                </a:lnTo>
                <a:close/>
                <a:moveTo>
                  <a:pt x="42" y="59"/>
                </a:moveTo>
                <a:cubicBezTo>
                  <a:pt x="32" y="59"/>
                  <a:pt x="32" y="59"/>
                  <a:pt x="32" y="59"/>
                </a:cubicBezTo>
                <a:cubicBezTo>
                  <a:pt x="32" y="42"/>
                  <a:pt x="32" y="42"/>
                  <a:pt x="32" y="42"/>
                </a:cubicBezTo>
                <a:cubicBezTo>
                  <a:pt x="42" y="42"/>
                  <a:pt x="42" y="42"/>
                  <a:pt x="42" y="42"/>
                </a:cubicBezTo>
                <a:lnTo>
                  <a:pt x="42" y="59"/>
                </a:lnTo>
                <a:close/>
                <a:moveTo>
                  <a:pt x="58" y="59"/>
                </a:moveTo>
                <a:cubicBezTo>
                  <a:pt x="48" y="59"/>
                  <a:pt x="48" y="59"/>
                  <a:pt x="48" y="59"/>
                </a:cubicBezTo>
                <a:cubicBezTo>
                  <a:pt x="48" y="33"/>
                  <a:pt x="48" y="33"/>
                  <a:pt x="48" y="33"/>
                </a:cubicBezTo>
                <a:cubicBezTo>
                  <a:pt x="58" y="33"/>
                  <a:pt x="58" y="33"/>
                  <a:pt x="58" y="33"/>
                </a:cubicBezTo>
                <a:lnTo>
                  <a:pt x="58" y="59"/>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45"/>
          <p:cNvSpPr>
            <a:spLocks noEditPoints="1"/>
          </p:cNvSpPr>
          <p:nvPr/>
        </p:nvSpPr>
        <p:spPr bwMode="auto">
          <a:xfrm>
            <a:off x="1768674" y="4686034"/>
            <a:ext cx="332753" cy="290721"/>
          </a:xfrm>
          <a:custGeom>
            <a:avLst/>
            <a:gdLst>
              <a:gd name="T0" fmla="*/ 65 w 80"/>
              <a:gd name="T1" fmla="*/ 28 h 68"/>
              <a:gd name="T2" fmla="*/ 75 w 80"/>
              <a:gd name="T3" fmla="*/ 34 h 68"/>
              <a:gd name="T4" fmla="*/ 73 w 80"/>
              <a:gd name="T5" fmla="*/ 34 h 68"/>
              <a:gd name="T6" fmla="*/ 64 w 80"/>
              <a:gd name="T7" fmla="*/ 30 h 68"/>
              <a:gd name="T8" fmla="*/ 61 w 80"/>
              <a:gd name="T9" fmla="*/ 33 h 68"/>
              <a:gd name="T10" fmla="*/ 60 w 80"/>
              <a:gd name="T11" fmla="*/ 32 h 68"/>
              <a:gd name="T12" fmla="*/ 55 w 80"/>
              <a:gd name="T13" fmla="*/ 17 h 68"/>
              <a:gd name="T14" fmla="*/ 47 w 80"/>
              <a:gd name="T15" fmla="*/ 20 h 68"/>
              <a:gd name="T16" fmla="*/ 55 w 80"/>
              <a:gd name="T17" fmla="*/ 15 h 68"/>
              <a:gd name="T18" fmla="*/ 10 w 80"/>
              <a:gd name="T19" fmla="*/ 27 h 68"/>
              <a:gd name="T20" fmla="*/ 6 w 80"/>
              <a:gd name="T21" fmla="*/ 34 h 68"/>
              <a:gd name="T22" fmla="*/ 28 w 80"/>
              <a:gd name="T23" fmla="*/ 43 h 68"/>
              <a:gd name="T24" fmla="*/ 16 w 80"/>
              <a:gd name="T25" fmla="*/ 41 h 68"/>
              <a:gd name="T26" fmla="*/ 10 w 80"/>
              <a:gd name="T27" fmla="*/ 29 h 68"/>
              <a:gd name="T28" fmla="*/ 70 w 80"/>
              <a:gd name="T29" fmla="*/ 23 h 68"/>
              <a:gd name="T30" fmla="*/ 50 w 80"/>
              <a:gd name="T31" fmla="*/ 10 h 68"/>
              <a:gd name="T32" fmla="*/ 26 w 80"/>
              <a:gd name="T33" fmla="*/ 12 h 68"/>
              <a:gd name="T34" fmla="*/ 16 w 80"/>
              <a:gd name="T35" fmla="*/ 18 h 68"/>
              <a:gd name="T36" fmla="*/ 16 w 80"/>
              <a:gd name="T37" fmla="*/ 50 h 68"/>
              <a:gd name="T38" fmla="*/ 23 w 80"/>
              <a:gd name="T39" fmla="*/ 50 h 68"/>
              <a:gd name="T40" fmla="*/ 28 w 80"/>
              <a:gd name="T41" fmla="*/ 47 h 68"/>
              <a:gd name="T42" fmla="*/ 3 w 80"/>
              <a:gd name="T43" fmla="*/ 34 h 68"/>
              <a:gd name="T44" fmla="*/ 19 w 80"/>
              <a:gd name="T45" fmla="*/ 22 h 68"/>
              <a:gd name="T46" fmla="*/ 28 w 80"/>
              <a:gd name="T47" fmla="*/ 15 h 68"/>
              <a:gd name="T48" fmla="*/ 38 w 80"/>
              <a:gd name="T49" fmla="*/ 3 h 68"/>
              <a:gd name="T50" fmla="*/ 48 w 80"/>
              <a:gd name="T51" fmla="*/ 14 h 68"/>
              <a:gd name="T52" fmla="*/ 55 w 80"/>
              <a:gd name="T53" fmla="*/ 12 h 68"/>
              <a:gd name="T54" fmla="*/ 69 w 80"/>
              <a:gd name="T55" fmla="*/ 26 h 68"/>
              <a:gd name="T56" fmla="*/ 69 w 80"/>
              <a:gd name="T57" fmla="*/ 41 h 68"/>
              <a:gd name="T58" fmla="*/ 60 w 80"/>
              <a:gd name="T59" fmla="*/ 47 h 68"/>
              <a:gd name="T60" fmla="*/ 51 w 80"/>
              <a:gd name="T61" fmla="*/ 50 h 68"/>
              <a:gd name="T62" fmla="*/ 57 w 80"/>
              <a:gd name="T63" fmla="*/ 50 h 68"/>
              <a:gd name="T64" fmla="*/ 70 w 80"/>
              <a:gd name="T65" fmla="*/ 44 h 68"/>
              <a:gd name="T66" fmla="*/ 70 w 80"/>
              <a:gd name="T67" fmla="*/ 23 h 68"/>
              <a:gd name="T68" fmla="*/ 16 w 80"/>
              <a:gd name="T69" fmla="*/ 27 h 68"/>
              <a:gd name="T70" fmla="*/ 16 w 80"/>
              <a:gd name="T71" fmla="*/ 25 h 68"/>
              <a:gd name="T72" fmla="*/ 12 w 80"/>
              <a:gd name="T73" fmla="*/ 27 h 68"/>
              <a:gd name="T74" fmla="*/ 13 w 80"/>
              <a:gd name="T75" fmla="*/ 27 h 68"/>
              <a:gd name="T76" fmla="*/ 49 w 80"/>
              <a:gd name="T77" fmla="*/ 52 h 68"/>
              <a:gd name="T78" fmla="*/ 48 w 80"/>
              <a:gd name="T79" fmla="*/ 38 h 68"/>
              <a:gd name="T80" fmla="*/ 30 w 80"/>
              <a:gd name="T81" fmla="*/ 39 h 68"/>
              <a:gd name="T82" fmla="*/ 23 w 80"/>
              <a:gd name="T83" fmla="*/ 52 h 68"/>
              <a:gd name="T84" fmla="*/ 23 w 80"/>
              <a:gd name="T85" fmla="*/ 54 h 68"/>
              <a:gd name="T86" fmla="*/ 40 w 80"/>
              <a:gd name="T87" fmla="*/ 68 h 68"/>
              <a:gd name="T88" fmla="*/ 57 w 80"/>
              <a:gd name="T89" fmla="*/ 54 h 68"/>
              <a:gd name="T90" fmla="*/ 56 w 80"/>
              <a:gd name="T91" fmla="*/ 5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68">
                <a:moveTo>
                  <a:pt x="65" y="25"/>
                </a:moveTo>
                <a:cubicBezTo>
                  <a:pt x="65" y="26"/>
                  <a:pt x="65" y="27"/>
                  <a:pt x="65" y="28"/>
                </a:cubicBezTo>
                <a:cubicBezTo>
                  <a:pt x="68" y="28"/>
                  <a:pt x="68" y="28"/>
                  <a:pt x="68" y="28"/>
                </a:cubicBezTo>
                <a:cubicBezTo>
                  <a:pt x="72" y="28"/>
                  <a:pt x="75" y="31"/>
                  <a:pt x="75" y="34"/>
                </a:cubicBezTo>
                <a:cubicBezTo>
                  <a:pt x="75" y="34"/>
                  <a:pt x="74" y="35"/>
                  <a:pt x="74" y="35"/>
                </a:cubicBezTo>
                <a:cubicBezTo>
                  <a:pt x="73" y="35"/>
                  <a:pt x="73" y="34"/>
                  <a:pt x="73" y="34"/>
                </a:cubicBezTo>
                <a:cubicBezTo>
                  <a:pt x="73" y="32"/>
                  <a:pt x="71" y="30"/>
                  <a:pt x="68" y="30"/>
                </a:cubicBezTo>
                <a:cubicBezTo>
                  <a:pt x="64" y="30"/>
                  <a:pt x="64" y="30"/>
                  <a:pt x="64" y="30"/>
                </a:cubicBezTo>
                <a:cubicBezTo>
                  <a:pt x="64" y="31"/>
                  <a:pt x="63" y="32"/>
                  <a:pt x="62" y="33"/>
                </a:cubicBezTo>
                <a:cubicBezTo>
                  <a:pt x="62" y="33"/>
                  <a:pt x="61" y="33"/>
                  <a:pt x="61" y="33"/>
                </a:cubicBezTo>
                <a:cubicBezTo>
                  <a:pt x="61" y="33"/>
                  <a:pt x="61" y="33"/>
                  <a:pt x="60" y="33"/>
                </a:cubicBezTo>
                <a:cubicBezTo>
                  <a:pt x="60" y="33"/>
                  <a:pt x="60" y="32"/>
                  <a:pt x="60" y="32"/>
                </a:cubicBezTo>
                <a:cubicBezTo>
                  <a:pt x="62" y="30"/>
                  <a:pt x="63" y="28"/>
                  <a:pt x="63" y="25"/>
                </a:cubicBezTo>
                <a:cubicBezTo>
                  <a:pt x="63" y="21"/>
                  <a:pt x="59" y="17"/>
                  <a:pt x="55" y="17"/>
                </a:cubicBezTo>
                <a:cubicBezTo>
                  <a:pt x="52" y="17"/>
                  <a:pt x="50" y="18"/>
                  <a:pt x="48" y="20"/>
                </a:cubicBezTo>
                <a:cubicBezTo>
                  <a:pt x="48" y="20"/>
                  <a:pt x="47" y="20"/>
                  <a:pt x="47" y="20"/>
                </a:cubicBezTo>
                <a:cubicBezTo>
                  <a:pt x="46" y="19"/>
                  <a:pt x="46" y="19"/>
                  <a:pt x="47" y="18"/>
                </a:cubicBezTo>
                <a:cubicBezTo>
                  <a:pt x="49" y="16"/>
                  <a:pt x="52" y="15"/>
                  <a:pt x="55" y="15"/>
                </a:cubicBezTo>
                <a:cubicBezTo>
                  <a:pt x="60" y="15"/>
                  <a:pt x="65" y="19"/>
                  <a:pt x="65" y="25"/>
                </a:cubicBezTo>
                <a:close/>
                <a:moveTo>
                  <a:pt x="10" y="27"/>
                </a:moveTo>
                <a:cubicBezTo>
                  <a:pt x="10" y="27"/>
                  <a:pt x="9" y="27"/>
                  <a:pt x="9" y="27"/>
                </a:cubicBezTo>
                <a:cubicBezTo>
                  <a:pt x="7" y="29"/>
                  <a:pt x="6" y="32"/>
                  <a:pt x="6" y="34"/>
                </a:cubicBezTo>
                <a:cubicBezTo>
                  <a:pt x="6" y="39"/>
                  <a:pt x="10" y="43"/>
                  <a:pt x="16" y="43"/>
                </a:cubicBezTo>
                <a:cubicBezTo>
                  <a:pt x="28" y="43"/>
                  <a:pt x="28" y="43"/>
                  <a:pt x="28" y="43"/>
                </a:cubicBezTo>
                <a:cubicBezTo>
                  <a:pt x="28" y="41"/>
                  <a:pt x="28" y="41"/>
                  <a:pt x="28" y="41"/>
                </a:cubicBezTo>
                <a:cubicBezTo>
                  <a:pt x="16" y="41"/>
                  <a:pt x="16" y="41"/>
                  <a:pt x="16" y="41"/>
                </a:cubicBezTo>
                <a:cubicBezTo>
                  <a:pt x="11" y="41"/>
                  <a:pt x="8" y="38"/>
                  <a:pt x="8" y="34"/>
                </a:cubicBezTo>
                <a:cubicBezTo>
                  <a:pt x="8" y="32"/>
                  <a:pt x="9" y="30"/>
                  <a:pt x="10" y="29"/>
                </a:cubicBezTo>
                <a:cubicBezTo>
                  <a:pt x="11" y="29"/>
                  <a:pt x="11" y="28"/>
                  <a:pt x="10" y="27"/>
                </a:cubicBezTo>
                <a:close/>
                <a:moveTo>
                  <a:pt x="70" y="23"/>
                </a:moveTo>
                <a:cubicBezTo>
                  <a:pt x="69" y="15"/>
                  <a:pt x="63" y="9"/>
                  <a:pt x="55" y="9"/>
                </a:cubicBezTo>
                <a:cubicBezTo>
                  <a:pt x="53" y="9"/>
                  <a:pt x="52" y="10"/>
                  <a:pt x="50" y="10"/>
                </a:cubicBezTo>
                <a:cubicBezTo>
                  <a:pt x="49" y="5"/>
                  <a:pt x="44" y="0"/>
                  <a:pt x="38" y="0"/>
                </a:cubicBezTo>
                <a:cubicBezTo>
                  <a:pt x="32" y="0"/>
                  <a:pt x="26" y="5"/>
                  <a:pt x="26" y="12"/>
                </a:cubicBezTo>
                <a:cubicBezTo>
                  <a:pt x="22" y="13"/>
                  <a:pt x="20" y="15"/>
                  <a:pt x="18" y="18"/>
                </a:cubicBezTo>
                <a:cubicBezTo>
                  <a:pt x="17" y="18"/>
                  <a:pt x="16" y="18"/>
                  <a:pt x="16" y="18"/>
                </a:cubicBezTo>
                <a:cubicBezTo>
                  <a:pt x="7" y="18"/>
                  <a:pt x="0" y="25"/>
                  <a:pt x="0" y="34"/>
                </a:cubicBezTo>
                <a:cubicBezTo>
                  <a:pt x="0" y="43"/>
                  <a:pt x="7" y="50"/>
                  <a:pt x="16" y="50"/>
                </a:cubicBezTo>
                <a:cubicBezTo>
                  <a:pt x="22" y="50"/>
                  <a:pt x="22" y="50"/>
                  <a:pt x="22" y="50"/>
                </a:cubicBezTo>
                <a:cubicBezTo>
                  <a:pt x="22" y="50"/>
                  <a:pt x="23" y="50"/>
                  <a:pt x="23" y="50"/>
                </a:cubicBezTo>
                <a:cubicBezTo>
                  <a:pt x="28" y="50"/>
                  <a:pt x="28" y="50"/>
                  <a:pt x="28" y="50"/>
                </a:cubicBezTo>
                <a:cubicBezTo>
                  <a:pt x="28" y="47"/>
                  <a:pt x="28" y="47"/>
                  <a:pt x="28" y="47"/>
                </a:cubicBezTo>
                <a:cubicBezTo>
                  <a:pt x="16" y="47"/>
                  <a:pt x="16" y="47"/>
                  <a:pt x="16" y="47"/>
                </a:cubicBezTo>
                <a:cubicBezTo>
                  <a:pt x="8" y="47"/>
                  <a:pt x="3" y="41"/>
                  <a:pt x="3" y="34"/>
                </a:cubicBezTo>
                <a:cubicBezTo>
                  <a:pt x="3" y="27"/>
                  <a:pt x="8" y="21"/>
                  <a:pt x="16" y="21"/>
                </a:cubicBezTo>
                <a:cubicBezTo>
                  <a:pt x="16" y="21"/>
                  <a:pt x="17" y="21"/>
                  <a:pt x="19" y="22"/>
                </a:cubicBezTo>
                <a:cubicBezTo>
                  <a:pt x="19" y="22"/>
                  <a:pt x="20" y="21"/>
                  <a:pt x="20" y="21"/>
                </a:cubicBezTo>
                <a:cubicBezTo>
                  <a:pt x="22" y="18"/>
                  <a:pt x="24" y="15"/>
                  <a:pt x="28" y="15"/>
                </a:cubicBezTo>
                <a:cubicBezTo>
                  <a:pt x="28" y="14"/>
                  <a:pt x="29" y="14"/>
                  <a:pt x="29" y="13"/>
                </a:cubicBezTo>
                <a:cubicBezTo>
                  <a:pt x="29" y="8"/>
                  <a:pt x="33" y="3"/>
                  <a:pt x="38" y="3"/>
                </a:cubicBezTo>
                <a:cubicBezTo>
                  <a:pt x="43" y="3"/>
                  <a:pt x="47" y="7"/>
                  <a:pt x="47" y="12"/>
                </a:cubicBezTo>
                <a:cubicBezTo>
                  <a:pt x="48" y="13"/>
                  <a:pt x="48" y="13"/>
                  <a:pt x="48" y="14"/>
                </a:cubicBezTo>
                <a:cubicBezTo>
                  <a:pt x="49" y="14"/>
                  <a:pt x="49" y="14"/>
                  <a:pt x="50" y="14"/>
                </a:cubicBezTo>
                <a:cubicBezTo>
                  <a:pt x="51" y="13"/>
                  <a:pt x="53" y="12"/>
                  <a:pt x="55" y="12"/>
                </a:cubicBezTo>
                <a:cubicBezTo>
                  <a:pt x="62" y="12"/>
                  <a:pt x="67" y="17"/>
                  <a:pt x="67" y="24"/>
                </a:cubicBezTo>
                <a:cubicBezTo>
                  <a:pt x="67" y="25"/>
                  <a:pt x="68" y="26"/>
                  <a:pt x="69" y="26"/>
                </a:cubicBezTo>
                <a:cubicBezTo>
                  <a:pt x="73" y="26"/>
                  <a:pt x="77" y="29"/>
                  <a:pt x="77" y="34"/>
                </a:cubicBezTo>
                <a:cubicBezTo>
                  <a:pt x="77" y="38"/>
                  <a:pt x="73" y="41"/>
                  <a:pt x="69" y="41"/>
                </a:cubicBezTo>
                <a:cubicBezTo>
                  <a:pt x="69" y="41"/>
                  <a:pt x="68" y="42"/>
                  <a:pt x="68" y="42"/>
                </a:cubicBezTo>
                <a:cubicBezTo>
                  <a:pt x="66" y="45"/>
                  <a:pt x="63" y="47"/>
                  <a:pt x="60" y="47"/>
                </a:cubicBezTo>
                <a:cubicBezTo>
                  <a:pt x="51" y="47"/>
                  <a:pt x="51" y="47"/>
                  <a:pt x="51" y="47"/>
                </a:cubicBezTo>
                <a:cubicBezTo>
                  <a:pt x="51" y="50"/>
                  <a:pt x="51" y="50"/>
                  <a:pt x="51" y="50"/>
                </a:cubicBezTo>
                <a:cubicBezTo>
                  <a:pt x="56" y="50"/>
                  <a:pt x="56" y="50"/>
                  <a:pt x="56" y="50"/>
                </a:cubicBezTo>
                <a:cubicBezTo>
                  <a:pt x="57" y="50"/>
                  <a:pt x="57" y="50"/>
                  <a:pt x="57" y="50"/>
                </a:cubicBezTo>
                <a:cubicBezTo>
                  <a:pt x="60" y="50"/>
                  <a:pt x="60" y="50"/>
                  <a:pt x="60" y="50"/>
                </a:cubicBezTo>
                <a:cubicBezTo>
                  <a:pt x="64" y="50"/>
                  <a:pt x="68" y="48"/>
                  <a:pt x="70" y="44"/>
                </a:cubicBezTo>
                <a:cubicBezTo>
                  <a:pt x="76" y="44"/>
                  <a:pt x="80" y="39"/>
                  <a:pt x="80" y="34"/>
                </a:cubicBezTo>
                <a:cubicBezTo>
                  <a:pt x="80" y="28"/>
                  <a:pt x="76" y="23"/>
                  <a:pt x="70" y="23"/>
                </a:cubicBezTo>
                <a:close/>
                <a:moveTo>
                  <a:pt x="13" y="27"/>
                </a:moveTo>
                <a:cubicBezTo>
                  <a:pt x="14" y="27"/>
                  <a:pt x="15" y="27"/>
                  <a:pt x="16" y="27"/>
                </a:cubicBezTo>
                <a:cubicBezTo>
                  <a:pt x="16" y="27"/>
                  <a:pt x="17" y="26"/>
                  <a:pt x="17" y="26"/>
                </a:cubicBezTo>
                <a:cubicBezTo>
                  <a:pt x="17" y="25"/>
                  <a:pt x="16" y="25"/>
                  <a:pt x="16" y="25"/>
                </a:cubicBezTo>
                <a:cubicBezTo>
                  <a:pt x="15" y="25"/>
                  <a:pt x="14" y="25"/>
                  <a:pt x="13" y="25"/>
                </a:cubicBezTo>
                <a:cubicBezTo>
                  <a:pt x="12" y="25"/>
                  <a:pt x="12" y="26"/>
                  <a:pt x="12" y="27"/>
                </a:cubicBezTo>
                <a:cubicBezTo>
                  <a:pt x="12" y="27"/>
                  <a:pt x="13" y="27"/>
                  <a:pt x="13" y="27"/>
                </a:cubicBezTo>
                <a:cubicBezTo>
                  <a:pt x="13" y="27"/>
                  <a:pt x="13" y="27"/>
                  <a:pt x="13" y="27"/>
                </a:cubicBezTo>
                <a:close/>
                <a:moveTo>
                  <a:pt x="56" y="52"/>
                </a:moveTo>
                <a:cubicBezTo>
                  <a:pt x="49" y="52"/>
                  <a:pt x="49" y="52"/>
                  <a:pt x="49" y="52"/>
                </a:cubicBezTo>
                <a:cubicBezTo>
                  <a:pt x="49" y="39"/>
                  <a:pt x="49" y="39"/>
                  <a:pt x="49" y="39"/>
                </a:cubicBezTo>
                <a:cubicBezTo>
                  <a:pt x="49" y="39"/>
                  <a:pt x="49" y="38"/>
                  <a:pt x="48" y="38"/>
                </a:cubicBezTo>
                <a:cubicBezTo>
                  <a:pt x="31" y="38"/>
                  <a:pt x="31" y="38"/>
                  <a:pt x="31" y="38"/>
                </a:cubicBezTo>
                <a:cubicBezTo>
                  <a:pt x="31" y="38"/>
                  <a:pt x="30" y="39"/>
                  <a:pt x="30" y="39"/>
                </a:cubicBezTo>
                <a:cubicBezTo>
                  <a:pt x="30" y="52"/>
                  <a:pt x="30" y="52"/>
                  <a:pt x="30" y="52"/>
                </a:cubicBezTo>
                <a:cubicBezTo>
                  <a:pt x="23" y="52"/>
                  <a:pt x="23" y="52"/>
                  <a:pt x="23" y="52"/>
                </a:cubicBezTo>
                <a:cubicBezTo>
                  <a:pt x="23" y="52"/>
                  <a:pt x="22" y="52"/>
                  <a:pt x="22" y="52"/>
                </a:cubicBezTo>
                <a:cubicBezTo>
                  <a:pt x="22" y="53"/>
                  <a:pt x="22" y="53"/>
                  <a:pt x="23" y="54"/>
                </a:cubicBezTo>
                <a:cubicBezTo>
                  <a:pt x="39" y="67"/>
                  <a:pt x="39" y="67"/>
                  <a:pt x="39" y="67"/>
                </a:cubicBezTo>
                <a:cubicBezTo>
                  <a:pt x="39" y="67"/>
                  <a:pt x="39" y="68"/>
                  <a:pt x="40" y="68"/>
                </a:cubicBezTo>
                <a:cubicBezTo>
                  <a:pt x="40" y="68"/>
                  <a:pt x="40" y="67"/>
                  <a:pt x="40" y="67"/>
                </a:cubicBezTo>
                <a:cubicBezTo>
                  <a:pt x="57" y="54"/>
                  <a:pt x="57" y="54"/>
                  <a:pt x="57" y="54"/>
                </a:cubicBezTo>
                <a:cubicBezTo>
                  <a:pt x="57" y="53"/>
                  <a:pt x="57" y="53"/>
                  <a:pt x="57" y="52"/>
                </a:cubicBezTo>
                <a:cubicBezTo>
                  <a:pt x="57" y="52"/>
                  <a:pt x="57" y="52"/>
                  <a:pt x="56" y="5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46"/>
          <p:cNvSpPr>
            <a:spLocks noEditPoints="1"/>
          </p:cNvSpPr>
          <p:nvPr/>
        </p:nvSpPr>
        <p:spPr bwMode="auto">
          <a:xfrm>
            <a:off x="2484529" y="4686034"/>
            <a:ext cx="331001" cy="290721"/>
          </a:xfrm>
          <a:custGeom>
            <a:avLst/>
            <a:gdLst>
              <a:gd name="T0" fmla="*/ 8 w 80"/>
              <a:gd name="T1" fmla="*/ 34 h 68"/>
              <a:gd name="T2" fmla="*/ 31 w 80"/>
              <a:gd name="T3" fmla="*/ 41 h 68"/>
              <a:gd name="T4" fmla="*/ 30 w 80"/>
              <a:gd name="T5" fmla="*/ 43 h 68"/>
              <a:gd name="T6" fmla="*/ 6 w 80"/>
              <a:gd name="T7" fmla="*/ 34 h 68"/>
              <a:gd name="T8" fmla="*/ 10 w 80"/>
              <a:gd name="T9" fmla="*/ 27 h 68"/>
              <a:gd name="T10" fmla="*/ 70 w 80"/>
              <a:gd name="T11" fmla="*/ 23 h 68"/>
              <a:gd name="T12" fmla="*/ 50 w 80"/>
              <a:gd name="T13" fmla="*/ 10 h 68"/>
              <a:gd name="T14" fmla="*/ 26 w 80"/>
              <a:gd name="T15" fmla="*/ 12 h 68"/>
              <a:gd name="T16" fmla="*/ 16 w 80"/>
              <a:gd name="T17" fmla="*/ 18 h 68"/>
              <a:gd name="T18" fmla="*/ 16 w 80"/>
              <a:gd name="T19" fmla="*/ 50 h 68"/>
              <a:gd name="T20" fmla="*/ 26 w 80"/>
              <a:gd name="T21" fmla="*/ 47 h 68"/>
              <a:gd name="T22" fmla="*/ 3 w 80"/>
              <a:gd name="T23" fmla="*/ 34 h 68"/>
              <a:gd name="T24" fmla="*/ 19 w 80"/>
              <a:gd name="T25" fmla="*/ 22 h 68"/>
              <a:gd name="T26" fmla="*/ 28 w 80"/>
              <a:gd name="T27" fmla="*/ 15 h 68"/>
              <a:gd name="T28" fmla="*/ 38 w 80"/>
              <a:gd name="T29" fmla="*/ 3 h 68"/>
              <a:gd name="T30" fmla="*/ 48 w 80"/>
              <a:gd name="T31" fmla="*/ 14 h 68"/>
              <a:gd name="T32" fmla="*/ 55 w 80"/>
              <a:gd name="T33" fmla="*/ 12 h 68"/>
              <a:gd name="T34" fmla="*/ 69 w 80"/>
              <a:gd name="T35" fmla="*/ 26 h 68"/>
              <a:gd name="T36" fmla="*/ 69 w 80"/>
              <a:gd name="T37" fmla="*/ 41 h 68"/>
              <a:gd name="T38" fmla="*/ 60 w 80"/>
              <a:gd name="T39" fmla="*/ 47 h 68"/>
              <a:gd name="T40" fmla="*/ 57 w 80"/>
              <a:gd name="T41" fmla="*/ 50 h 68"/>
              <a:gd name="T42" fmla="*/ 70 w 80"/>
              <a:gd name="T43" fmla="*/ 44 h 68"/>
              <a:gd name="T44" fmla="*/ 70 w 80"/>
              <a:gd name="T45" fmla="*/ 23 h 68"/>
              <a:gd name="T46" fmla="*/ 47 w 80"/>
              <a:gd name="T47" fmla="*/ 18 h 68"/>
              <a:gd name="T48" fmla="*/ 48 w 80"/>
              <a:gd name="T49" fmla="*/ 20 h 68"/>
              <a:gd name="T50" fmla="*/ 63 w 80"/>
              <a:gd name="T51" fmla="*/ 25 h 68"/>
              <a:gd name="T52" fmla="*/ 60 w 80"/>
              <a:gd name="T53" fmla="*/ 33 h 68"/>
              <a:gd name="T54" fmla="*/ 62 w 80"/>
              <a:gd name="T55" fmla="*/ 33 h 68"/>
              <a:gd name="T56" fmla="*/ 68 w 80"/>
              <a:gd name="T57" fmla="*/ 30 h 68"/>
              <a:gd name="T58" fmla="*/ 74 w 80"/>
              <a:gd name="T59" fmla="*/ 35 h 68"/>
              <a:gd name="T60" fmla="*/ 68 w 80"/>
              <a:gd name="T61" fmla="*/ 28 h 68"/>
              <a:gd name="T62" fmla="*/ 65 w 80"/>
              <a:gd name="T63" fmla="*/ 25 h 68"/>
              <a:gd name="T64" fmla="*/ 13 w 80"/>
              <a:gd name="T65" fmla="*/ 27 h 68"/>
              <a:gd name="T66" fmla="*/ 17 w 80"/>
              <a:gd name="T67" fmla="*/ 26 h 68"/>
              <a:gd name="T68" fmla="*/ 13 w 80"/>
              <a:gd name="T69" fmla="*/ 25 h 68"/>
              <a:gd name="T70" fmla="*/ 13 w 80"/>
              <a:gd name="T71" fmla="*/ 27 h 68"/>
              <a:gd name="T72" fmla="*/ 57 w 80"/>
              <a:gd name="T73" fmla="*/ 52 h 68"/>
              <a:gd name="T74" fmla="*/ 39 w 80"/>
              <a:gd name="T75" fmla="*/ 39 h 68"/>
              <a:gd name="T76" fmla="*/ 22 w 80"/>
              <a:gd name="T77" fmla="*/ 53 h 68"/>
              <a:gd name="T78" fmla="*/ 30 w 80"/>
              <a:gd name="T79" fmla="*/ 54 h 68"/>
              <a:gd name="T80" fmla="*/ 31 w 80"/>
              <a:gd name="T81" fmla="*/ 68 h 68"/>
              <a:gd name="T82" fmla="*/ 49 w 80"/>
              <a:gd name="T83" fmla="*/ 67 h 68"/>
              <a:gd name="T84" fmla="*/ 56 w 80"/>
              <a:gd name="T85" fmla="*/ 54 h 68"/>
              <a:gd name="T86" fmla="*/ 57 w 80"/>
              <a:gd name="T87" fmla="*/ 5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0" h="68">
                <a:moveTo>
                  <a:pt x="10" y="29"/>
                </a:moveTo>
                <a:cubicBezTo>
                  <a:pt x="9" y="30"/>
                  <a:pt x="8" y="32"/>
                  <a:pt x="8" y="34"/>
                </a:cubicBezTo>
                <a:cubicBezTo>
                  <a:pt x="8" y="38"/>
                  <a:pt x="12" y="41"/>
                  <a:pt x="16" y="41"/>
                </a:cubicBezTo>
                <a:cubicBezTo>
                  <a:pt x="31" y="41"/>
                  <a:pt x="31" y="41"/>
                  <a:pt x="31" y="41"/>
                </a:cubicBezTo>
                <a:cubicBezTo>
                  <a:pt x="32" y="41"/>
                  <a:pt x="32" y="42"/>
                  <a:pt x="32" y="42"/>
                </a:cubicBezTo>
                <a:cubicBezTo>
                  <a:pt x="30" y="43"/>
                  <a:pt x="30" y="43"/>
                  <a:pt x="30" y="43"/>
                </a:cubicBezTo>
                <a:cubicBezTo>
                  <a:pt x="16" y="43"/>
                  <a:pt x="16" y="43"/>
                  <a:pt x="16" y="43"/>
                </a:cubicBezTo>
                <a:cubicBezTo>
                  <a:pt x="10" y="43"/>
                  <a:pt x="6" y="39"/>
                  <a:pt x="6" y="34"/>
                </a:cubicBezTo>
                <a:cubicBezTo>
                  <a:pt x="6" y="32"/>
                  <a:pt x="7" y="29"/>
                  <a:pt x="9" y="27"/>
                </a:cubicBezTo>
                <a:cubicBezTo>
                  <a:pt x="9" y="27"/>
                  <a:pt x="10" y="27"/>
                  <a:pt x="10" y="27"/>
                </a:cubicBezTo>
                <a:cubicBezTo>
                  <a:pt x="11" y="28"/>
                  <a:pt x="11" y="29"/>
                  <a:pt x="10" y="29"/>
                </a:cubicBezTo>
                <a:close/>
                <a:moveTo>
                  <a:pt x="70" y="23"/>
                </a:moveTo>
                <a:cubicBezTo>
                  <a:pt x="69" y="15"/>
                  <a:pt x="63" y="9"/>
                  <a:pt x="55" y="9"/>
                </a:cubicBezTo>
                <a:cubicBezTo>
                  <a:pt x="53" y="9"/>
                  <a:pt x="52" y="10"/>
                  <a:pt x="50" y="10"/>
                </a:cubicBezTo>
                <a:cubicBezTo>
                  <a:pt x="49" y="5"/>
                  <a:pt x="44" y="0"/>
                  <a:pt x="38" y="0"/>
                </a:cubicBezTo>
                <a:cubicBezTo>
                  <a:pt x="32" y="0"/>
                  <a:pt x="27" y="5"/>
                  <a:pt x="26" y="12"/>
                </a:cubicBezTo>
                <a:cubicBezTo>
                  <a:pt x="23" y="13"/>
                  <a:pt x="20" y="15"/>
                  <a:pt x="18" y="18"/>
                </a:cubicBezTo>
                <a:cubicBezTo>
                  <a:pt x="17" y="18"/>
                  <a:pt x="16" y="18"/>
                  <a:pt x="16" y="18"/>
                </a:cubicBezTo>
                <a:cubicBezTo>
                  <a:pt x="7" y="18"/>
                  <a:pt x="0" y="25"/>
                  <a:pt x="0" y="34"/>
                </a:cubicBezTo>
                <a:cubicBezTo>
                  <a:pt x="0" y="43"/>
                  <a:pt x="7" y="50"/>
                  <a:pt x="16" y="50"/>
                </a:cubicBezTo>
                <a:cubicBezTo>
                  <a:pt x="22" y="50"/>
                  <a:pt x="22" y="50"/>
                  <a:pt x="22" y="50"/>
                </a:cubicBezTo>
                <a:cubicBezTo>
                  <a:pt x="26" y="47"/>
                  <a:pt x="26" y="47"/>
                  <a:pt x="26" y="47"/>
                </a:cubicBezTo>
                <a:cubicBezTo>
                  <a:pt x="16" y="47"/>
                  <a:pt x="16" y="47"/>
                  <a:pt x="16" y="47"/>
                </a:cubicBezTo>
                <a:cubicBezTo>
                  <a:pt x="9" y="47"/>
                  <a:pt x="3" y="41"/>
                  <a:pt x="3" y="34"/>
                </a:cubicBezTo>
                <a:cubicBezTo>
                  <a:pt x="3" y="27"/>
                  <a:pt x="9" y="21"/>
                  <a:pt x="16" y="21"/>
                </a:cubicBezTo>
                <a:cubicBezTo>
                  <a:pt x="17" y="21"/>
                  <a:pt x="18" y="21"/>
                  <a:pt x="19" y="22"/>
                </a:cubicBezTo>
                <a:cubicBezTo>
                  <a:pt x="19" y="22"/>
                  <a:pt x="20" y="21"/>
                  <a:pt x="20" y="21"/>
                </a:cubicBezTo>
                <a:cubicBezTo>
                  <a:pt x="22" y="18"/>
                  <a:pt x="24" y="15"/>
                  <a:pt x="28" y="15"/>
                </a:cubicBezTo>
                <a:cubicBezTo>
                  <a:pt x="28" y="14"/>
                  <a:pt x="29" y="14"/>
                  <a:pt x="29" y="13"/>
                </a:cubicBezTo>
                <a:cubicBezTo>
                  <a:pt x="29" y="8"/>
                  <a:pt x="33" y="3"/>
                  <a:pt x="38" y="3"/>
                </a:cubicBezTo>
                <a:cubicBezTo>
                  <a:pt x="43" y="3"/>
                  <a:pt x="47" y="7"/>
                  <a:pt x="48" y="12"/>
                </a:cubicBezTo>
                <a:cubicBezTo>
                  <a:pt x="48" y="13"/>
                  <a:pt x="48" y="13"/>
                  <a:pt x="48" y="14"/>
                </a:cubicBezTo>
                <a:cubicBezTo>
                  <a:pt x="49" y="14"/>
                  <a:pt x="49" y="14"/>
                  <a:pt x="50" y="14"/>
                </a:cubicBezTo>
                <a:cubicBezTo>
                  <a:pt x="51" y="13"/>
                  <a:pt x="53" y="12"/>
                  <a:pt x="55" y="12"/>
                </a:cubicBezTo>
                <a:cubicBezTo>
                  <a:pt x="62" y="12"/>
                  <a:pt x="67" y="17"/>
                  <a:pt x="67" y="24"/>
                </a:cubicBezTo>
                <a:cubicBezTo>
                  <a:pt x="67" y="25"/>
                  <a:pt x="68" y="26"/>
                  <a:pt x="69" y="26"/>
                </a:cubicBezTo>
                <a:cubicBezTo>
                  <a:pt x="73" y="26"/>
                  <a:pt x="77" y="29"/>
                  <a:pt x="77" y="34"/>
                </a:cubicBezTo>
                <a:cubicBezTo>
                  <a:pt x="77" y="38"/>
                  <a:pt x="74" y="41"/>
                  <a:pt x="69" y="41"/>
                </a:cubicBezTo>
                <a:cubicBezTo>
                  <a:pt x="69" y="41"/>
                  <a:pt x="68" y="42"/>
                  <a:pt x="68" y="42"/>
                </a:cubicBezTo>
                <a:cubicBezTo>
                  <a:pt x="66" y="45"/>
                  <a:pt x="63" y="47"/>
                  <a:pt x="60" y="47"/>
                </a:cubicBezTo>
                <a:cubicBezTo>
                  <a:pt x="54" y="47"/>
                  <a:pt x="54" y="47"/>
                  <a:pt x="54" y="47"/>
                </a:cubicBezTo>
                <a:cubicBezTo>
                  <a:pt x="57" y="50"/>
                  <a:pt x="57" y="50"/>
                  <a:pt x="57" y="50"/>
                </a:cubicBezTo>
                <a:cubicBezTo>
                  <a:pt x="60" y="50"/>
                  <a:pt x="60" y="50"/>
                  <a:pt x="60" y="50"/>
                </a:cubicBezTo>
                <a:cubicBezTo>
                  <a:pt x="64" y="50"/>
                  <a:pt x="68" y="48"/>
                  <a:pt x="70" y="44"/>
                </a:cubicBezTo>
                <a:cubicBezTo>
                  <a:pt x="76" y="44"/>
                  <a:pt x="80" y="39"/>
                  <a:pt x="80" y="34"/>
                </a:cubicBezTo>
                <a:cubicBezTo>
                  <a:pt x="80" y="28"/>
                  <a:pt x="76" y="23"/>
                  <a:pt x="70" y="23"/>
                </a:cubicBezTo>
                <a:close/>
                <a:moveTo>
                  <a:pt x="55" y="15"/>
                </a:moveTo>
                <a:cubicBezTo>
                  <a:pt x="52" y="15"/>
                  <a:pt x="49" y="16"/>
                  <a:pt x="47" y="18"/>
                </a:cubicBezTo>
                <a:cubicBezTo>
                  <a:pt x="46" y="19"/>
                  <a:pt x="46" y="19"/>
                  <a:pt x="47" y="20"/>
                </a:cubicBezTo>
                <a:cubicBezTo>
                  <a:pt x="47" y="20"/>
                  <a:pt x="48" y="20"/>
                  <a:pt x="48" y="20"/>
                </a:cubicBezTo>
                <a:cubicBezTo>
                  <a:pt x="50" y="18"/>
                  <a:pt x="52" y="17"/>
                  <a:pt x="55" y="17"/>
                </a:cubicBezTo>
                <a:cubicBezTo>
                  <a:pt x="59" y="17"/>
                  <a:pt x="63" y="21"/>
                  <a:pt x="63" y="25"/>
                </a:cubicBezTo>
                <a:cubicBezTo>
                  <a:pt x="63" y="28"/>
                  <a:pt x="62" y="30"/>
                  <a:pt x="61" y="32"/>
                </a:cubicBezTo>
                <a:cubicBezTo>
                  <a:pt x="60" y="32"/>
                  <a:pt x="60" y="33"/>
                  <a:pt x="60" y="33"/>
                </a:cubicBezTo>
                <a:cubicBezTo>
                  <a:pt x="61" y="33"/>
                  <a:pt x="61" y="33"/>
                  <a:pt x="61" y="33"/>
                </a:cubicBezTo>
                <a:cubicBezTo>
                  <a:pt x="61" y="33"/>
                  <a:pt x="62" y="33"/>
                  <a:pt x="62" y="33"/>
                </a:cubicBezTo>
                <a:cubicBezTo>
                  <a:pt x="63" y="32"/>
                  <a:pt x="64" y="31"/>
                  <a:pt x="64" y="30"/>
                </a:cubicBezTo>
                <a:cubicBezTo>
                  <a:pt x="68" y="30"/>
                  <a:pt x="68" y="30"/>
                  <a:pt x="68" y="30"/>
                </a:cubicBezTo>
                <a:cubicBezTo>
                  <a:pt x="71" y="30"/>
                  <a:pt x="73" y="32"/>
                  <a:pt x="73" y="34"/>
                </a:cubicBezTo>
                <a:cubicBezTo>
                  <a:pt x="73" y="34"/>
                  <a:pt x="73" y="35"/>
                  <a:pt x="74" y="35"/>
                </a:cubicBezTo>
                <a:cubicBezTo>
                  <a:pt x="74" y="35"/>
                  <a:pt x="75" y="34"/>
                  <a:pt x="75" y="34"/>
                </a:cubicBezTo>
                <a:cubicBezTo>
                  <a:pt x="75" y="31"/>
                  <a:pt x="72" y="28"/>
                  <a:pt x="68" y="28"/>
                </a:cubicBezTo>
                <a:cubicBezTo>
                  <a:pt x="65" y="28"/>
                  <a:pt x="65" y="28"/>
                  <a:pt x="65" y="28"/>
                </a:cubicBezTo>
                <a:cubicBezTo>
                  <a:pt x="65" y="27"/>
                  <a:pt x="65" y="26"/>
                  <a:pt x="65" y="25"/>
                </a:cubicBezTo>
                <a:cubicBezTo>
                  <a:pt x="65" y="19"/>
                  <a:pt x="61" y="15"/>
                  <a:pt x="55" y="15"/>
                </a:cubicBezTo>
                <a:close/>
                <a:moveTo>
                  <a:pt x="13" y="27"/>
                </a:moveTo>
                <a:cubicBezTo>
                  <a:pt x="14" y="27"/>
                  <a:pt x="15" y="27"/>
                  <a:pt x="16" y="27"/>
                </a:cubicBezTo>
                <a:cubicBezTo>
                  <a:pt x="16" y="27"/>
                  <a:pt x="17" y="26"/>
                  <a:pt x="17" y="26"/>
                </a:cubicBezTo>
                <a:cubicBezTo>
                  <a:pt x="17" y="25"/>
                  <a:pt x="16" y="25"/>
                  <a:pt x="16" y="25"/>
                </a:cubicBezTo>
                <a:cubicBezTo>
                  <a:pt x="15" y="25"/>
                  <a:pt x="14" y="25"/>
                  <a:pt x="13" y="25"/>
                </a:cubicBezTo>
                <a:cubicBezTo>
                  <a:pt x="12" y="25"/>
                  <a:pt x="12" y="26"/>
                  <a:pt x="12" y="27"/>
                </a:cubicBezTo>
                <a:cubicBezTo>
                  <a:pt x="12" y="27"/>
                  <a:pt x="13" y="27"/>
                  <a:pt x="13" y="27"/>
                </a:cubicBezTo>
                <a:cubicBezTo>
                  <a:pt x="13" y="27"/>
                  <a:pt x="13" y="27"/>
                  <a:pt x="13" y="27"/>
                </a:cubicBezTo>
                <a:close/>
                <a:moveTo>
                  <a:pt x="57" y="52"/>
                </a:moveTo>
                <a:cubicBezTo>
                  <a:pt x="40" y="39"/>
                  <a:pt x="40" y="39"/>
                  <a:pt x="40" y="39"/>
                </a:cubicBezTo>
                <a:cubicBezTo>
                  <a:pt x="40" y="38"/>
                  <a:pt x="39" y="38"/>
                  <a:pt x="39" y="39"/>
                </a:cubicBezTo>
                <a:cubicBezTo>
                  <a:pt x="23" y="52"/>
                  <a:pt x="23" y="52"/>
                  <a:pt x="23" y="52"/>
                </a:cubicBezTo>
                <a:cubicBezTo>
                  <a:pt x="22" y="53"/>
                  <a:pt x="22" y="53"/>
                  <a:pt x="22" y="53"/>
                </a:cubicBezTo>
                <a:cubicBezTo>
                  <a:pt x="22" y="54"/>
                  <a:pt x="23" y="54"/>
                  <a:pt x="23" y="54"/>
                </a:cubicBezTo>
                <a:cubicBezTo>
                  <a:pt x="30" y="54"/>
                  <a:pt x="30" y="54"/>
                  <a:pt x="30" y="54"/>
                </a:cubicBezTo>
                <a:cubicBezTo>
                  <a:pt x="30" y="67"/>
                  <a:pt x="30" y="67"/>
                  <a:pt x="30" y="67"/>
                </a:cubicBezTo>
                <a:cubicBezTo>
                  <a:pt x="30" y="67"/>
                  <a:pt x="31" y="68"/>
                  <a:pt x="31" y="68"/>
                </a:cubicBezTo>
                <a:cubicBezTo>
                  <a:pt x="48" y="68"/>
                  <a:pt x="48" y="68"/>
                  <a:pt x="48" y="68"/>
                </a:cubicBezTo>
                <a:cubicBezTo>
                  <a:pt x="49" y="68"/>
                  <a:pt x="49" y="67"/>
                  <a:pt x="49" y="67"/>
                </a:cubicBezTo>
                <a:cubicBezTo>
                  <a:pt x="49" y="54"/>
                  <a:pt x="49" y="54"/>
                  <a:pt x="49" y="54"/>
                </a:cubicBezTo>
                <a:cubicBezTo>
                  <a:pt x="56" y="54"/>
                  <a:pt x="56" y="54"/>
                  <a:pt x="56" y="54"/>
                </a:cubicBezTo>
                <a:cubicBezTo>
                  <a:pt x="56" y="54"/>
                  <a:pt x="56" y="54"/>
                  <a:pt x="56" y="54"/>
                </a:cubicBezTo>
                <a:cubicBezTo>
                  <a:pt x="57" y="54"/>
                  <a:pt x="57" y="54"/>
                  <a:pt x="57" y="53"/>
                </a:cubicBezTo>
                <a:cubicBezTo>
                  <a:pt x="57" y="53"/>
                  <a:pt x="57" y="52"/>
                  <a:pt x="57" y="5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66"/>
          <p:cNvSpPr>
            <a:spLocks noEditPoints="1"/>
          </p:cNvSpPr>
          <p:nvPr/>
        </p:nvSpPr>
        <p:spPr bwMode="auto">
          <a:xfrm>
            <a:off x="1174498" y="4728066"/>
            <a:ext cx="313488" cy="201403"/>
          </a:xfrm>
          <a:custGeom>
            <a:avLst/>
            <a:gdLst>
              <a:gd name="T0" fmla="*/ 30 w 76"/>
              <a:gd name="T1" fmla="*/ 41 h 47"/>
              <a:gd name="T2" fmla="*/ 6 w 76"/>
              <a:gd name="T3" fmla="*/ 32 h 47"/>
              <a:gd name="T4" fmla="*/ 10 w 76"/>
              <a:gd name="T5" fmla="*/ 26 h 47"/>
              <a:gd name="T6" fmla="*/ 8 w 76"/>
              <a:gd name="T7" fmla="*/ 32 h 47"/>
              <a:gd name="T8" fmla="*/ 30 w 76"/>
              <a:gd name="T9" fmla="*/ 39 h 47"/>
              <a:gd name="T10" fmla="*/ 12 w 76"/>
              <a:gd name="T11" fmla="*/ 26 h 47"/>
              <a:gd name="T12" fmla="*/ 15 w 76"/>
              <a:gd name="T13" fmla="*/ 26 h 47"/>
              <a:gd name="T14" fmla="*/ 15 w 76"/>
              <a:gd name="T15" fmla="*/ 24 h 47"/>
              <a:gd name="T16" fmla="*/ 11 w 76"/>
              <a:gd name="T17" fmla="*/ 25 h 47"/>
              <a:gd name="T18" fmla="*/ 65 w 76"/>
              <a:gd name="T19" fmla="*/ 26 h 47"/>
              <a:gd name="T20" fmla="*/ 62 w 76"/>
              <a:gd name="T21" fmla="*/ 24 h 47"/>
              <a:gd name="T22" fmla="*/ 44 w 76"/>
              <a:gd name="T23" fmla="*/ 17 h 47"/>
              <a:gd name="T24" fmla="*/ 46 w 76"/>
              <a:gd name="T25" fmla="*/ 19 h 47"/>
              <a:gd name="T26" fmla="*/ 60 w 76"/>
              <a:gd name="T27" fmla="*/ 24 h 47"/>
              <a:gd name="T28" fmla="*/ 57 w 76"/>
              <a:gd name="T29" fmla="*/ 31 h 47"/>
              <a:gd name="T30" fmla="*/ 59 w 76"/>
              <a:gd name="T31" fmla="*/ 31 h 47"/>
              <a:gd name="T32" fmla="*/ 65 w 76"/>
              <a:gd name="T33" fmla="*/ 28 h 47"/>
              <a:gd name="T34" fmla="*/ 70 w 76"/>
              <a:gd name="T35" fmla="*/ 33 h 47"/>
              <a:gd name="T36" fmla="*/ 65 w 76"/>
              <a:gd name="T37" fmla="*/ 26 h 47"/>
              <a:gd name="T38" fmla="*/ 66 w 76"/>
              <a:gd name="T39" fmla="*/ 42 h 47"/>
              <a:gd name="T40" fmla="*/ 15 w 76"/>
              <a:gd name="T41" fmla="*/ 47 h 47"/>
              <a:gd name="T42" fmla="*/ 15 w 76"/>
              <a:gd name="T43" fmla="*/ 17 h 47"/>
              <a:gd name="T44" fmla="*/ 25 w 76"/>
              <a:gd name="T45" fmla="*/ 11 h 47"/>
              <a:gd name="T46" fmla="*/ 48 w 76"/>
              <a:gd name="T47" fmla="*/ 10 h 47"/>
              <a:gd name="T48" fmla="*/ 66 w 76"/>
              <a:gd name="T49" fmla="*/ 22 h 47"/>
              <a:gd name="T50" fmla="*/ 73 w 76"/>
              <a:gd name="T51" fmla="*/ 32 h 47"/>
              <a:gd name="T52" fmla="*/ 64 w 76"/>
              <a:gd name="T53" fmla="*/ 23 h 47"/>
              <a:gd name="T54" fmla="*/ 47 w 76"/>
              <a:gd name="T55" fmla="*/ 13 h 47"/>
              <a:gd name="T56" fmla="*/ 45 w 76"/>
              <a:gd name="T57" fmla="*/ 12 h 47"/>
              <a:gd name="T58" fmla="*/ 27 w 76"/>
              <a:gd name="T59" fmla="*/ 12 h 47"/>
              <a:gd name="T60" fmla="*/ 19 w 76"/>
              <a:gd name="T61" fmla="*/ 20 h 47"/>
              <a:gd name="T62" fmla="*/ 15 w 76"/>
              <a:gd name="T63" fmla="*/ 20 h 47"/>
              <a:gd name="T64" fmla="*/ 15 w 76"/>
              <a:gd name="T65" fmla="*/ 44 h 47"/>
              <a:gd name="T66" fmla="*/ 64 w 76"/>
              <a:gd name="T67" fmla="*/ 40 h 47"/>
              <a:gd name="T68" fmla="*/ 73 w 76"/>
              <a:gd name="T69" fmla="*/ 3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6" h="47">
                <a:moveTo>
                  <a:pt x="31" y="40"/>
                </a:moveTo>
                <a:cubicBezTo>
                  <a:pt x="31" y="41"/>
                  <a:pt x="30" y="41"/>
                  <a:pt x="30" y="41"/>
                </a:cubicBezTo>
                <a:cubicBezTo>
                  <a:pt x="15" y="41"/>
                  <a:pt x="15" y="41"/>
                  <a:pt x="15" y="41"/>
                </a:cubicBezTo>
                <a:cubicBezTo>
                  <a:pt x="10" y="41"/>
                  <a:pt x="6" y="37"/>
                  <a:pt x="6" y="32"/>
                </a:cubicBezTo>
                <a:cubicBezTo>
                  <a:pt x="6" y="30"/>
                  <a:pt x="7" y="28"/>
                  <a:pt x="9" y="26"/>
                </a:cubicBezTo>
                <a:cubicBezTo>
                  <a:pt x="9" y="26"/>
                  <a:pt x="10" y="26"/>
                  <a:pt x="10" y="26"/>
                </a:cubicBezTo>
                <a:cubicBezTo>
                  <a:pt x="10" y="26"/>
                  <a:pt x="10" y="27"/>
                  <a:pt x="10" y="27"/>
                </a:cubicBezTo>
                <a:cubicBezTo>
                  <a:pt x="9" y="29"/>
                  <a:pt x="8" y="31"/>
                  <a:pt x="8" y="32"/>
                </a:cubicBezTo>
                <a:cubicBezTo>
                  <a:pt x="8" y="36"/>
                  <a:pt x="11" y="39"/>
                  <a:pt x="15" y="39"/>
                </a:cubicBezTo>
                <a:cubicBezTo>
                  <a:pt x="30" y="39"/>
                  <a:pt x="30" y="39"/>
                  <a:pt x="30" y="39"/>
                </a:cubicBezTo>
                <a:cubicBezTo>
                  <a:pt x="30" y="39"/>
                  <a:pt x="31" y="40"/>
                  <a:pt x="31" y="40"/>
                </a:cubicBezTo>
                <a:close/>
                <a:moveTo>
                  <a:pt x="12" y="26"/>
                </a:moveTo>
                <a:cubicBezTo>
                  <a:pt x="12" y="26"/>
                  <a:pt x="13" y="26"/>
                  <a:pt x="13" y="26"/>
                </a:cubicBezTo>
                <a:cubicBezTo>
                  <a:pt x="13" y="26"/>
                  <a:pt x="14" y="26"/>
                  <a:pt x="15" y="26"/>
                </a:cubicBezTo>
                <a:cubicBezTo>
                  <a:pt x="15" y="26"/>
                  <a:pt x="16" y="25"/>
                  <a:pt x="16" y="25"/>
                </a:cubicBezTo>
                <a:cubicBezTo>
                  <a:pt x="16" y="24"/>
                  <a:pt x="15" y="24"/>
                  <a:pt x="15" y="24"/>
                </a:cubicBezTo>
                <a:cubicBezTo>
                  <a:pt x="14" y="24"/>
                  <a:pt x="13" y="24"/>
                  <a:pt x="12" y="24"/>
                </a:cubicBezTo>
                <a:cubicBezTo>
                  <a:pt x="12" y="24"/>
                  <a:pt x="11" y="25"/>
                  <a:pt x="11" y="25"/>
                </a:cubicBezTo>
                <a:cubicBezTo>
                  <a:pt x="12" y="26"/>
                  <a:pt x="12" y="26"/>
                  <a:pt x="12" y="26"/>
                </a:cubicBezTo>
                <a:close/>
                <a:moveTo>
                  <a:pt x="65" y="26"/>
                </a:moveTo>
                <a:cubicBezTo>
                  <a:pt x="61" y="26"/>
                  <a:pt x="61" y="26"/>
                  <a:pt x="61" y="26"/>
                </a:cubicBezTo>
                <a:cubicBezTo>
                  <a:pt x="62" y="26"/>
                  <a:pt x="62" y="25"/>
                  <a:pt x="62" y="24"/>
                </a:cubicBezTo>
                <a:cubicBezTo>
                  <a:pt x="62" y="18"/>
                  <a:pt x="57" y="14"/>
                  <a:pt x="52" y="14"/>
                </a:cubicBezTo>
                <a:cubicBezTo>
                  <a:pt x="49" y="14"/>
                  <a:pt x="46" y="15"/>
                  <a:pt x="44" y="17"/>
                </a:cubicBezTo>
                <a:cubicBezTo>
                  <a:pt x="44" y="18"/>
                  <a:pt x="44" y="18"/>
                  <a:pt x="44" y="19"/>
                </a:cubicBezTo>
                <a:cubicBezTo>
                  <a:pt x="45" y="19"/>
                  <a:pt x="45" y="19"/>
                  <a:pt x="46" y="19"/>
                </a:cubicBezTo>
                <a:cubicBezTo>
                  <a:pt x="47" y="17"/>
                  <a:pt x="49" y="16"/>
                  <a:pt x="52" y="16"/>
                </a:cubicBezTo>
                <a:cubicBezTo>
                  <a:pt x="56" y="16"/>
                  <a:pt x="60" y="20"/>
                  <a:pt x="60" y="24"/>
                </a:cubicBezTo>
                <a:cubicBezTo>
                  <a:pt x="60" y="26"/>
                  <a:pt x="59" y="28"/>
                  <a:pt x="57" y="30"/>
                </a:cubicBezTo>
                <a:cubicBezTo>
                  <a:pt x="57" y="30"/>
                  <a:pt x="57" y="31"/>
                  <a:pt x="57" y="31"/>
                </a:cubicBezTo>
                <a:cubicBezTo>
                  <a:pt x="57" y="32"/>
                  <a:pt x="58" y="32"/>
                  <a:pt x="58" y="32"/>
                </a:cubicBezTo>
                <a:cubicBezTo>
                  <a:pt x="58" y="32"/>
                  <a:pt x="58" y="32"/>
                  <a:pt x="59" y="31"/>
                </a:cubicBezTo>
                <a:cubicBezTo>
                  <a:pt x="59" y="30"/>
                  <a:pt x="60" y="29"/>
                  <a:pt x="61" y="28"/>
                </a:cubicBezTo>
                <a:cubicBezTo>
                  <a:pt x="65" y="28"/>
                  <a:pt x="65" y="28"/>
                  <a:pt x="65" y="28"/>
                </a:cubicBezTo>
                <a:cubicBezTo>
                  <a:pt x="67" y="28"/>
                  <a:pt x="69" y="30"/>
                  <a:pt x="69" y="32"/>
                </a:cubicBezTo>
                <a:cubicBezTo>
                  <a:pt x="69" y="33"/>
                  <a:pt x="69" y="33"/>
                  <a:pt x="70" y="33"/>
                </a:cubicBezTo>
                <a:cubicBezTo>
                  <a:pt x="70" y="33"/>
                  <a:pt x="71" y="33"/>
                  <a:pt x="71" y="32"/>
                </a:cubicBezTo>
                <a:cubicBezTo>
                  <a:pt x="71" y="29"/>
                  <a:pt x="68" y="26"/>
                  <a:pt x="65" y="26"/>
                </a:cubicBezTo>
                <a:close/>
                <a:moveTo>
                  <a:pt x="76" y="32"/>
                </a:moveTo>
                <a:cubicBezTo>
                  <a:pt x="76" y="37"/>
                  <a:pt x="72" y="41"/>
                  <a:pt x="66" y="42"/>
                </a:cubicBezTo>
                <a:cubicBezTo>
                  <a:pt x="64" y="45"/>
                  <a:pt x="61" y="47"/>
                  <a:pt x="57" y="47"/>
                </a:cubicBezTo>
                <a:cubicBezTo>
                  <a:pt x="15" y="47"/>
                  <a:pt x="15" y="47"/>
                  <a:pt x="15" y="47"/>
                </a:cubicBezTo>
                <a:cubicBezTo>
                  <a:pt x="7" y="47"/>
                  <a:pt x="0" y="41"/>
                  <a:pt x="0" y="32"/>
                </a:cubicBezTo>
                <a:cubicBezTo>
                  <a:pt x="0" y="24"/>
                  <a:pt x="7" y="17"/>
                  <a:pt x="15" y="17"/>
                </a:cubicBezTo>
                <a:cubicBezTo>
                  <a:pt x="16" y="17"/>
                  <a:pt x="16" y="17"/>
                  <a:pt x="17" y="17"/>
                </a:cubicBezTo>
                <a:cubicBezTo>
                  <a:pt x="19" y="14"/>
                  <a:pt x="21" y="12"/>
                  <a:pt x="25" y="11"/>
                </a:cubicBezTo>
                <a:cubicBezTo>
                  <a:pt x="25" y="5"/>
                  <a:pt x="30" y="0"/>
                  <a:pt x="36" y="0"/>
                </a:cubicBezTo>
                <a:cubicBezTo>
                  <a:pt x="42" y="0"/>
                  <a:pt x="46" y="4"/>
                  <a:pt x="48" y="10"/>
                </a:cubicBezTo>
                <a:cubicBezTo>
                  <a:pt x="49" y="9"/>
                  <a:pt x="51" y="9"/>
                  <a:pt x="52" y="9"/>
                </a:cubicBezTo>
                <a:cubicBezTo>
                  <a:pt x="60" y="9"/>
                  <a:pt x="66" y="14"/>
                  <a:pt x="66" y="22"/>
                </a:cubicBezTo>
                <a:cubicBezTo>
                  <a:pt x="72" y="22"/>
                  <a:pt x="76" y="27"/>
                  <a:pt x="76" y="32"/>
                </a:cubicBezTo>
                <a:close/>
                <a:moveTo>
                  <a:pt x="73" y="32"/>
                </a:moveTo>
                <a:cubicBezTo>
                  <a:pt x="73" y="28"/>
                  <a:pt x="69" y="24"/>
                  <a:pt x="65" y="24"/>
                </a:cubicBezTo>
                <a:cubicBezTo>
                  <a:pt x="64" y="24"/>
                  <a:pt x="64" y="24"/>
                  <a:pt x="64" y="23"/>
                </a:cubicBezTo>
                <a:cubicBezTo>
                  <a:pt x="63" y="17"/>
                  <a:pt x="58" y="12"/>
                  <a:pt x="52" y="12"/>
                </a:cubicBezTo>
                <a:cubicBezTo>
                  <a:pt x="50" y="12"/>
                  <a:pt x="49" y="12"/>
                  <a:pt x="47" y="13"/>
                </a:cubicBezTo>
                <a:cubicBezTo>
                  <a:pt x="47" y="13"/>
                  <a:pt x="46" y="13"/>
                  <a:pt x="46" y="13"/>
                </a:cubicBezTo>
                <a:cubicBezTo>
                  <a:pt x="45" y="13"/>
                  <a:pt x="45" y="12"/>
                  <a:pt x="45" y="12"/>
                </a:cubicBezTo>
                <a:cubicBezTo>
                  <a:pt x="45" y="7"/>
                  <a:pt x="41" y="3"/>
                  <a:pt x="36" y="3"/>
                </a:cubicBezTo>
                <a:cubicBezTo>
                  <a:pt x="31" y="3"/>
                  <a:pt x="27" y="7"/>
                  <a:pt x="27" y="12"/>
                </a:cubicBezTo>
                <a:cubicBezTo>
                  <a:pt x="27" y="13"/>
                  <a:pt x="27" y="14"/>
                  <a:pt x="26" y="14"/>
                </a:cubicBezTo>
                <a:cubicBezTo>
                  <a:pt x="23" y="15"/>
                  <a:pt x="21" y="17"/>
                  <a:pt x="19" y="20"/>
                </a:cubicBezTo>
                <a:cubicBezTo>
                  <a:pt x="19" y="20"/>
                  <a:pt x="18" y="21"/>
                  <a:pt x="18" y="21"/>
                </a:cubicBezTo>
                <a:cubicBezTo>
                  <a:pt x="17" y="20"/>
                  <a:pt x="16" y="20"/>
                  <a:pt x="15" y="20"/>
                </a:cubicBezTo>
                <a:cubicBezTo>
                  <a:pt x="8" y="20"/>
                  <a:pt x="3" y="26"/>
                  <a:pt x="3" y="32"/>
                </a:cubicBezTo>
                <a:cubicBezTo>
                  <a:pt x="3" y="39"/>
                  <a:pt x="8" y="44"/>
                  <a:pt x="15" y="44"/>
                </a:cubicBezTo>
                <a:cubicBezTo>
                  <a:pt x="57" y="44"/>
                  <a:pt x="57" y="44"/>
                  <a:pt x="57" y="44"/>
                </a:cubicBezTo>
                <a:cubicBezTo>
                  <a:pt x="60" y="44"/>
                  <a:pt x="63" y="43"/>
                  <a:pt x="64" y="40"/>
                </a:cubicBezTo>
                <a:cubicBezTo>
                  <a:pt x="64" y="39"/>
                  <a:pt x="65" y="39"/>
                  <a:pt x="65" y="39"/>
                </a:cubicBezTo>
                <a:cubicBezTo>
                  <a:pt x="69" y="39"/>
                  <a:pt x="73" y="36"/>
                  <a:pt x="73" y="3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67"/>
          <p:cNvSpPr>
            <a:spLocks noEditPoints="1"/>
          </p:cNvSpPr>
          <p:nvPr/>
        </p:nvSpPr>
        <p:spPr bwMode="auto">
          <a:xfrm>
            <a:off x="3092352" y="4665018"/>
            <a:ext cx="323996" cy="332753"/>
          </a:xfrm>
          <a:custGeom>
            <a:avLst/>
            <a:gdLst>
              <a:gd name="T0" fmla="*/ 54 w 78"/>
              <a:gd name="T1" fmla="*/ 33 h 78"/>
              <a:gd name="T2" fmla="*/ 78 w 78"/>
              <a:gd name="T3" fmla="*/ 32 h 78"/>
              <a:gd name="T4" fmla="*/ 63 w 78"/>
              <a:gd name="T5" fmla="*/ 48 h 78"/>
              <a:gd name="T6" fmla="*/ 60 w 78"/>
              <a:gd name="T7" fmla="*/ 59 h 78"/>
              <a:gd name="T8" fmla="*/ 45 w 78"/>
              <a:gd name="T9" fmla="*/ 69 h 78"/>
              <a:gd name="T10" fmla="*/ 64 w 78"/>
              <a:gd name="T11" fmla="*/ 73 h 78"/>
              <a:gd name="T12" fmla="*/ 32 w 78"/>
              <a:gd name="T13" fmla="*/ 73 h 78"/>
              <a:gd name="T14" fmla="*/ 14 w 78"/>
              <a:gd name="T15" fmla="*/ 69 h 78"/>
              <a:gd name="T16" fmla="*/ 37 w 78"/>
              <a:gd name="T17" fmla="*/ 59 h 78"/>
              <a:gd name="T18" fmla="*/ 13 w 78"/>
              <a:gd name="T19" fmla="*/ 52 h 78"/>
              <a:gd name="T20" fmla="*/ 0 w 78"/>
              <a:gd name="T21" fmla="*/ 33 h 78"/>
              <a:gd name="T22" fmla="*/ 25 w 78"/>
              <a:gd name="T23" fmla="*/ 11 h 78"/>
              <a:gd name="T24" fmla="*/ 54 w 78"/>
              <a:gd name="T25" fmla="*/ 9 h 78"/>
              <a:gd name="T26" fmla="*/ 39 w 78"/>
              <a:gd name="T27" fmla="*/ 67 h 78"/>
              <a:gd name="T28" fmla="*/ 35 w 78"/>
              <a:gd name="T29" fmla="*/ 71 h 78"/>
              <a:gd name="T30" fmla="*/ 39 w 78"/>
              <a:gd name="T31" fmla="*/ 75 h 78"/>
              <a:gd name="T32" fmla="*/ 43 w 78"/>
              <a:gd name="T33" fmla="*/ 71 h 78"/>
              <a:gd name="T34" fmla="*/ 39 w 78"/>
              <a:gd name="T35" fmla="*/ 67 h 78"/>
              <a:gd name="T36" fmla="*/ 17 w 78"/>
              <a:gd name="T37" fmla="*/ 49 h 78"/>
              <a:gd name="T38" fmla="*/ 18 w 78"/>
              <a:gd name="T39" fmla="*/ 57 h 78"/>
              <a:gd name="T40" fmla="*/ 47 w 78"/>
              <a:gd name="T41" fmla="*/ 39 h 78"/>
              <a:gd name="T42" fmla="*/ 15 w 78"/>
              <a:gd name="T43" fmla="*/ 42 h 78"/>
              <a:gd name="T44" fmla="*/ 18 w 78"/>
              <a:gd name="T45" fmla="*/ 47 h 78"/>
              <a:gd name="T46" fmla="*/ 47 w 78"/>
              <a:gd name="T47" fmla="*/ 29 h 78"/>
              <a:gd name="T48" fmla="*/ 15 w 78"/>
              <a:gd name="T49" fmla="*/ 34 h 78"/>
              <a:gd name="T50" fmla="*/ 47 w 78"/>
              <a:gd name="T51" fmla="*/ 37 h 78"/>
              <a:gd name="T52" fmla="*/ 49 w 78"/>
              <a:gd name="T53" fmla="*/ 49 h 78"/>
              <a:gd name="T54" fmla="*/ 56 w 78"/>
              <a:gd name="T55" fmla="*/ 49 h 78"/>
              <a:gd name="T56" fmla="*/ 49 w 78"/>
              <a:gd name="T57" fmla="*/ 47 h 78"/>
              <a:gd name="T58" fmla="*/ 56 w 78"/>
              <a:gd name="T59" fmla="*/ 29 h 78"/>
              <a:gd name="T60" fmla="*/ 56 w 78"/>
              <a:gd name="T61" fmla="*/ 37 h 78"/>
              <a:gd name="T62" fmla="*/ 60 w 78"/>
              <a:gd name="T63" fmla="*/ 49 h 78"/>
              <a:gd name="T64" fmla="*/ 60 w 78"/>
              <a:gd name="T65" fmla="*/ 57 h 78"/>
              <a:gd name="T66" fmla="*/ 60 w 78"/>
              <a:gd name="T67" fmla="*/ 49 h 78"/>
              <a:gd name="T68" fmla="*/ 60 w 78"/>
              <a:gd name="T69" fmla="*/ 39 h 78"/>
              <a:gd name="T70" fmla="*/ 60 w 78"/>
              <a:gd name="T71" fmla="*/ 47 h 78"/>
              <a:gd name="T72" fmla="*/ 63 w 78"/>
              <a:gd name="T73" fmla="*/ 42 h 78"/>
              <a:gd name="T74" fmla="*/ 63 w 78"/>
              <a:gd name="T75" fmla="*/ 34 h 78"/>
              <a:gd name="T76" fmla="*/ 58 w 78"/>
              <a:gd name="T77" fmla="*/ 29 h 78"/>
              <a:gd name="T78" fmla="*/ 75 w 78"/>
              <a:gd name="T79" fmla="*/ 32 h 78"/>
              <a:gd name="T80" fmla="*/ 54 w 78"/>
              <a:gd name="T81" fmla="*/ 12 h 78"/>
              <a:gd name="T82" fmla="*/ 46 w 78"/>
              <a:gd name="T83" fmla="*/ 12 h 78"/>
              <a:gd name="T84" fmla="*/ 27 w 78"/>
              <a:gd name="T85" fmla="*/ 14 h 78"/>
              <a:gd name="T86" fmla="*/ 15 w 78"/>
              <a:gd name="T87" fmla="*/ 20 h 78"/>
              <a:gd name="T88" fmla="*/ 13 w 78"/>
              <a:gd name="T89" fmla="*/ 44 h 78"/>
              <a:gd name="T90" fmla="*/ 13 w 78"/>
              <a:gd name="T91" fmla="*/ 34 h 78"/>
              <a:gd name="T92" fmla="*/ 48 w 78"/>
              <a:gd name="T93" fmla="*/ 27 h 78"/>
              <a:gd name="T94" fmla="*/ 65 w 78"/>
              <a:gd name="T95" fmla="*/ 32 h 78"/>
              <a:gd name="T96" fmla="*/ 65 w 78"/>
              <a:gd name="T97" fmla="*/ 42 h 78"/>
              <a:gd name="T98" fmla="*/ 67 w 78"/>
              <a:gd name="T99" fmla="*/ 40 h 78"/>
              <a:gd name="T100" fmla="*/ 54 w 78"/>
              <a:gd name="T101" fmla="*/ 43 h 78"/>
              <a:gd name="T102" fmla="*/ 52 w 78"/>
              <a:gd name="T103" fmla="*/ 45 h 78"/>
              <a:gd name="T104" fmla="*/ 52 w 78"/>
              <a:gd name="T105"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8" h="78">
                <a:moveTo>
                  <a:pt x="50" y="33"/>
                </a:moveTo>
                <a:cubicBezTo>
                  <a:pt x="50" y="32"/>
                  <a:pt x="51" y="31"/>
                  <a:pt x="52" y="31"/>
                </a:cubicBezTo>
                <a:cubicBezTo>
                  <a:pt x="53" y="31"/>
                  <a:pt x="54" y="32"/>
                  <a:pt x="54" y="33"/>
                </a:cubicBezTo>
                <a:cubicBezTo>
                  <a:pt x="54" y="34"/>
                  <a:pt x="53" y="35"/>
                  <a:pt x="52" y="35"/>
                </a:cubicBezTo>
                <a:cubicBezTo>
                  <a:pt x="51" y="35"/>
                  <a:pt x="50" y="34"/>
                  <a:pt x="50" y="33"/>
                </a:cubicBezTo>
                <a:close/>
                <a:moveTo>
                  <a:pt x="78" y="32"/>
                </a:moveTo>
                <a:cubicBezTo>
                  <a:pt x="78" y="38"/>
                  <a:pt x="74" y="42"/>
                  <a:pt x="68" y="43"/>
                </a:cubicBezTo>
                <a:cubicBezTo>
                  <a:pt x="67" y="45"/>
                  <a:pt x="66" y="46"/>
                  <a:pt x="64" y="47"/>
                </a:cubicBezTo>
                <a:cubicBezTo>
                  <a:pt x="64" y="47"/>
                  <a:pt x="63" y="48"/>
                  <a:pt x="63" y="48"/>
                </a:cubicBezTo>
                <a:cubicBezTo>
                  <a:pt x="64" y="49"/>
                  <a:pt x="65" y="51"/>
                  <a:pt x="65" y="52"/>
                </a:cubicBezTo>
                <a:cubicBezTo>
                  <a:pt x="65" y="54"/>
                  <a:pt x="65" y="54"/>
                  <a:pt x="65" y="54"/>
                </a:cubicBezTo>
                <a:cubicBezTo>
                  <a:pt x="65" y="57"/>
                  <a:pt x="63" y="59"/>
                  <a:pt x="60" y="59"/>
                </a:cubicBezTo>
                <a:cubicBezTo>
                  <a:pt x="41" y="59"/>
                  <a:pt x="41" y="59"/>
                  <a:pt x="41" y="59"/>
                </a:cubicBezTo>
                <a:cubicBezTo>
                  <a:pt x="41" y="65"/>
                  <a:pt x="41" y="65"/>
                  <a:pt x="41" y="65"/>
                </a:cubicBezTo>
                <a:cubicBezTo>
                  <a:pt x="43" y="65"/>
                  <a:pt x="45" y="67"/>
                  <a:pt x="45" y="69"/>
                </a:cubicBezTo>
                <a:cubicBezTo>
                  <a:pt x="64" y="69"/>
                  <a:pt x="64" y="69"/>
                  <a:pt x="64" y="69"/>
                </a:cubicBezTo>
                <a:cubicBezTo>
                  <a:pt x="65" y="69"/>
                  <a:pt x="66" y="70"/>
                  <a:pt x="66" y="71"/>
                </a:cubicBezTo>
                <a:cubicBezTo>
                  <a:pt x="66" y="72"/>
                  <a:pt x="65" y="73"/>
                  <a:pt x="64" y="73"/>
                </a:cubicBezTo>
                <a:cubicBezTo>
                  <a:pt x="45" y="73"/>
                  <a:pt x="45" y="73"/>
                  <a:pt x="45" y="73"/>
                </a:cubicBezTo>
                <a:cubicBezTo>
                  <a:pt x="44" y="76"/>
                  <a:pt x="42" y="78"/>
                  <a:pt x="39" y="78"/>
                </a:cubicBezTo>
                <a:cubicBezTo>
                  <a:pt x="36" y="78"/>
                  <a:pt x="33" y="76"/>
                  <a:pt x="32" y="73"/>
                </a:cubicBezTo>
                <a:cubicBezTo>
                  <a:pt x="14" y="73"/>
                  <a:pt x="14" y="73"/>
                  <a:pt x="14" y="73"/>
                </a:cubicBezTo>
                <a:cubicBezTo>
                  <a:pt x="12" y="73"/>
                  <a:pt x="12" y="72"/>
                  <a:pt x="12" y="71"/>
                </a:cubicBezTo>
                <a:cubicBezTo>
                  <a:pt x="12" y="70"/>
                  <a:pt x="12" y="69"/>
                  <a:pt x="14" y="69"/>
                </a:cubicBezTo>
                <a:cubicBezTo>
                  <a:pt x="32" y="69"/>
                  <a:pt x="32" y="69"/>
                  <a:pt x="32" y="69"/>
                </a:cubicBezTo>
                <a:cubicBezTo>
                  <a:pt x="33" y="67"/>
                  <a:pt x="35" y="65"/>
                  <a:pt x="37" y="65"/>
                </a:cubicBezTo>
                <a:cubicBezTo>
                  <a:pt x="37" y="59"/>
                  <a:pt x="37" y="59"/>
                  <a:pt x="37" y="59"/>
                </a:cubicBezTo>
                <a:cubicBezTo>
                  <a:pt x="18" y="59"/>
                  <a:pt x="18" y="59"/>
                  <a:pt x="18" y="59"/>
                </a:cubicBezTo>
                <a:cubicBezTo>
                  <a:pt x="15" y="59"/>
                  <a:pt x="13" y="57"/>
                  <a:pt x="13" y="54"/>
                </a:cubicBezTo>
                <a:cubicBezTo>
                  <a:pt x="13" y="52"/>
                  <a:pt x="13" y="52"/>
                  <a:pt x="13" y="52"/>
                </a:cubicBezTo>
                <a:cubicBezTo>
                  <a:pt x="13" y="51"/>
                  <a:pt x="13" y="49"/>
                  <a:pt x="15" y="48"/>
                </a:cubicBezTo>
                <a:cubicBezTo>
                  <a:pt x="15" y="48"/>
                  <a:pt x="15" y="48"/>
                  <a:pt x="15" y="48"/>
                </a:cubicBezTo>
                <a:cubicBezTo>
                  <a:pt x="6" y="48"/>
                  <a:pt x="0" y="41"/>
                  <a:pt x="0" y="33"/>
                </a:cubicBezTo>
                <a:cubicBezTo>
                  <a:pt x="0" y="24"/>
                  <a:pt x="7" y="17"/>
                  <a:pt x="15" y="17"/>
                </a:cubicBezTo>
                <a:cubicBezTo>
                  <a:pt x="16" y="17"/>
                  <a:pt x="17" y="17"/>
                  <a:pt x="18" y="18"/>
                </a:cubicBezTo>
                <a:cubicBezTo>
                  <a:pt x="19" y="14"/>
                  <a:pt x="22" y="12"/>
                  <a:pt x="25" y="11"/>
                </a:cubicBezTo>
                <a:cubicBezTo>
                  <a:pt x="26" y="5"/>
                  <a:pt x="31" y="0"/>
                  <a:pt x="37" y="0"/>
                </a:cubicBezTo>
                <a:cubicBezTo>
                  <a:pt x="43" y="0"/>
                  <a:pt x="48" y="4"/>
                  <a:pt x="49" y="9"/>
                </a:cubicBezTo>
                <a:cubicBezTo>
                  <a:pt x="51" y="9"/>
                  <a:pt x="52" y="9"/>
                  <a:pt x="54" y="9"/>
                </a:cubicBezTo>
                <a:cubicBezTo>
                  <a:pt x="61" y="9"/>
                  <a:pt x="68" y="14"/>
                  <a:pt x="68" y="22"/>
                </a:cubicBezTo>
                <a:cubicBezTo>
                  <a:pt x="74" y="22"/>
                  <a:pt x="78" y="27"/>
                  <a:pt x="78" y="32"/>
                </a:cubicBezTo>
                <a:close/>
                <a:moveTo>
                  <a:pt x="39" y="67"/>
                </a:moveTo>
                <a:cubicBezTo>
                  <a:pt x="37" y="67"/>
                  <a:pt x="36" y="68"/>
                  <a:pt x="36" y="69"/>
                </a:cubicBezTo>
                <a:cubicBezTo>
                  <a:pt x="35" y="69"/>
                  <a:pt x="35" y="70"/>
                  <a:pt x="35" y="70"/>
                </a:cubicBezTo>
                <a:cubicBezTo>
                  <a:pt x="35" y="70"/>
                  <a:pt x="35" y="71"/>
                  <a:pt x="35" y="71"/>
                </a:cubicBezTo>
                <a:cubicBezTo>
                  <a:pt x="35" y="71"/>
                  <a:pt x="35" y="72"/>
                  <a:pt x="35" y="72"/>
                </a:cubicBezTo>
                <a:cubicBezTo>
                  <a:pt x="35" y="72"/>
                  <a:pt x="35" y="73"/>
                  <a:pt x="36" y="73"/>
                </a:cubicBezTo>
                <a:cubicBezTo>
                  <a:pt x="36" y="74"/>
                  <a:pt x="37" y="75"/>
                  <a:pt x="39" y="75"/>
                </a:cubicBezTo>
                <a:cubicBezTo>
                  <a:pt x="40" y="75"/>
                  <a:pt x="41" y="74"/>
                  <a:pt x="42" y="73"/>
                </a:cubicBezTo>
                <a:cubicBezTo>
                  <a:pt x="42" y="73"/>
                  <a:pt x="42" y="72"/>
                  <a:pt x="42" y="72"/>
                </a:cubicBezTo>
                <a:cubicBezTo>
                  <a:pt x="43" y="72"/>
                  <a:pt x="43" y="71"/>
                  <a:pt x="43" y="71"/>
                </a:cubicBezTo>
                <a:cubicBezTo>
                  <a:pt x="43" y="71"/>
                  <a:pt x="43" y="70"/>
                  <a:pt x="42" y="70"/>
                </a:cubicBezTo>
                <a:cubicBezTo>
                  <a:pt x="42" y="70"/>
                  <a:pt x="42" y="69"/>
                  <a:pt x="42" y="69"/>
                </a:cubicBezTo>
                <a:cubicBezTo>
                  <a:pt x="41" y="68"/>
                  <a:pt x="40" y="67"/>
                  <a:pt x="39" y="67"/>
                </a:cubicBezTo>
                <a:close/>
                <a:moveTo>
                  <a:pt x="47" y="49"/>
                </a:moveTo>
                <a:cubicBezTo>
                  <a:pt x="18" y="49"/>
                  <a:pt x="18" y="49"/>
                  <a:pt x="18" y="49"/>
                </a:cubicBezTo>
                <a:cubicBezTo>
                  <a:pt x="18" y="49"/>
                  <a:pt x="18" y="49"/>
                  <a:pt x="17" y="49"/>
                </a:cubicBezTo>
                <a:cubicBezTo>
                  <a:pt x="16" y="49"/>
                  <a:pt x="15" y="51"/>
                  <a:pt x="15" y="52"/>
                </a:cubicBezTo>
                <a:cubicBezTo>
                  <a:pt x="15" y="54"/>
                  <a:pt x="15" y="54"/>
                  <a:pt x="15" y="54"/>
                </a:cubicBezTo>
                <a:cubicBezTo>
                  <a:pt x="15" y="56"/>
                  <a:pt x="16" y="57"/>
                  <a:pt x="18" y="57"/>
                </a:cubicBezTo>
                <a:cubicBezTo>
                  <a:pt x="47" y="57"/>
                  <a:pt x="47" y="57"/>
                  <a:pt x="47" y="57"/>
                </a:cubicBezTo>
                <a:lnTo>
                  <a:pt x="47" y="49"/>
                </a:lnTo>
                <a:close/>
                <a:moveTo>
                  <a:pt x="47" y="39"/>
                </a:moveTo>
                <a:cubicBezTo>
                  <a:pt x="18" y="39"/>
                  <a:pt x="18" y="39"/>
                  <a:pt x="18" y="39"/>
                </a:cubicBezTo>
                <a:cubicBezTo>
                  <a:pt x="18" y="39"/>
                  <a:pt x="18" y="39"/>
                  <a:pt x="17" y="39"/>
                </a:cubicBezTo>
                <a:cubicBezTo>
                  <a:pt x="16" y="39"/>
                  <a:pt x="15" y="41"/>
                  <a:pt x="15" y="42"/>
                </a:cubicBezTo>
                <a:cubicBezTo>
                  <a:pt x="15" y="44"/>
                  <a:pt x="15" y="44"/>
                  <a:pt x="15" y="44"/>
                </a:cubicBezTo>
                <a:cubicBezTo>
                  <a:pt x="15" y="46"/>
                  <a:pt x="16" y="47"/>
                  <a:pt x="17" y="47"/>
                </a:cubicBezTo>
                <a:cubicBezTo>
                  <a:pt x="18" y="47"/>
                  <a:pt x="18" y="47"/>
                  <a:pt x="18" y="47"/>
                </a:cubicBezTo>
                <a:cubicBezTo>
                  <a:pt x="47" y="47"/>
                  <a:pt x="47" y="47"/>
                  <a:pt x="47" y="47"/>
                </a:cubicBezTo>
                <a:lnTo>
                  <a:pt x="47" y="39"/>
                </a:lnTo>
                <a:close/>
                <a:moveTo>
                  <a:pt x="47" y="29"/>
                </a:moveTo>
                <a:cubicBezTo>
                  <a:pt x="18" y="29"/>
                  <a:pt x="18" y="29"/>
                  <a:pt x="18" y="29"/>
                </a:cubicBezTo>
                <a:cubicBezTo>
                  <a:pt x="16" y="29"/>
                  <a:pt x="15" y="30"/>
                  <a:pt x="15" y="32"/>
                </a:cubicBezTo>
                <a:cubicBezTo>
                  <a:pt x="15" y="34"/>
                  <a:pt x="15" y="34"/>
                  <a:pt x="15" y="34"/>
                </a:cubicBezTo>
                <a:cubicBezTo>
                  <a:pt x="15" y="36"/>
                  <a:pt x="16" y="37"/>
                  <a:pt x="17" y="37"/>
                </a:cubicBezTo>
                <a:cubicBezTo>
                  <a:pt x="18" y="37"/>
                  <a:pt x="18" y="37"/>
                  <a:pt x="18" y="37"/>
                </a:cubicBezTo>
                <a:cubicBezTo>
                  <a:pt x="47" y="37"/>
                  <a:pt x="47" y="37"/>
                  <a:pt x="47" y="37"/>
                </a:cubicBezTo>
                <a:lnTo>
                  <a:pt x="47" y="29"/>
                </a:lnTo>
                <a:close/>
                <a:moveTo>
                  <a:pt x="56" y="49"/>
                </a:moveTo>
                <a:cubicBezTo>
                  <a:pt x="49" y="49"/>
                  <a:pt x="49" y="49"/>
                  <a:pt x="49" y="49"/>
                </a:cubicBezTo>
                <a:cubicBezTo>
                  <a:pt x="49" y="57"/>
                  <a:pt x="49" y="57"/>
                  <a:pt x="49" y="57"/>
                </a:cubicBezTo>
                <a:cubicBezTo>
                  <a:pt x="56" y="57"/>
                  <a:pt x="56" y="57"/>
                  <a:pt x="56" y="57"/>
                </a:cubicBezTo>
                <a:lnTo>
                  <a:pt x="56" y="49"/>
                </a:lnTo>
                <a:close/>
                <a:moveTo>
                  <a:pt x="56" y="39"/>
                </a:moveTo>
                <a:cubicBezTo>
                  <a:pt x="49" y="39"/>
                  <a:pt x="49" y="39"/>
                  <a:pt x="49" y="39"/>
                </a:cubicBezTo>
                <a:cubicBezTo>
                  <a:pt x="49" y="47"/>
                  <a:pt x="49" y="47"/>
                  <a:pt x="49" y="47"/>
                </a:cubicBezTo>
                <a:cubicBezTo>
                  <a:pt x="56" y="47"/>
                  <a:pt x="56" y="47"/>
                  <a:pt x="56" y="47"/>
                </a:cubicBezTo>
                <a:lnTo>
                  <a:pt x="56" y="39"/>
                </a:lnTo>
                <a:close/>
                <a:moveTo>
                  <a:pt x="56" y="29"/>
                </a:moveTo>
                <a:cubicBezTo>
                  <a:pt x="49" y="29"/>
                  <a:pt x="49" y="29"/>
                  <a:pt x="49" y="29"/>
                </a:cubicBezTo>
                <a:cubicBezTo>
                  <a:pt x="49" y="37"/>
                  <a:pt x="49" y="37"/>
                  <a:pt x="49" y="37"/>
                </a:cubicBezTo>
                <a:cubicBezTo>
                  <a:pt x="56" y="37"/>
                  <a:pt x="56" y="37"/>
                  <a:pt x="56" y="37"/>
                </a:cubicBezTo>
                <a:lnTo>
                  <a:pt x="56" y="29"/>
                </a:lnTo>
                <a:close/>
                <a:moveTo>
                  <a:pt x="60" y="49"/>
                </a:moveTo>
                <a:cubicBezTo>
                  <a:pt x="60" y="49"/>
                  <a:pt x="60" y="49"/>
                  <a:pt x="60" y="49"/>
                </a:cubicBezTo>
                <a:cubicBezTo>
                  <a:pt x="58" y="49"/>
                  <a:pt x="58" y="49"/>
                  <a:pt x="58" y="49"/>
                </a:cubicBezTo>
                <a:cubicBezTo>
                  <a:pt x="58" y="57"/>
                  <a:pt x="58" y="57"/>
                  <a:pt x="58" y="57"/>
                </a:cubicBezTo>
                <a:cubicBezTo>
                  <a:pt x="60" y="57"/>
                  <a:pt x="60" y="57"/>
                  <a:pt x="60" y="57"/>
                </a:cubicBezTo>
                <a:cubicBezTo>
                  <a:pt x="62" y="57"/>
                  <a:pt x="63" y="56"/>
                  <a:pt x="63" y="54"/>
                </a:cubicBezTo>
                <a:cubicBezTo>
                  <a:pt x="63" y="52"/>
                  <a:pt x="63" y="52"/>
                  <a:pt x="63" y="52"/>
                </a:cubicBezTo>
                <a:cubicBezTo>
                  <a:pt x="63" y="51"/>
                  <a:pt x="62" y="49"/>
                  <a:pt x="60" y="49"/>
                </a:cubicBezTo>
                <a:close/>
                <a:moveTo>
                  <a:pt x="63" y="42"/>
                </a:moveTo>
                <a:cubicBezTo>
                  <a:pt x="63" y="41"/>
                  <a:pt x="62" y="39"/>
                  <a:pt x="60" y="39"/>
                </a:cubicBezTo>
                <a:cubicBezTo>
                  <a:pt x="60" y="39"/>
                  <a:pt x="60" y="39"/>
                  <a:pt x="60" y="39"/>
                </a:cubicBezTo>
                <a:cubicBezTo>
                  <a:pt x="58" y="39"/>
                  <a:pt x="58" y="39"/>
                  <a:pt x="58" y="39"/>
                </a:cubicBezTo>
                <a:cubicBezTo>
                  <a:pt x="58" y="47"/>
                  <a:pt x="58" y="47"/>
                  <a:pt x="58" y="47"/>
                </a:cubicBezTo>
                <a:cubicBezTo>
                  <a:pt x="60" y="47"/>
                  <a:pt x="60" y="47"/>
                  <a:pt x="60" y="47"/>
                </a:cubicBezTo>
                <a:cubicBezTo>
                  <a:pt x="60" y="47"/>
                  <a:pt x="60" y="47"/>
                  <a:pt x="60" y="47"/>
                </a:cubicBezTo>
                <a:cubicBezTo>
                  <a:pt x="62" y="47"/>
                  <a:pt x="63" y="46"/>
                  <a:pt x="63" y="44"/>
                </a:cubicBezTo>
                <a:lnTo>
                  <a:pt x="63" y="42"/>
                </a:lnTo>
                <a:close/>
                <a:moveTo>
                  <a:pt x="60" y="37"/>
                </a:moveTo>
                <a:cubicBezTo>
                  <a:pt x="60" y="37"/>
                  <a:pt x="60" y="37"/>
                  <a:pt x="60" y="37"/>
                </a:cubicBezTo>
                <a:cubicBezTo>
                  <a:pt x="62" y="37"/>
                  <a:pt x="63" y="36"/>
                  <a:pt x="63" y="34"/>
                </a:cubicBezTo>
                <a:cubicBezTo>
                  <a:pt x="63" y="32"/>
                  <a:pt x="63" y="32"/>
                  <a:pt x="63" y="32"/>
                </a:cubicBezTo>
                <a:cubicBezTo>
                  <a:pt x="63" y="30"/>
                  <a:pt x="62" y="29"/>
                  <a:pt x="60" y="29"/>
                </a:cubicBezTo>
                <a:cubicBezTo>
                  <a:pt x="58" y="29"/>
                  <a:pt x="58" y="29"/>
                  <a:pt x="58" y="29"/>
                </a:cubicBezTo>
                <a:cubicBezTo>
                  <a:pt x="58" y="37"/>
                  <a:pt x="58" y="37"/>
                  <a:pt x="58" y="37"/>
                </a:cubicBezTo>
                <a:lnTo>
                  <a:pt x="60" y="37"/>
                </a:lnTo>
                <a:close/>
                <a:moveTo>
                  <a:pt x="75" y="32"/>
                </a:moveTo>
                <a:cubicBezTo>
                  <a:pt x="75" y="28"/>
                  <a:pt x="71" y="25"/>
                  <a:pt x="67" y="25"/>
                </a:cubicBezTo>
                <a:cubicBezTo>
                  <a:pt x="66" y="25"/>
                  <a:pt x="66" y="24"/>
                  <a:pt x="65" y="23"/>
                </a:cubicBezTo>
                <a:cubicBezTo>
                  <a:pt x="65" y="17"/>
                  <a:pt x="60" y="12"/>
                  <a:pt x="54" y="12"/>
                </a:cubicBezTo>
                <a:cubicBezTo>
                  <a:pt x="52" y="12"/>
                  <a:pt x="50" y="12"/>
                  <a:pt x="48" y="13"/>
                </a:cubicBezTo>
                <a:cubicBezTo>
                  <a:pt x="48" y="13"/>
                  <a:pt x="47" y="13"/>
                  <a:pt x="47" y="13"/>
                </a:cubicBezTo>
                <a:cubicBezTo>
                  <a:pt x="47" y="13"/>
                  <a:pt x="46" y="12"/>
                  <a:pt x="46" y="12"/>
                </a:cubicBezTo>
                <a:cubicBezTo>
                  <a:pt x="46" y="7"/>
                  <a:pt x="42" y="3"/>
                  <a:pt x="37" y="3"/>
                </a:cubicBezTo>
                <a:cubicBezTo>
                  <a:pt x="32" y="3"/>
                  <a:pt x="28" y="7"/>
                  <a:pt x="28" y="12"/>
                </a:cubicBezTo>
                <a:cubicBezTo>
                  <a:pt x="28" y="13"/>
                  <a:pt x="28" y="14"/>
                  <a:pt x="27" y="14"/>
                </a:cubicBezTo>
                <a:cubicBezTo>
                  <a:pt x="24" y="15"/>
                  <a:pt x="21" y="17"/>
                  <a:pt x="20" y="20"/>
                </a:cubicBezTo>
                <a:cubicBezTo>
                  <a:pt x="20" y="20"/>
                  <a:pt x="19" y="21"/>
                  <a:pt x="18" y="21"/>
                </a:cubicBezTo>
                <a:cubicBezTo>
                  <a:pt x="17" y="20"/>
                  <a:pt x="16" y="20"/>
                  <a:pt x="15" y="20"/>
                </a:cubicBezTo>
                <a:cubicBezTo>
                  <a:pt x="8" y="20"/>
                  <a:pt x="3" y="26"/>
                  <a:pt x="3" y="33"/>
                </a:cubicBezTo>
                <a:cubicBezTo>
                  <a:pt x="3" y="39"/>
                  <a:pt x="7" y="44"/>
                  <a:pt x="13" y="45"/>
                </a:cubicBezTo>
                <a:cubicBezTo>
                  <a:pt x="13" y="45"/>
                  <a:pt x="13" y="45"/>
                  <a:pt x="13" y="44"/>
                </a:cubicBezTo>
                <a:cubicBezTo>
                  <a:pt x="13" y="42"/>
                  <a:pt x="13" y="42"/>
                  <a:pt x="13" y="42"/>
                </a:cubicBezTo>
                <a:cubicBezTo>
                  <a:pt x="13" y="41"/>
                  <a:pt x="13" y="39"/>
                  <a:pt x="15" y="38"/>
                </a:cubicBezTo>
                <a:cubicBezTo>
                  <a:pt x="13" y="37"/>
                  <a:pt x="13" y="36"/>
                  <a:pt x="13" y="34"/>
                </a:cubicBezTo>
                <a:cubicBezTo>
                  <a:pt x="13" y="32"/>
                  <a:pt x="13" y="32"/>
                  <a:pt x="13" y="32"/>
                </a:cubicBezTo>
                <a:cubicBezTo>
                  <a:pt x="13" y="29"/>
                  <a:pt x="15" y="27"/>
                  <a:pt x="18" y="27"/>
                </a:cubicBezTo>
                <a:cubicBezTo>
                  <a:pt x="48" y="27"/>
                  <a:pt x="48" y="27"/>
                  <a:pt x="48" y="27"/>
                </a:cubicBezTo>
                <a:cubicBezTo>
                  <a:pt x="57" y="27"/>
                  <a:pt x="57" y="27"/>
                  <a:pt x="57" y="27"/>
                </a:cubicBezTo>
                <a:cubicBezTo>
                  <a:pt x="60" y="27"/>
                  <a:pt x="60" y="27"/>
                  <a:pt x="60" y="27"/>
                </a:cubicBezTo>
                <a:cubicBezTo>
                  <a:pt x="63" y="27"/>
                  <a:pt x="65" y="29"/>
                  <a:pt x="65" y="32"/>
                </a:cubicBezTo>
                <a:cubicBezTo>
                  <a:pt x="65" y="34"/>
                  <a:pt x="65" y="34"/>
                  <a:pt x="65" y="34"/>
                </a:cubicBezTo>
                <a:cubicBezTo>
                  <a:pt x="65" y="36"/>
                  <a:pt x="64" y="37"/>
                  <a:pt x="63" y="38"/>
                </a:cubicBezTo>
                <a:cubicBezTo>
                  <a:pt x="64" y="39"/>
                  <a:pt x="65" y="41"/>
                  <a:pt x="65" y="42"/>
                </a:cubicBezTo>
                <a:cubicBezTo>
                  <a:pt x="65" y="42"/>
                  <a:pt x="65" y="42"/>
                  <a:pt x="65" y="42"/>
                </a:cubicBezTo>
                <a:cubicBezTo>
                  <a:pt x="65" y="42"/>
                  <a:pt x="66" y="41"/>
                  <a:pt x="66" y="41"/>
                </a:cubicBezTo>
                <a:cubicBezTo>
                  <a:pt x="66" y="40"/>
                  <a:pt x="67" y="40"/>
                  <a:pt x="67" y="40"/>
                </a:cubicBezTo>
                <a:cubicBezTo>
                  <a:pt x="72" y="40"/>
                  <a:pt x="75" y="36"/>
                  <a:pt x="75" y="32"/>
                </a:cubicBezTo>
                <a:close/>
                <a:moveTo>
                  <a:pt x="52" y="45"/>
                </a:moveTo>
                <a:cubicBezTo>
                  <a:pt x="53" y="45"/>
                  <a:pt x="54" y="44"/>
                  <a:pt x="54" y="43"/>
                </a:cubicBezTo>
                <a:cubicBezTo>
                  <a:pt x="54" y="42"/>
                  <a:pt x="53" y="41"/>
                  <a:pt x="52" y="41"/>
                </a:cubicBezTo>
                <a:cubicBezTo>
                  <a:pt x="51" y="41"/>
                  <a:pt x="50" y="42"/>
                  <a:pt x="50" y="43"/>
                </a:cubicBezTo>
                <a:cubicBezTo>
                  <a:pt x="50" y="44"/>
                  <a:pt x="51" y="45"/>
                  <a:pt x="52" y="45"/>
                </a:cubicBezTo>
                <a:close/>
                <a:moveTo>
                  <a:pt x="52" y="55"/>
                </a:moveTo>
                <a:cubicBezTo>
                  <a:pt x="53" y="55"/>
                  <a:pt x="54" y="54"/>
                  <a:pt x="54" y="53"/>
                </a:cubicBezTo>
                <a:cubicBezTo>
                  <a:pt x="54" y="52"/>
                  <a:pt x="53" y="52"/>
                  <a:pt x="52" y="52"/>
                </a:cubicBezTo>
                <a:cubicBezTo>
                  <a:pt x="51" y="52"/>
                  <a:pt x="50" y="52"/>
                  <a:pt x="50" y="53"/>
                </a:cubicBezTo>
                <a:cubicBezTo>
                  <a:pt x="50" y="54"/>
                  <a:pt x="51" y="55"/>
                  <a:pt x="52" y="5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3"/>
          <p:cNvSpPr>
            <a:spLocks noEditPoints="1"/>
          </p:cNvSpPr>
          <p:nvPr/>
        </p:nvSpPr>
        <p:spPr bwMode="auto">
          <a:xfrm>
            <a:off x="3718562" y="4702671"/>
            <a:ext cx="301229" cy="252192"/>
          </a:xfrm>
          <a:custGeom>
            <a:avLst/>
            <a:gdLst>
              <a:gd name="T0" fmla="*/ 8 w 73"/>
              <a:gd name="T1" fmla="*/ 0 h 59"/>
              <a:gd name="T2" fmla="*/ 0 w 73"/>
              <a:gd name="T3" fmla="*/ 52 h 59"/>
              <a:gd name="T4" fmla="*/ 66 w 73"/>
              <a:gd name="T5" fmla="*/ 59 h 59"/>
              <a:gd name="T6" fmla="*/ 73 w 73"/>
              <a:gd name="T7" fmla="*/ 7 h 59"/>
              <a:gd name="T8" fmla="*/ 70 w 73"/>
              <a:gd name="T9" fmla="*/ 7 h 59"/>
              <a:gd name="T10" fmla="*/ 66 w 73"/>
              <a:gd name="T11" fmla="*/ 56 h 59"/>
              <a:gd name="T12" fmla="*/ 3 w 73"/>
              <a:gd name="T13" fmla="*/ 52 h 59"/>
              <a:gd name="T14" fmla="*/ 8 w 73"/>
              <a:gd name="T15" fmla="*/ 3 h 59"/>
              <a:gd name="T16" fmla="*/ 70 w 73"/>
              <a:gd name="T17" fmla="*/ 7 h 59"/>
              <a:gd name="T18" fmla="*/ 7 w 73"/>
              <a:gd name="T19" fmla="*/ 10 h 59"/>
              <a:gd name="T20" fmla="*/ 6 w 73"/>
              <a:gd name="T21" fmla="*/ 52 h 59"/>
              <a:gd name="T22" fmla="*/ 66 w 73"/>
              <a:gd name="T23" fmla="*/ 53 h 59"/>
              <a:gd name="T24" fmla="*/ 67 w 73"/>
              <a:gd name="T25" fmla="*/ 11 h 59"/>
              <a:gd name="T26" fmla="*/ 65 w 73"/>
              <a:gd name="T27" fmla="*/ 51 h 59"/>
              <a:gd name="T28" fmla="*/ 8 w 73"/>
              <a:gd name="T29" fmla="*/ 12 h 59"/>
              <a:gd name="T30" fmla="*/ 65 w 73"/>
              <a:gd name="T31" fmla="*/ 51 h 59"/>
              <a:gd name="T32" fmla="*/ 8 w 73"/>
              <a:gd name="T33" fmla="*/ 5 h 59"/>
              <a:gd name="T34" fmla="*/ 8 w 73"/>
              <a:gd name="T35" fmla="*/ 8 h 59"/>
              <a:gd name="T36" fmla="*/ 11 w 73"/>
              <a:gd name="T37" fmla="*/ 6 h 59"/>
              <a:gd name="T38" fmla="*/ 15 w 73"/>
              <a:gd name="T39" fmla="*/ 6 h 59"/>
              <a:gd name="T40" fmla="*/ 11 w 73"/>
              <a:gd name="T41" fmla="*/ 6 h 59"/>
              <a:gd name="T42" fmla="*/ 18 w 73"/>
              <a:gd name="T43" fmla="*/ 5 h 59"/>
              <a:gd name="T44" fmla="*/ 18 w 73"/>
              <a:gd name="T45" fmla="*/ 8 h 59"/>
              <a:gd name="T46" fmla="*/ 33 w 73"/>
              <a:gd name="T47" fmla="*/ 32 h 59"/>
              <a:gd name="T48" fmla="*/ 40 w 73"/>
              <a:gd name="T49" fmla="*/ 32 h 59"/>
              <a:gd name="T50" fmla="*/ 33 w 73"/>
              <a:gd name="T51" fmla="*/ 32 h 59"/>
              <a:gd name="T52" fmla="*/ 23 w 73"/>
              <a:gd name="T53" fmla="*/ 39 h 59"/>
              <a:gd name="T54" fmla="*/ 29 w 73"/>
              <a:gd name="T55" fmla="*/ 42 h 59"/>
              <a:gd name="T56" fmla="*/ 34 w 73"/>
              <a:gd name="T57" fmla="*/ 47 h 59"/>
              <a:gd name="T58" fmla="*/ 39 w 73"/>
              <a:gd name="T59" fmla="*/ 47 h 59"/>
              <a:gd name="T60" fmla="*/ 44 w 73"/>
              <a:gd name="T61" fmla="*/ 42 h 59"/>
              <a:gd name="T62" fmla="*/ 50 w 73"/>
              <a:gd name="T63" fmla="*/ 39 h 59"/>
              <a:gd name="T64" fmla="*/ 52 w 73"/>
              <a:gd name="T65" fmla="*/ 34 h 59"/>
              <a:gd name="T66" fmla="*/ 52 w 73"/>
              <a:gd name="T67" fmla="*/ 29 h 59"/>
              <a:gd name="T68" fmla="*/ 50 w 73"/>
              <a:gd name="T69" fmla="*/ 24 h 59"/>
              <a:gd name="T70" fmla="*/ 44 w 73"/>
              <a:gd name="T71" fmla="*/ 21 h 59"/>
              <a:gd name="T72" fmla="*/ 39 w 73"/>
              <a:gd name="T73" fmla="*/ 16 h 59"/>
              <a:gd name="T74" fmla="*/ 34 w 73"/>
              <a:gd name="T75" fmla="*/ 16 h 59"/>
              <a:gd name="T76" fmla="*/ 29 w 73"/>
              <a:gd name="T77" fmla="*/ 21 h 59"/>
              <a:gd name="T78" fmla="*/ 23 w 73"/>
              <a:gd name="T79" fmla="*/ 24 h 59"/>
              <a:gd name="T80" fmla="*/ 21 w 73"/>
              <a:gd name="T81" fmla="*/ 29 h 59"/>
              <a:gd name="T82" fmla="*/ 21 w 73"/>
              <a:gd name="T83" fmla="*/ 34 h 59"/>
              <a:gd name="T84" fmla="*/ 36 w 73"/>
              <a:gd name="T85" fmla="*/ 24 h 59"/>
              <a:gd name="T86" fmla="*/ 36 w 73"/>
              <a:gd name="T87" fmla="*/ 39 h 59"/>
              <a:gd name="T88" fmla="*/ 36 w 73"/>
              <a:gd name="T89" fmla="*/ 2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3" h="59">
                <a:moveTo>
                  <a:pt x="66" y="0"/>
                </a:moveTo>
                <a:cubicBezTo>
                  <a:pt x="8" y="0"/>
                  <a:pt x="8" y="0"/>
                  <a:pt x="8" y="0"/>
                </a:cubicBezTo>
                <a:cubicBezTo>
                  <a:pt x="4" y="0"/>
                  <a:pt x="0" y="3"/>
                  <a:pt x="0" y="7"/>
                </a:cubicBezTo>
                <a:cubicBezTo>
                  <a:pt x="0" y="52"/>
                  <a:pt x="0" y="52"/>
                  <a:pt x="0" y="52"/>
                </a:cubicBezTo>
                <a:cubicBezTo>
                  <a:pt x="0" y="56"/>
                  <a:pt x="4" y="59"/>
                  <a:pt x="8" y="59"/>
                </a:cubicBezTo>
                <a:cubicBezTo>
                  <a:pt x="66" y="59"/>
                  <a:pt x="66" y="59"/>
                  <a:pt x="66" y="59"/>
                </a:cubicBezTo>
                <a:cubicBezTo>
                  <a:pt x="70" y="59"/>
                  <a:pt x="73" y="56"/>
                  <a:pt x="73" y="52"/>
                </a:cubicBezTo>
                <a:cubicBezTo>
                  <a:pt x="73" y="7"/>
                  <a:pt x="73" y="7"/>
                  <a:pt x="73" y="7"/>
                </a:cubicBezTo>
                <a:cubicBezTo>
                  <a:pt x="73" y="3"/>
                  <a:pt x="70" y="0"/>
                  <a:pt x="66" y="0"/>
                </a:cubicBezTo>
                <a:close/>
                <a:moveTo>
                  <a:pt x="70" y="7"/>
                </a:moveTo>
                <a:cubicBezTo>
                  <a:pt x="70" y="52"/>
                  <a:pt x="70" y="52"/>
                  <a:pt x="70" y="52"/>
                </a:cubicBezTo>
                <a:cubicBezTo>
                  <a:pt x="70" y="54"/>
                  <a:pt x="68" y="56"/>
                  <a:pt x="66" y="56"/>
                </a:cubicBezTo>
                <a:cubicBezTo>
                  <a:pt x="8" y="56"/>
                  <a:pt x="8" y="56"/>
                  <a:pt x="8" y="56"/>
                </a:cubicBezTo>
                <a:cubicBezTo>
                  <a:pt x="5" y="56"/>
                  <a:pt x="3" y="54"/>
                  <a:pt x="3" y="52"/>
                </a:cubicBezTo>
                <a:cubicBezTo>
                  <a:pt x="3" y="7"/>
                  <a:pt x="3" y="7"/>
                  <a:pt x="3" y="7"/>
                </a:cubicBezTo>
                <a:cubicBezTo>
                  <a:pt x="3" y="5"/>
                  <a:pt x="5" y="3"/>
                  <a:pt x="8" y="3"/>
                </a:cubicBezTo>
                <a:cubicBezTo>
                  <a:pt x="66" y="3"/>
                  <a:pt x="66" y="3"/>
                  <a:pt x="66" y="3"/>
                </a:cubicBezTo>
                <a:cubicBezTo>
                  <a:pt x="68" y="3"/>
                  <a:pt x="70" y="5"/>
                  <a:pt x="70" y="7"/>
                </a:cubicBezTo>
                <a:close/>
                <a:moveTo>
                  <a:pt x="66" y="10"/>
                </a:moveTo>
                <a:cubicBezTo>
                  <a:pt x="7" y="10"/>
                  <a:pt x="7" y="10"/>
                  <a:pt x="7" y="10"/>
                </a:cubicBezTo>
                <a:cubicBezTo>
                  <a:pt x="6" y="10"/>
                  <a:pt x="6" y="10"/>
                  <a:pt x="6" y="11"/>
                </a:cubicBezTo>
                <a:cubicBezTo>
                  <a:pt x="6" y="52"/>
                  <a:pt x="6" y="52"/>
                  <a:pt x="6" y="52"/>
                </a:cubicBezTo>
                <a:cubicBezTo>
                  <a:pt x="6" y="53"/>
                  <a:pt x="6" y="53"/>
                  <a:pt x="7" y="53"/>
                </a:cubicBezTo>
                <a:cubicBezTo>
                  <a:pt x="66" y="53"/>
                  <a:pt x="66" y="53"/>
                  <a:pt x="66" y="53"/>
                </a:cubicBezTo>
                <a:cubicBezTo>
                  <a:pt x="67" y="53"/>
                  <a:pt x="67" y="53"/>
                  <a:pt x="67" y="52"/>
                </a:cubicBezTo>
                <a:cubicBezTo>
                  <a:pt x="67" y="11"/>
                  <a:pt x="67" y="11"/>
                  <a:pt x="67" y="11"/>
                </a:cubicBezTo>
                <a:cubicBezTo>
                  <a:pt x="67" y="10"/>
                  <a:pt x="67" y="10"/>
                  <a:pt x="66" y="10"/>
                </a:cubicBezTo>
                <a:close/>
                <a:moveTo>
                  <a:pt x="65" y="51"/>
                </a:moveTo>
                <a:cubicBezTo>
                  <a:pt x="8" y="51"/>
                  <a:pt x="8" y="51"/>
                  <a:pt x="8" y="51"/>
                </a:cubicBezTo>
                <a:cubicBezTo>
                  <a:pt x="8" y="12"/>
                  <a:pt x="8" y="12"/>
                  <a:pt x="8" y="12"/>
                </a:cubicBezTo>
                <a:cubicBezTo>
                  <a:pt x="65" y="12"/>
                  <a:pt x="65" y="12"/>
                  <a:pt x="65" y="12"/>
                </a:cubicBezTo>
                <a:lnTo>
                  <a:pt x="65" y="51"/>
                </a:lnTo>
                <a:close/>
                <a:moveTo>
                  <a:pt x="6" y="6"/>
                </a:moveTo>
                <a:cubicBezTo>
                  <a:pt x="6" y="5"/>
                  <a:pt x="7" y="5"/>
                  <a:pt x="8" y="5"/>
                </a:cubicBezTo>
                <a:cubicBezTo>
                  <a:pt x="9" y="5"/>
                  <a:pt x="10" y="5"/>
                  <a:pt x="10" y="6"/>
                </a:cubicBezTo>
                <a:cubicBezTo>
                  <a:pt x="10" y="7"/>
                  <a:pt x="9" y="8"/>
                  <a:pt x="8" y="8"/>
                </a:cubicBezTo>
                <a:cubicBezTo>
                  <a:pt x="7" y="8"/>
                  <a:pt x="6" y="7"/>
                  <a:pt x="6" y="6"/>
                </a:cubicBezTo>
                <a:close/>
                <a:moveTo>
                  <a:pt x="11" y="6"/>
                </a:moveTo>
                <a:cubicBezTo>
                  <a:pt x="11" y="5"/>
                  <a:pt x="12" y="5"/>
                  <a:pt x="13" y="5"/>
                </a:cubicBezTo>
                <a:cubicBezTo>
                  <a:pt x="14" y="5"/>
                  <a:pt x="15" y="5"/>
                  <a:pt x="15" y="6"/>
                </a:cubicBezTo>
                <a:cubicBezTo>
                  <a:pt x="15" y="7"/>
                  <a:pt x="14" y="8"/>
                  <a:pt x="13" y="8"/>
                </a:cubicBezTo>
                <a:cubicBezTo>
                  <a:pt x="12" y="8"/>
                  <a:pt x="11" y="7"/>
                  <a:pt x="11" y="6"/>
                </a:cubicBezTo>
                <a:close/>
                <a:moveTo>
                  <a:pt x="16" y="6"/>
                </a:moveTo>
                <a:cubicBezTo>
                  <a:pt x="16" y="5"/>
                  <a:pt x="17" y="5"/>
                  <a:pt x="18" y="5"/>
                </a:cubicBezTo>
                <a:cubicBezTo>
                  <a:pt x="19" y="5"/>
                  <a:pt x="20" y="5"/>
                  <a:pt x="20" y="6"/>
                </a:cubicBezTo>
                <a:cubicBezTo>
                  <a:pt x="20" y="7"/>
                  <a:pt x="19" y="8"/>
                  <a:pt x="18" y="8"/>
                </a:cubicBezTo>
                <a:cubicBezTo>
                  <a:pt x="17" y="8"/>
                  <a:pt x="16" y="7"/>
                  <a:pt x="16" y="6"/>
                </a:cubicBezTo>
                <a:close/>
                <a:moveTo>
                  <a:pt x="33" y="32"/>
                </a:moveTo>
                <a:cubicBezTo>
                  <a:pt x="33" y="30"/>
                  <a:pt x="34" y="28"/>
                  <a:pt x="36" y="28"/>
                </a:cubicBezTo>
                <a:cubicBezTo>
                  <a:pt x="38" y="28"/>
                  <a:pt x="40" y="30"/>
                  <a:pt x="40" y="32"/>
                </a:cubicBezTo>
                <a:cubicBezTo>
                  <a:pt x="40" y="33"/>
                  <a:pt x="38" y="35"/>
                  <a:pt x="36" y="35"/>
                </a:cubicBezTo>
                <a:cubicBezTo>
                  <a:pt x="34" y="35"/>
                  <a:pt x="33" y="33"/>
                  <a:pt x="33" y="32"/>
                </a:cubicBezTo>
                <a:close/>
                <a:moveTo>
                  <a:pt x="24" y="36"/>
                </a:moveTo>
                <a:cubicBezTo>
                  <a:pt x="25" y="37"/>
                  <a:pt x="24" y="38"/>
                  <a:pt x="23" y="39"/>
                </a:cubicBezTo>
                <a:cubicBezTo>
                  <a:pt x="24" y="40"/>
                  <a:pt x="24" y="41"/>
                  <a:pt x="25" y="42"/>
                </a:cubicBezTo>
                <a:cubicBezTo>
                  <a:pt x="26" y="41"/>
                  <a:pt x="28" y="41"/>
                  <a:pt x="29" y="42"/>
                </a:cubicBezTo>
                <a:cubicBezTo>
                  <a:pt x="30" y="43"/>
                  <a:pt x="31" y="44"/>
                  <a:pt x="30" y="46"/>
                </a:cubicBezTo>
                <a:cubicBezTo>
                  <a:pt x="31" y="46"/>
                  <a:pt x="32" y="47"/>
                  <a:pt x="34" y="47"/>
                </a:cubicBezTo>
                <a:cubicBezTo>
                  <a:pt x="34" y="45"/>
                  <a:pt x="35" y="44"/>
                  <a:pt x="37" y="44"/>
                </a:cubicBezTo>
                <a:cubicBezTo>
                  <a:pt x="38" y="44"/>
                  <a:pt x="39" y="45"/>
                  <a:pt x="39" y="47"/>
                </a:cubicBezTo>
                <a:cubicBezTo>
                  <a:pt x="41" y="47"/>
                  <a:pt x="42" y="46"/>
                  <a:pt x="43" y="46"/>
                </a:cubicBezTo>
                <a:cubicBezTo>
                  <a:pt x="43" y="44"/>
                  <a:pt x="43" y="43"/>
                  <a:pt x="44" y="42"/>
                </a:cubicBezTo>
                <a:cubicBezTo>
                  <a:pt x="45" y="41"/>
                  <a:pt x="47" y="41"/>
                  <a:pt x="48" y="42"/>
                </a:cubicBezTo>
                <a:cubicBezTo>
                  <a:pt x="49" y="41"/>
                  <a:pt x="50" y="40"/>
                  <a:pt x="50" y="39"/>
                </a:cubicBezTo>
                <a:cubicBezTo>
                  <a:pt x="49" y="38"/>
                  <a:pt x="48" y="37"/>
                  <a:pt x="49" y="36"/>
                </a:cubicBezTo>
                <a:cubicBezTo>
                  <a:pt x="49" y="34"/>
                  <a:pt x="51" y="33"/>
                  <a:pt x="52" y="34"/>
                </a:cubicBezTo>
                <a:cubicBezTo>
                  <a:pt x="52" y="33"/>
                  <a:pt x="52" y="32"/>
                  <a:pt x="52" y="32"/>
                </a:cubicBezTo>
                <a:cubicBezTo>
                  <a:pt x="52" y="31"/>
                  <a:pt x="52" y="30"/>
                  <a:pt x="52" y="29"/>
                </a:cubicBezTo>
                <a:cubicBezTo>
                  <a:pt x="51" y="30"/>
                  <a:pt x="49" y="29"/>
                  <a:pt x="49" y="28"/>
                </a:cubicBezTo>
                <a:cubicBezTo>
                  <a:pt x="48" y="26"/>
                  <a:pt x="49" y="25"/>
                  <a:pt x="50" y="24"/>
                </a:cubicBezTo>
                <a:cubicBezTo>
                  <a:pt x="50" y="23"/>
                  <a:pt x="49" y="22"/>
                  <a:pt x="48" y="21"/>
                </a:cubicBezTo>
                <a:cubicBezTo>
                  <a:pt x="47" y="22"/>
                  <a:pt x="45" y="22"/>
                  <a:pt x="44" y="21"/>
                </a:cubicBezTo>
                <a:cubicBezTo>
                  <a:pt x="43" y="20"/>
                  <a:pt x="43" y="19"/>
                  <a:pt x="43" y="18"/>
                </a:cubicBezTo>
                <a:cubicBezTo>
                  <a:pt x="42" y="17"/>
                  <a:pt x="41" y="16"/>
                  <a:pt x="39" y="16"/>
                </a:cubicBezTo>
                <a:cubicBezTo>
                  <a:pt x="39" y="18"/>
                  <a:pt x="38" y="19"/>
                  <a:pt x="37" y="19"/>
                </a:cubicBezTo>
                <a:cubicBezTo>
                  <a:pt x="35" y="19"/>
                  <a:pt x="34" y="18"/>
                  <a:pt x="34" y="16"/>
                </a:cubicBezTo>
                <a:cubicBezTo>
                  <a:pt x="32" y="16"/>
                  <a:pt x="31" y="17"/>
                  <a:pt x="30" y="18"/>
                </a:cubicBezTo>
                <a:cubicBezTo>
                  <a:pt x="31" y="19"/>
                  <a:pt x="30" y="20"/>
                  <a:pt x="29" y="21"/>
                </a:cubicBezTo>
                <a:cubicBezTo>
                  <a:pt x="28" y="22"/>
                  <a:pt x="26" y="22"/>
                  <a:pt x="25" y="21"/>
                </a:cubicBezTo>
                <a:cubicBezTo>
                  <a:pt x="24" y="22"/>
                  <a:pt x="24" y="23"/>
                  <a:pt x="23" y="24"/>
                </a:cubicBezTo>
                <a:cubicBezTo>
                  <a:pt x="24" y="25"/>
                  <a:pt x="25" y="26"/>
                  <a:pt x="24" y="28"/>
                </a:cubicBezTo>
                <a:cubicBezTo>
                  <a:pt x="24" y="29"/>
                  <a:pt x="23" y="30"/>
                  <a:pt x="21" y="29"/>
                </a:cubicBezTo>
                <a:cubicBezTo>
                  <a:pt x="21" y="30"/>
                  <a:pt x="21" y="31"/>
                  <a:pt x="21" y="32"/>
                </a:cubicBezTo>
                <a:cubicBezTo>
                  <a:pt x="21" y="32"/>
                  <a:pt x="21" y="33"/>
                  <a:pt x="21" y="34"/>
                </a:cubicBezTo>
                <a:cubicBezTo>
                  <a:pt x="23" y="33"/>
                  <a:pt x="24" y="34"/>
                  <a:pt x="24" y="36"/>
                </a:cubicBezTo>
                <a:close/>
                <a:moveTo>
                  <a:pt x="36" y="24"/>
                </a:moveTo>
                <a:cubicBezTo>
                  <a:pt x="41" y="24"/>
                  <a:pt x="44" y="27"/>
                  <a:pt x="44" y="32"/>
                </a:cubicBezTo>
                <a:cubicBezTo>
                  <a:pt x="44" y="36"/>
                  <a:pt x="41" y="39"/>
                  <a:pt x="36" y="39"/>
                </a:cubicBezTo>
                <a:cubicBezTo>
                  <a:pt x="32" y="39"/>
                  <a:pt x="28" y="36"/>
                  <a:pt x="28" y="32"/>
                </a:cubicBezTo>
                <a:cubicBezTo>
                  <a:pt x="28" y="27"/>
                  <a:pt x="32" y="24"/>
                  <a:pt x="36" y="2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95"/>
          <p:cNvSpPr>
            <a:spLocks noEditPoints="1"/>
          </p:cNvSpPr>
          <p:nvPr/>
        </p:nvSpPr>
        <p:spPr bwMode="auto">
          <a:xfrm>
            <a:off x="4360232" y="4728066"/>
            <a:ext cx="297726" cy="269705"/>
          </a:xfrm>
          <a:custGeom>
            <a:avLst/>
            <a:gdLst>
              <a:gd name="T0" fmla="*/ 72 w 72"/>
              <a:gd name="T1" fmla="*/ 45 h 63"/>
              <a:gd name="T2" fmla="*/ 70 w 72"/>
              <a:gd name="T3" fmla="*/ 53 h 63"/>
              <a:gd name="T4" fmla="*/ 69 w 72"/>
              <a:gd name="T5" fmla="*/ 48 h 63"/>
              <a:gd name="T6" fmla="*/ 71 w 72"/>
              <a:gd name="T7" fmla="*/ 45 h 63"/>
              <a:gd name="T8" fmla="*/ 7 w 72"/>
              <a:gd name="T9" fmla="*/ 0 h 63"/>
              <a:gd name="T10" fmla="*/ 0 w 72"/>
              <a:gd name="T11" fmla="*/ 48 h 63"/>
              <a:gd name="T12" fmla="*/ 45 w 72"/>
              <a:gd name="T13" fmla="*/ 55 h 63"/>
              <a:gd name="T14" fmla="*/ 7 w 72"/>
              <a:gd name="T15" fmla="*/ 52 h 63"/>
              <a:gd name="T16" fmla="*/ 3 w 72"/>
              <a:gd name="T17" fmla="*/ 7 h 63"/>
              <a:gd name="T18" fmla="*/ 65 w 72"/>
              <a:gd name="T19" fmla="*/ 3 h 63"/>
              <a:gd name="T20" fmla="*/ 69 w 72"/>
              <a:gd name="T21" fmla="*/ 39 h 63"/>
              <a:gd name="T22" fmla="*/ 72 w 72"/>
              <a:gd name="T23" fmla="*/ 40 h 63"/>
              <a:gd name="T24" fmla="*/ 65 w 72"/>
              <a:gd name="T25" fmla="*/ 0 h 63"/>
              <a:gd name="T26" fmla="*/ 6 w 72"/>
              <a:gd name="T27" fmla="*/ 49 h 63"/>
              <a:gd name="T28" fmla="*/ 43 w 72"/>
              <a:gd name="T29" fmla="*/ 47 h 63"/>
              <a:gd name="T30" fmla="*/ 7 w 72"/>
              <a:gd name="T31" fmla="*/ 12 h 63"/>
              <a:gd name="T32" fmla="*/ 65 w 72"/>
              <a:gd name="T33" fmla="*/ 37 h 63"/>
              <a:gd name="T34" fmla="*/ 67 w 72"/>
              <a:gd name="T35" fmla="*/ 11 h 63"/>
              <a:gd name="T36" fmla="*/ 6 w 72"/>
              <a:gd name="T37" fmla="*/ 10 h 63"/>
              <a:gd name="T38" fmla="*/ 5 w 72"/>
              <a:gd name="T39" fmla="*/ 48 h 63"/>
              <a:gd name="T40" fmla="*/ 17 w 72"/>
              <a:gd name="T41" fmla="*/ 5 h 63"/>
              <a:gd name="T42" fmla="*/ 17 w 72"/>
              <a:gd name="T43" fmla="*/ 8 h 63"/>
              <a:gd name="T44" fmla="*/ 7 w 72"/>
              <a:gd name="T45" fmla="*/ 8 h 63"/>
              <a:gd name="T46" fmla="*/ 7 w 72"/>
              <a:gd name="T47" fmla="*/ 5 h 63"/>
              <a:gd name="T48" fmla="*/ 7 w 72"/>
              <a:gd name="T49" fmla="*/ 8 h 63"/>
              <a:gd name="T50" fmla="*/ 12 w 72"/>
              <a:gd name="T51" fmla="*/ 5 h 63"/>
              <a:gd name="T52" fmla="*/ 12 w 72"/>
              <a:gd name="T53" fmla="*/ 8 h 63"/>
              <a:gd name="T54" fmla="*/ 69 w 72"/>
              <a:gd name="T55" fmla="*/ 55 h 63"/>
              <a:gd name="T56" fmla="*/ 69 w 72"/>
              <a:gd name="T57" fmla="*/ 57 h 63"/>
              <a:gd name="T58" fmla="*/ 64 w 72"/>
              <a:gd name="T59" fmla="*/ 61 h 63"/>
              <a:gd name="T60" fmla="*/ 57 w 72"/>
              <a:gd name="T61" fmla="*/ 55 h 63"/>
              <a:gd name="T62" fmla="*/ 57 w 72"/>
              <a:gd name="T63" fmla="*/ 55 h 63"/>
              <a:gd name="T64" fmla="*/ 51 w 72"/>
              <a:gd name="T65" fmla="*/ 63 h 63"/>
              <a:gd name="T66" fmla="*/ 49 w 72"/>
              <a:gd name="T67" fmla="*/ 62 h 63"/>
              <a:gd name="T68" fmla="*/ 43 w 72"/>
              <a:gd name="T69" fmla="*/ 35 h 63"/>
              <a:gd name="T70" fmla="*/ 70 w 72"/>
              <a:gd name="T71" fmla="*/ 41 h 63"/>
              <a:gd name="T72" fmla="*/ 70 w 72"/>
              <a:gd name="T73" fmla="*/ 44 h 63"/>
              <a:gd name="T74" fmla="*/ 63 w 72"/>
              <a:gd name="T75" fmla="*/ 49 h 63"/>
              <a:gd name="T76" fmla="*/ 69 w 72"/>
              <a:gd name="T77" fmla="*/ 55 h 63"/>
              <a:gd name="T78" fmla="*/ 61 w 72"/>
              <a:gd name="T79" fmla="*/ 51 h 63"/>
              <a:gd name="T80" fmla="*/ 61 w 72"/>
              <a:gd name="T81" fmla="*/ 46 h 63"/>
              <a:gd name="T82" fmla="*/ 46 w 72"/>
              <a:gd name="T83" fmla="*/ 38 h 63"/>
              <a:gd name="T84" fmla="*/ 54 w 72"/>
              <a:gd name="T85" fmla="*/ 53 h 63"/>
              <a:gd name="T86" fmla="*/ 60 w 72"/>
              <a:gd name="T87" fmla="*/ 53 h 63"/>
              <a:gd name="T88" fmla="*/ 66 w 72"/>
              <a:gd name="T89" fmla="*/ 5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2" h="63">
                <a:moveTo>
                  <a:pt x="71" y="45"/>
                </a:moveTo>
                <a:cubicBezTo>
                  <a:pt x="72" y="45"/>
                  <a:pt x="72" y="45"/>
                  <a:pt x="72" y="45"/>
                </a:cubicBezTo>
                <a:cubicBezTo>
                  <a:pt x="72" y="48"/>
                  <a:pt x="72" y="48"/>
                  <a:pt x="72" y="48"/>
                </a:cubicBezTo>
                <a:cubicBezTo>
                  <a:pt x="72" y="50"/>
                  <a:pt x="71" y="52"/>
                  <a:pt x="70" y="53"/>
                </a:cubicBezTo>
                <a:cubicBezTo>
                  <a:pt x="68" y="51"/>
                  <a:pt x="68" y="51"/>
                  <a:pt x="68" y="51"/>
                </a:cubicBezTo>
                <a:cubicBezTo>
                  <a:pt x="69" y="50"/>
                  <a:pt x="69" y="49"/>
                  <a:pt x="69" y="48"/>
                </a:cubicBezTo>
                <a:cubicBezTo>
                  <a:pt x="69" y="47"/>
                  <a:pt x="69" y="47"/>
                  <a:pt x="69" y="47"/>
                </a:cubicBezTo>
                <a:lnTo>
                  <a:pt x="71" y="45"/>
                </a:lnTo>
                <a:close/>
                <a:moveTo>
                  <a:pt x="65" y="0"/>
                </a:moveTo>
                <a:cubicBezTo>
                  <a:pt x="7" y="0"/>
                  <a:pt x="7" y="0"/>
                  <a:pt x="7" y="0"/>
                </a:cubicBezTo>
                <a:cubicBezTo>
                  <a:pt x="3" y="0"/>
                  <a:pt x="0" y="3"/>
                  <a:pt x="0" y="7"/>
                </a:cubicBezTo>
                <a:cubicBezTo>
                  <a:pt x="0" y="48"/>
                  <a:pt x="0" y="48"/>
                  <a:pt x="0" y="48"/>
                </a:cubicBezTo>
                <a:cubicBezTo>
                  <a:pt x="0" y="52"/>
                  <a:pt x="3" y="55"/>
                  <a:pt x="7" y="55"/>
                </a:cubicBezTo>
                <a:cubicBezTo>
                  <a:pt x="45" y="55"/>
                  <a:pt x="45" y="55"/>
                  <a:pt x="45" y="55"/>
                </a:cubicBezTo>
                <a:cubicBezTo>
                  <a:pt x="45" y="52"/>
                  <a:pt x="45" y="52"/>
                  <a:pt x="45" y="52"/>
                </a:cubicBezTo>
                <a:cubicBezTo>
                  <a:pt x="7" y="52"/>
                  <a:pt x="7" y="52"/>
                  <a:pt x="7" y="52"/>
                </a:cubicBezTo>
                <a:cubicBezTo>
                  <a:pt x="5" y="52"/>
                  <a:pt x="3" y="50"/>
                  <a:pt x="3" y="48"/>
                </a:cubicBezTo>
                <a:cubicBezTo>
                  <a:pt x="3" y="7"/>
                  <a:pt x="3" y="7"/>
                  <a:pt x="3" y="7"/>
                </a:cubicBezTo>
                <a:cubicBezTo>
                  <a:pt x="3" y="5"/>
                  <a:pt x="5" y="3"/>
                  <a:pt x="7" y="3"/>
                </a:cubicBezTo>
                <a:cubicBezTo>
                  <a:pt x="65" y="3"/>
                  <a:pt x="65" y="3"/>
                  <a:pt x="65" y="3"/>
                </a:cubicBezTo>
                <a:cubicBezTo>
                  <a:pt x="67" y="3"/>
                  <a:pt x="69" y="5"/>
                  <a:pt x="69" y="7"/>
                </a:cubicBezTo>
                <a:cubicBezTo>
                  <a:pt x="69" y="39"/>
                  <a:pt x="69" y="39"/>
                  <a:pt x="69" y="39"/>
                </a:cubicBezTo>
                <a:cubicBezTo>
                  <a:pt x="70" y="39"/>
                  <a:pt x="70" y="39"/>
                  <a:pt x="70" y="39"/>
                </a:cubicBezTo>
                <a:cubicBezTo>
                  <a:pt x="71" y="39"/>
                  <a:pt x="72" y="40"/>
                  <a:pt x="72" y="40"/>
                </a:cubicBezTo>
                <a:cubicBezTo>
                  <a:pt x="72" y="7"/>
                  <a:pt x="72" y="7"/>
                  <a:pt x="72" y="7"/>
                </a:cubicBezTo>
                <a:cubicBezTo>
                  <a:pt x="72" y="3"/>
                  <a:pt x="69" y="0"/>
                  <a:pt x="65" y="0"/>
                </a:cubicBezTo>
                <a:close/>
                <a:moveTo>
                  <a:pt x="5" y="48"/>
                </a:moveTo>
                <a:cubicBezTo>
                  <a:pt x="5" y="49"/>
                  <a:pt x="6" y="49"/>
                  <a:pt x="6" y="49"/>
                </a:cubicBezTo>
                <a:cubicBezTo>
                  <a:pt x="44" y="49"/>
                  <a:pt x="44" y="49"/>
                  <a:pt x="44" y="49"/>
                </a:cubicBezTo>
                <a:cubicBezTo>
                  <a:pt x="43" y="47"/>
                  <a:pt x="43" y="47"/>
                  <a:pt x="43" y="47"/>
                </a:cubicBezTo>
                <a:cubicBezTo>
                  <a:pt x="7" y="47"/>
                  <a:pt x="7" y="47"/>
                  <a:pt x="7" y="47"/>
                </a:cubicBezTo>
                <a:cubicBezTo>
                  <a:pt x="7" y="12"/>
                  <a:pt x="7" y="12"/>
                  <a:pt x="7" y="12"/>
                </a:cubicBezTo>
                <a:cubicBezTo>
                  <a:pt x="65" y="12"/>
                  <a:pt x="65" y="12"/>
                  <a:pt x="65" y="12"/>
                </a:cubicBezTo>
                <a:cubicBezTo>
                  <a:pt x="65" y="37"/>
                  <a:pt x="65" y="37"/>
                  <a:pt x="65" y="37"/>
                </a:cubicBezTo>
                <a:cubicBezTo>
                  <a:pt x="67" y="38"/>
                  <a:pt x="67" y="38"/>
                  <a:pt x="67" y="38"/>
                </a:cubicBezTo>
                <a:cubicBezTo>
                  <a:pt x="67" y="11"/>
                  <a:pt x="67" y="11"/>
                  <a:pt x="67" y="11"/>
                </a:cubicBezTo>
                <a:cubicBezTo>
                  <a:pt x="67" y="10"/>
                  <a:pt x="66" y="10"/>
                  <a:pt x="66" y="10"/>
                </a:cubicBezTo>
                <a:cubicBezTo>
                  <a:pt x="6" y="10"/>
                  <a:pt x="6" y="10"/>
                  <a:pt x="6" y="10"/>
                </a:cubicBezTo>
                <a:cubicBezTo>
                  <a:pt x="6" y="10"/>
                  <a:pt x="5" y="10"/>
                  <a:pt x="5" y="11"/>
                </a:cubicBezTo>
                <a:lnTo>
                  <a:pt x="5" y="48"/>
                </a:lnTo>
                <a:close/>
                <a:moveTo>
                  <a:pt x="19" y="6"/>
                </a:moveTo>
                <a:cubicBezTo>
                  <a:pt x="19" y="5"/>
                  <a:pt x="18" y="5"/>
                  <a:pt x="17" y="5"/>
                </a:cubicBezTo>
                <a:cubicBezTo>
                  <a:pt x="16" y="5"/>
                  <a:pt x="15" y="5"/>
                  <a:pt x="15" y="6"/>
                </a:cubicBezTo>
                <a:cubicBezTo>
                  <a:pt x="15" y="7"/>
                  <a:pt x="16" y="8"/>
                  <a:pt x="17" y="8"/>
                </a:cubicBezTo>
                <a:cubicBezTo>
                  <a:pt x="18" y="8"/>
                  <a:pt x="19" y="7"/>
                  <a:pt x="19" y="6"/>
                </a:cubicBezTo>
                <a:close/>
                <a:moveTo>
                  <a:pt x="7" y="8"/>
                </a:moveTo>
                <a:cubicBezTo>
                  <a:pt x="8" y="8"/>
                  <a:pt x="9" y="7"/>
                  <a:pt x="9" y="6"/>
                </a:cubicBezTo>
                <a:cubicBezTo>
                  <a:pt x="9" y="5"/>
                  <a:pt x="8" y="5"/>
                  <a:pt x="7" y="5"/>
                </a:cubicBezTo>
                <a:cubicBezTo>
                  <a:pt x="6" y="5"/>
                  <a:pt x="6" y="5"/>
                  <a:pt x="6" y="6"/>
                </a:cubicBezTo>
                <a:cubicBezTo>
                  <a:pt x="6" y="7"/>
                  <a:pt x="6" y="8"/>
                  <a:pt x="7" y="8"/>
                </a:cubicBezTo>
                <a:close/>
                <a:moveTo>
                  <a:pt x="14" y="6"/>
                </a:moveTo>
                <a:cubicBezTo>
                  <a:pt x="14" y="5"/>
                  <a:pt x="13" y="5"/>
                  <a:pt x="12" y="5"/>
                </a:cubicBezTo>
                <a:cubicBezTo>
                  <a:pt x="11" y="5"/>
                  <a:pt x="10" y="5"/>
                  <a:pt x="10" y="6"/>
                </a:cubicBezTo>
                <a:cubicBezTo>
                  <a:pt x="10" y="7"/>
                  <a:pt x="11" y="8"/>
                  <a:pt x="12" y="8"/>
                </a:cubicBezTo>
                <a:cubicBezTo>
                  <a:pt x="13" y="8"/>
                  <a:pt x="14" y="7"/>
                  <a:pt x="14" y="6"/>
                </a:cubicBezTo>
                <a:close/>
                <a:moveTo>
                  <a:pt x="69" y="55"/>
                </a:moveTo>
                <a:cubicBezTo>
                  <a:pt x="69" y="55"/>
                  <a:pt x="69" y="56"/>
                  <a:pt x="69" y="56"/>
                </a:cubicBezTo>
                <a:cubicBezTo>
                  <a:pt x="69" y="56"/>
                  <a:pt x="69" y="57"/>
                  <a:pt x="69" y="57"/>
                </a:cubicBezTo>
                <a:cubicBezTo>
                  <a:pt x="65" y="61"/>
                  <a:pt x="65" y="61"/>
                  <a:pt x="65" y="61"/>
                </a:cubicBezTo>
                <a:cubicBezTo>
                  <a:pt x="65" y="61"/>
                  <a:pt x="65" y="61"/>
                  <a:pt x="64" y="61"/>
                </a:cubicBezTo>
                <a:cubicBezTo>
                  <a:pt x="64" y="61"/>
                  <a:pt x="63" y="61"/>
                  <a:pt x="63" y="61"/>
                </a:cubicBezTo>
                <a:cubicBezTo>
                  <a:pt x="57" y="55"/>
                  <a:pt x="57" y="55"/>
                  <a:pt x="57" y="55"/>
                </a:cubicBezTo>
                <a:cubicBezTo>
                  <a:pt x="57" y="55"/>
                  <a:pt x="57" y="55"/>
                  <a:pt x="57" y="55"/>
                </a:cubicBezTo>
                <a:cubicBezTo>
                  <a:pt x="57" y="55"/>
                  <a:pt x="57" y="55"/>
                  <a:pt x="57" y="55"/>
                </a:cubicBezTo>
                <a:cubicBezTo>
                  <a:pt x="52" y="62"/>
                  <a:pt x="52" y="62"/>
                  <a:pt x="52" y="62"/>
                </a:cubicBezTo>
                <a:cubicBezTo>
                  <a:pt x="52" y="63"/>
                  <a:pt x="51" y="63"/>
                  <a:pt x="51" y="63"/>
                </a:cubicBezTo>
                <a:cubicBezTo>
                  <a:pt x="51" y="63"/>
                  <a:pt x="50" y="63"/>
                  <a:pt x="50" y="63"/>
                </a:cubicBezTo>
                <a:cubicBezTo>
                  <a:pt x="50" y="63"/>
                  <a:pt x="49" y="62"/>
                  <a:pt x="49" y="62"/>
                </a:cubicBezTo>
                <a:cubicBezTo>
                  <a:pt x="42" y="36"/>
                  <a:pt x="42" y="36"/>
                  <a:pt x="42" y="36"/>
                </a:cubicBezTo>
                <a:cubicBezTo>
                  <a:pt x="42" y="35"/>
                  <a:pt x="42" y="35"/>
                  <a:pt x="43" y="35"/>
                </a:cubicBezTo>
                <a:cubicBezTo>
                  <a:pt x="43" y="34"/>
                  <a:pt x="44" y="34"/>
                  <a:pt x="44" y="34"/>
                </a:cubicBezTo>
                <a:cubicBezTo>
                  <a:pt x="70" y="41"/>
                  <a:pt x="70" y="41"/>
                  <a:pt x="70" y="41"/>
                </a:cubicBezTo>
                <a:cubicBezTo>
                  <a:pt x="70" y="41"/>
                  <a:pt x="71" y="42"/>
                  <a:pt x="71" y="42"/>
                </a:cubicBezTo>
                <a:cubicBezTo>
                  <a:pt x="71" y="43"/>
                  <a:pt x="71" y="43"/>
                  <a:pt x="70" y="44"/>
                </a:cubicBezTo>
                <a:cubicBezTo>
                  <a:pt x="63" y="48"/>
                  <a:pt x="63" y="48"/>
                  <a:pt x="63" y="48"/>
                </a:cubicBezTo>
                <a:cubicBezTo>
                  <a:pt x="63" y="48"/>
                  <a:pt x="63" y="49"/>
                  <a:pt x="63" y="49"/>
                </a:cubicBezTo>
                <a:cubicBezTo>
                  <a:pt x="63" y="49"/>
                  <a:pt x="63" y="49"/>
                  <a:pt x="63" y="49"/>
                </a:cubicBezTo>
                <a:lnTo>
                  <a:pt x="69" y="55"/>
                </a:lnTo>
                <a:close/>
                <a:moveTo>
                  <a:pt x="66" y="56"/>
                </a:moveTo>
                <a:cubicBezTo>
                  <a:pt x="61" y="51"/>
                  <a:pt x="61" y="51"/>
                  <a:pt x="61" y="51"/>
                </a:cubicBezTo>
                <a:cubicBezTo>
                  <a:pt x="60" y="51"/>
                  <a:pt x="60" y="50"/>
                  <a:pt x="60" y="48"/>
                </a:cubicBezTo>
                <a:cubicBezTo>
                  <a:pt x="60" y="47"/>
                  <a:pt x="61" y="46"/>
                  <a:pt x="61" y="46"/>
                </a:cubicBezTo>
                <a:cubicBezTo>
                  <a:pt x="66" y="43"/>
                  <a:pt x="66" y="43"/>
                  <a:pt x="66" y="43"/>
                </a:cubicBezTo>
                <a:cubicBezTo>
                  <a:pt x="46" y="38"/>
                  <a:pt x="46" y="38"/>
                  <a:pt x="46" y="38"/>
                </a:cubicBezTo>
                <a:cubicBezTo>
                  <a:pt x="51" y="58"/>
                  <a:pt x="51" y="58"/>
                  <a:pt x="51" y="58"/>
                </a:cubicBezTo>
                <a:cubicBezTo>
                  <a:pt x="54" y="53"/>
                  <a:pt x="54" y="53"/>
                  <a:pt x="54" y="53"/>
                </a:cubicBezTo>
                <a:cubicBezTo>
                  <a:pt x="55" y="52"/>
                  <a:pt x="56" y="52"/>
                  <a:pt x="57" y="52"/>
                </a:cubicBezTo>
                <a:cubicBezTo>
                  <a:pt x="58" y="52"/>
                  <a:pt x="59" y="52"/>
                  <a:pt x="60" y="53"/>
                </a:cubicBezTo>
                <a:cubicBezTo>
                  <a:pt x="64" y="57"/>
                  <a:pt x="64" y="57"/>
                  <a:pt x="64" y="57"/>
                </a:cubicBezTo>
                <a:lnTo>
                  <a:pt x="66" y="5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206"/>
          <p:cNvSpPr>
            <a:spLocks noEditPoints="1"/>
          </p:cNvSpPr>
          <p:nvPr/>
        </p:nvSpPr>
        <p:spPr bwMode="auto">
          <a:xfrm>
            <a:off x="10457666" y="4016193"/>
            <a:ext cx="252192" cy="253943"/>
          </a:xfrm>
          <a:custGeom>
            <a:avLst/>
            <a:gdLst>
              <a:gd name="T0" fmla="*/ 60 w 61"/>
              <a:gd name="T1" fmla="*/ 2 h 59"/>
              <a:gd name="T2" fmla="*/ 53 w 61"/>
              <a:gd name="T3" fmla="*/ 0 h 59"/>
              <a:gd name="T4" fmla="*/ 9 w 61"/>
              <a:gd name="T5" fmla="*/ 19 h 59"/>
              <a:gd name="T6" fmla="*/ 8 w 61"/>
              <a:gd name="T7" fmla="*/ 51 h 59"/>
              <a:gd name="T8" fmla="*/ 3 w 61"/>
              <a:gd name="T9" fmla="*/ 57 h 59"/>
              <a:gd name="T10" fmla="*/ 3 w 61"/>
              <a:gd name="T11" fmla="*/ 58 h 59"/>
              <a:gd name="T12" fmla="*/ 4 w 61"/>
              <a:gd name="T13" fmla="*/ 58 h 59"/>
              <a:gd name="T14" fmla="*/ 4 w 61"/>
              <a:gd name="T15" fmla="*/ 58 h 59"/>
              <a:gd name="T16" fmla="*/ 10 w 61"/>
              <a:gd name="T17" fmla="*/ 53 h 59"/>
              <a:gd name="T18" fmla="*/ 26 w 61"/>
              <a:gd name="T19" fmla="*/ 59 h 59"/>
              <a:gd name="T20" fmla="*/ 42 w 61"/>
              <a:gd name="T21" fmla="*/ 52 h 59"/>
              <a:gd name="T22" fmla="*/ 61 w 61"/>
              <a:gd name="T23" fmla="*/ 8 h 59"/>
              <a:gd name="T24" fmla="*/ 60 w 61"/>
              <a:gd name="T25" fmla="*/ 2 h 59"/>
              <a:gd name="T26" fmla="*/ 11 w 61"/>
              <a:gd name="T27" fmla="*/ 21 h 59"/>
              <a:gd name="T28" fmla="*/ 54 w 61"/>
              <a:gd name="T29" fmla="*/ 3 h 59"/>
              <a:gd name="T30" fmla="*/ 56 w 61"/>
              <a:gd name="T31" fmla="*/ 3 h 59"/>
              <a:gd name="T32" fmla="*/ 56 w 61"/>
              <a:gd name="T33" fmla="*/ 3 h 59"/>
              <a:gd name="T34" fmla="*/ 27 w 61"/>
              <a:gd name="T35" fmla="*/ 32 h 59"/>
              <a:gd name="T36" fmla="*/ 27 w 61"/>
              <a:gd name="T37" fmla="*/ 20 h 59"/>
              <a:gd name="T38" fmla="*/ 26 w 61"/>
              <a:gd name="T39" fmla="*/ 19 h 59"/>
              <a:gd name="T40" fmla="*/ 25 w 61"/>
              <a:gd name="T41" fmla="*/ 20 h 59"/>
              <a:gd name="T42" fmla="*/ 25 w 61"/>
              <a:gd name="T43" fmla="*/ 34 h 59"/>
              <a:gd name="T44" fmla="*/ 10 w 61"/>
              <a:gd name="T45" fmla="*/ 49 h 59"/>
              <a:gd name="T46" fmla="*/ 11 w 61"/>
              <a:gd name="T47" fmla="*/ 21 h 59"/>
              <a:gd name="T48" fmla="*/ 58 w 61"/>
              <a:gd name="T49" fmla="*/ 7 h 59"/>
              <a:gd name="T50" fmla="*/ 40 w 61"/>
              <a:gd name="T51" fmla="*/ 50 h 59"/>
              <a:gd name="T52" fmla="*/ 26 w 61"/>
              <a:gd name="T53" fmla="*/ 56 h 59"/>
              <a:gd name="T54" fmla="*/ 12 w 61"/>
              <a:gd name="T55" fmla="*/ 50 h 59"/>
              <a:gd name="T56" fmla="*/ 18 w 61"/>
              <a:gd name="T57" fmla="*/ 45 h 59"/>
              <a:gd name="T58" fmla="*/ 18 w 61"/>
              <a:gd name="T59" fmla="*/ 45 h 59"/>
              <a:gd name="T60" fmla="*/ 38 w 61"/>
              <a:gd name="T61" fmla="*/ 45 h 59"/>
              <a:gd name="T62" fmla="*/ 39 w 61"/>
              <a:gd name="T63" fmla="*/ 44 h 59"/>
              <a:gd name="T64" fmla="*/ 38 w 61"/>
              <a:gd name="T65" fmla="*/ 43 h 59"/>
              <a:gd name="T66" fmla="*/ 20 w 61"/>
              <a:gd name="T67" fmla="*/ 43 h 59"/>
              <a:gd name="T68" fmla="*/ 27 w 61"/>
              <a:gd name="T69" fmla="*/ 35 h 59"/>
              <a:gd name="T70" fmla="*/ 27 w 61"/>
              <a:gd name="T71" fmla="*/ 35 h 59"/>
              <a:gd name="T72" fmla="*/ 36 w 61"/>
              <a:gd name="T73" fmla="*/ 26 h 59"/>
              <a:gd name="T74" fmla="*/ 36 w 61"/>
              <a:gd name="T75" fmla="*/ 27 h 59"/>
              <a:gd name="T76" fmla="*/ 48 w 61"/>
              <a:gd name="T77" fmla="*/ 27 h 59"/>
              <a:gd name="T78" fmla="*/ 49 w 61"/>
              <a:gd name="T79" fmla="*/ 26 h 59"/>
              <a:gd name="T80" fmla="*/ 48 w 61"/>
              <a:gd name="T81" fmla="*/ 25 h 59"/>
              <a:gd name="T82" fmla="*/ 38 w 61"/>
              <a:gd name="T83" fmla="*/ 25 h 59"/>
              <a:gd name="T84" fmla="*/ 58 w 61"/>
              <a:gd name="T85" fmla="*/ 5 h 59"/>
              <a:gd name="T86" fmla="*/ 58 w 61"/>
              <a:gd name="T87" fmla="*/ 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 h="59">
                <a:moveTo>
                  <a:pt x="60" y="2"/>
                </a:moveTo>
                <a:cubicBezTo>
                  <a:pt x="59" y="0"/>
                  <a:pt x="56" y="0"/>
                  <a:pt x="53" y="0"/>
                </a:cubicBezTo>
                <a:cubicBezTo>
                  <a:pt x="52" y="1"/>
                  <a:pt x="18" y="10"/>
                  <a:pt x="9" y="19"/>
                </a:cubicBezTo>
                <a:cubicBezTo>
                  <a:pt x="0" y="28"/>
                  <a:pt x="0" y="42"/>
                  <a:pt x="8" y="51"/>
                </a:cubicBezTo>
                <a:cubicBezTo>
                  <a:pt x="3" y="57"/>
                  <a:pt x="3" y="57"/>
                  <a:pt x="3" y="57"/>
                </a:cubicBezTo>
                <a:cubicBezTo>
                  <a:pt x="3" y="57"/>
                  <a:pt x="3" y="58"/>
                  <a:pt x="3" y="58"/>
                </a:cubicBezTo>
                <a:cubicBezTo>
                  <a:pt x="3" y="58"/>
                  <a:pt x="3" y="58"/>
                  <a:pt x="4" y="58"/>
                </a:cubicBezTo>
                <a:cubicBezTo>
                  <a:pt x="4" y="58"/>
                  <a:pt x="4" y="58"/>
                  <a:pt x="4" y="58"/>
                </a:cubicBezTo>
                <a:cubicBezTo>
                  <a:pt x="10" y="53"/>
                  <a:pt x="10" y="53"/>
                  <a:pt x="10" y="53"/>
                </a:cubicBezTo>
                <a:cubicBezTo>
                  <a:pt x="14" y="57"/>
                  <a:pt x="20" y="59"/>
                  <a:pt x="26" y="59"/>
                </a:cubicBezTo>
                <a:cubicBezTo>
                  <a:pt x="32" y="59"/>
                  <a:pt x="38" y="56"/>
                  <a:pt x="42" y="52"/>
                </a:cubicBezTo>
                <a:cubicBezTo>
                  <a:pt x="51" y="43"/>
                  <a:pt x="60" y="9"/>
                  <a:pt x="61" y="8"/>
                </a:cubicBezTo>
                <a:cubicBezTo>
                  <a:pt x="61" y="5"/>
                  <a:pt x="61" y="3"/>
                  <a:pt x="60" y="2"/>
                </a:cubicBezTo>
                <a:close/>
                <a:moveTo>
                  <a:pt x="11" y="21"/>
                </a:moveTo>
                <a:cubicBezTo>
                  <a:pt x="19" y="13"/>
                  <a:pt x="54" y="3"/>
                  <a:pt x="54" y="3"/>
                </a:cubicBezTo>
                <a:cubicBezTo>
                  <a:pt x="55" y="3"/>
                  <a:pt x="55" y="3"/>
                  <a:pt x="56" y="3"/>
                </a:cubicBezTo>
                <a:cubicBezTo>
                  <a:pt x="56" y="3"/>
                  <a:pt x="56" y="3"/>
                  <a:pt x="56" y="3"/>
                </a:cubicBezTo>
                <a:cubicBezTo>
                  <a:pt x="27" y="32"/>
                  <a:pt x="27" y="32"/>
                  <a:pt x="27" y="32"/>
                </a:cubicBezTo>
                <a:cubicBezTo>
                  <a:pt x="27" y="20"/>
                  <a:pt x="27" y="20"/>
                  <a:pt x="27" y="20"/>
                </a:cubicBezTo>
                <a:cubicBezTo>
                  <a:pt x="27" y="19"/>
                  <a:pt x="27" y="19"/>
                  <a:pt x="26" y="19"/>
                </a:cubicBezTo>
                <a:cubicBezTo>
                  <a:pt x="26" y="19"/>
                  <a:pt x="25" y="19"/>
                  <a:pt x="25" y="20"/>
                </a:cubicBezTo>
                <a:cubicBezTo>
                  <a:pt x="25" y="34"/>
                  <a:pt x="25" y="34"/>
                  <a:pt x="25" y="34"/>
                </a:cubicBezTo>
                <a:cubicBezTo>
                  <a:pt x="10" y="49"/>
                  <a:pt x="10" y="49"/>
                  <a:pt x="10" y="49"/>
                </a:cubicBezTo>
                <a:cubicBezTo>
                  <a:pt x="3" y="41"/>
                  <a:pt x="3" y="29"/>
                  <a:pt x="11" y="21"/>
                </a:cubicBezTo>
                <a:close/>
                <a:moveTo>
                  <a:pt x="58" y="7"/>
                </a:moveTo>
                <a:cubicBezTo>
                  <a:pt x="58" y="7"/>
                  <a:pt x="48" y="42"/>
                  <a:pt x="40" y="50"/>
                </a:cubicBezTo>
                <a:cubicBezTo>
                  <a:pt x="36" y="54"/>
                  <a:pt x="31" y="56"/>
                  <a:pt x="26" y="56"/>
                </a:cubicBezTo>
                <a:cubicBezTo>
                  <a:pt x="20" y="56"/>
                  <a:pt x="16" y="54"/>
                  <a:pt x="12" y="50"/>
                </a:cubicBezTo>
                <a:cubicBezTo>
                  <a:pt x="18" y="45"/>
                  <a:pt x="18" y="45"/>
                  <a:pt x="18" y="45"/>
                </a:cubicBezTo>
                <a:cubicBezTo>
                  <a:pt x="18" y="45"/>
                  <a:pt x="18" y="45"/>
                  <a:pt x="18" y="45"/>
                </a:cubicBezTo>
                <a:cubicBezTo>
                  <a:pt x="38" y="45"/>
                  <a:pt x="38" y="45"/>
                  <a:pt x="38" y="45"/>
                </a:cubicBezTo>
                <a:cubicBezTo>
                  <a:pt x="38" y="45"/>
                  <a:pt x="39" y="44"/>
                  <a:pt x="39" y="44"/>
                </a:cubicBezTo>
                <a:cubicBezTo>
                  <a:pt x="39" y="43"/>
                  <a:pt x="38" y="43"/>
                  <a:pt x="38" y="43"/>
                </a:cubicBezTo>
                <a:cubicBezTo>
                  <a:pt x="20" y="43"/>
                  <a:pt x="20" y="43"/>
                  <a:pt x="20" y="43"/>
                </a:cubicBezTo>
                <a:cubicBezTo>
                  <a:pt x="27" y="35"/>
                  <a:pt x="27" y="35"/>
                  <a:pt x="27" y="35"/>
                </a:cubicBezTo>
                <a:cubicBezTo>
                  <a:pt x="27" y="35"/>
                  <a:pt x="27" y="35"/>
                  <a:pt x="27" y="35"/>
                </a:cubicBezTo>
                <a:cubicBezTo>
                  <a:pt x="36" y="26"/>
                  <a:pt x="36" y="26"/>
                  <a:pt x="36" y="26"/>
                </a:cubicBezTo>
                <a:cubicBezTo>
                  <a:pt x="36" y="27"/>
                  <a:pt x="36" y="27"/>
                  <a:pt x="36" y="27"/>
                </a:cubicBezTo>
                <a:cubicBezTo>
                  <a:pt x="48" y="27"/>
                  <a:pt x="48" y="27"/>
                  <a:pt x="48" y="27"/>
                </a:cubicBezTo>
                <a:cubicBezTo>
                  <a:pt x="49" y="27"/>
                  <a:pt x="49" y="26"/>
                  <a:pt x="49" y="26"/>
                </a:cubicBezTo>
                <a:cubicBezTo>
                  <a:pt x="49" y="25"/>
                  <a:pt x="49" y="25"/>
                  <a:pt x="48" y="25"/>
                </a:cubicBezTo>
                <a:cubicBezTo>
                  <a:pt x="38" y="25"/>
                  <a:pt x="38" y="25"/>
                  <a:pt x="38" y="25"/>
                </a:cubicBezTo>
                <a:cubicBezTo>
                  <a:pt x="58" y="5"/>
                  <a:pt x="58" y="5"/>
                  <a:pt x="58" y="5"/>
                </a:cubicBezTo>
                <a:cubicBezTo>
                  <a:pt x="58" y="5"/>
                  <a:pt x="58" y="6"/>
                  <a:pt x="58" y="7"/>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45"/>
          <p:cNvSpPr>
            <a:spLocks noEditPoints="1"/>
          </p:cNvSpPr>
          <p:nvPr/>
        </p:nvSpPr>
        <p:spPr bwMode="auto">
          <a:xfrm>
            <a:off x="8335488" y="4671164"/>
            <a:ext cx="257888" cy="324554"/>
          </a:xfrm>
          <a:custGeom>
            <a:avLst/>
            <a:gdLst>
              <a:gd name="T0" fmla="*/ 45 w 62"/>
              <a:gd name="T1" fmla="*/ 4 h 75"/>
              <a:gd name="T2" fmla="*/ 42 w 62"/>
              <a:gd name="T3" fmla="*/ 1 h 75"/>
              <a:gd name="T4" fmla="*/ 36 w 62"/>
              <a:gd name="T5" fmla="*/ 2 h 75"/>
              <a:gd name="T6" fmla="*/ 35 w 62"/>
              <a:gd name="T7" fmla="*/ 5 h 75"/>
              <a:gd name="T8" fmla="*/ 37 w 62"/>
              <a:gd name="T9" fmla="*/ 9 h 75"/>
              <a:gd name="T10" fmla="*/ 0 w 62"/>
              <a:gd name="T11" fmla="*/ 32 h 75"/>
              <a:gd name="T12" fmla="*/ 9 w 62"/>
              <a:gd name="T13" fmla="*/ 55 h 75"/>
              <a:gd name="T14" fmla="*/ 2 w 62"/>
              <a:gd name="T15" fmla="*/ 50 h 75"/>
              <a:gd name="T16" fmla="*/ 7 w 62"/>
              <a:gd name="T17" fmla="*/ 58 h 75"/>
              <a:gd name="T18" fmla="*/ 7 w 62"/>
              <a:gd name="T19" fmla="*/ 62 h 75"/>
              <a:gd name="T20" fmla="*/ 10 w 62"/>
              <a:gd name="T21" fmla="*/ 61 h 75"/>
              <a:gd name="T22" fmla="*/ 22 w 62"/>
              <a:gd name="T23" fmla="*/ 64 h 75"/>
              <a:gd name="T24" fmla="*/ 13 w 62"/>
              <a:gd name="T25" fmla="*/ 66 h 75"/>
              <a:gd name="T26" fmla="*/ 9 w 62"/>
              <a:gd name="T27" fmla="*/ 69 h 75"/>
              <a:gd name="T28" fmla="*/ 9 w 62"/>
              <a:gd name="T29" fmla="*/ 75 h 75"/>
              <a:gd name="T30" fmla="*/ 48 w 62"/>
              <a:gd name="T31" fmla="*/ 72 h 75"/>
              <a:gd name="T32" fmla="*/ 44 w 62"/>
              <a:gd name="T33" fmla="*/ 69 h 75"/>
              <a:gd name="T34" fmla="*/ 30 w 62"/>
              <a:gd name="T35" fmla="*/ 66 h 75"/>
              <a:gd name="T36" fmla="*/ 54 w 62"/>
              <a:gd name="T37" fmla="*/ 48 h 75"/>
              <a:gd name="T38" fmla="*/ 27 w 62"/>
              <a:gd name="T39" fmla="*/ 46 h 75"/>
              <a:gd name="T40" fmla="*/ 27 w 62"/>
              <a:gd name="T41" fmla="*/ 55 h 75"/>
              <a:gd name="T42" fmla="*/ 27 w 62"/>
              <a:gd name="T43" fmla="*/ 44 h 75"/>
              <a:gd name="T44" fmla="*/ 38 w 62"/>
              <a:gd name="T45" fmla="*/ 33 h 75"/>
              <a:gd name="T46" fmla="*/ 27 w 62"/>
              <a:gd name="T47" fmla="*/ 44 h 75"/>
              <a:gd name="T48" fmla="*/ 49 w 62"/>
              <a:gd name="T49" fmla="*/ 33 h 75"/>
              <a:gd name="T50" fmla="*/ 40 w 62"/>
              <a:gd name="T51" fmla="*/ 33 h 75"/>
              <a:gd name="T52" fmla="*/ 39 w 62"/>
              <a:gd name="T53" fmla="*/ 23 h 75"/>
              <a:gd name="T54" fmla="*/ 40 w 62"/>
              <a:gd name="T55" fmla="*/ 31 h 75"/>
              <a:gd name="T56" fmla="*/ 27 w 62"/>
              <a:gd name="T57" fmla="*/ 31 h 75"/>
              <a:gd name="T58" fmla="*/ 36 w 62"/>
              <a:gd name="T59" fmla="*/ 22 h 75"/>
              <a:gd name="T60" fmla="*/ 27 w 62"/>
              <a:gd name="T61" fmla="*/ 19 h 75"/>
              <a:gd name="T62" fmla="*/ 36 w 62"/>
              <a:gd name="T63" fmla="*/ 20 h 75"/>
              <a:gd name="T64" fmla="*/ 25 w 62"/>
              <a:gd name="T65" fmla="*/ 19 h 75"/>
              <a:gd name="T66" fmla="*/ 25 w 62"/>
              <a:gd name="T67" fmla="*/ 9 h 75"/>
              <a:gd name="T68" fmla="*/ 25 w 62"/>
              <a:gd name="T69" fmla="*/ 21 h 75"/>
              <a:gd name="T70" fmla="*/ 15 w 62"/>
              <a:gd name="T71" fmla="*/ 31 h 75"/>
              <a:gd name="T72" fmla="*/ 25 w 62"/>
              <a:gd name="T73" fmla="*/ 21 h 75"/>
              <a:gd name="T74" fmla="*/ 3 w 62"/>
              <a:gd name="T75" fmla="*/ 31 h 75"/>
              <a:gd name="T76" fmla="*/ 13 w 62"/>
              <a:gd name="T77" fmla="*/ 31 h 75"/>
              <a:gd name="T78" fmla="*/ 14 w 62"/>
              <a:gd name="T79" fmla="*/ 42 h 75"/>
              <a:gd name="T80" fmla="*/ 13 w 62"/>
              <a:gd name="T81" fmla="*/ 33 h 75"/>
              <a:gd name="T82" fmla="*/ 25 w 62"/>
              <a:gd name="T83" fmla="*/ 33 h 75"/>
              <a:gd name="T84" fmla="*/ 16 w 62"/>
              <a:gd name="T85" fmla="*/ 42 h 75"/>
              <a:gd name="T86" fmla="*/ 25 w 62"/>
              <a:gd name="T87" fmla="*/ 46 h 75"/>
              <a:gd name="T88" fmla="*/ 17 w 62"/>
              <a:gd name="T89" fmla="*/ 45 h 75"/>
              <a:gd name="T90" fmla="*/ 38 w 62"/>
              <a:gd name="T91" fmla="*/ 44 h 75"/>
              <a:gd name="T92" fmla="*/ 33 w 62"/>
              <a:gd name="T93" fmla="*/ 54 h 75"/>
              <a:gd name="T94" fmla="*/ 38 w 62"/>
              <a:gd name="T95" fmla="*/ 20 h 75"/>
              <a:gd name="T96" fmla="*/ 48 w 62"/>
              <a:gd name="T97" fmla="*/ 26 h 75"/>
              <a:gd name="T98" fmla="*/ 14 w 62"/>
              <a:gd name="T99" fmla="*/ 20 h 75"/>
              <a:gd name="T100" fmla="*/ 20 w 62"/>
              <a:gd name="T101" fmla="*/ 10 h 75"/>
              <a:gd name="T102" fmla="*/ 14 w 62"/>
              <a:gd name="T103" fmla="*/ 44 h 75"/>
              <a:gd name="T104" fmla="*/ 4 w 62"/>
              <a:gd name="T105" fmla="*/ 39 h 75"/>
              <a:gd name="T106" fmla="*/ 50 w 62"/>
              <a:gd name="T107" fmla="*/ 46 h 75"/>
              <a:gd name="T108" fmla="*/ 14 w 62"/>
              <a:gd name="T109" fmla="*/ 55 h 75"/>
              <a:gd name="T110" fmla="*/ 52 w 62"/>
              <a:gd name="T111" fmla="*/ 32 h 75"/>
              <a:gd name="T112" fmla="*/ 42 w 62"/>
              <a:gd name="T113" fmla="*/ 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 h="75">
                <a:moveTo>
                  <a:pt x="44" y="6"/>
                </a:moveTo>
                <a:cubicBezTo>
                  <a:pt x="45" y="4"/>
                  <a:pt x="45" y="4"/>
                  <a:pt x="45" y="4"/>
                </a:cubicBezTo>
                <a:cubicBezTo>
                  <a:pt x="46" y="3"/>
                  <a:pt x="45" y="1"/>
                  <a:pt x="45" y="1"/>
                </a:cubicBezTo>
                <a:cubicBezTo>
                  <a:pt x="44" y="0"/>
                  <a:pt x="42" y="0"/>
                  <a:pt x="42" y="1"/>
                </a:cubicBezTo>
                <a:cubicBezTo>
                  <a:pt x="41" y="4"/>
                  <a:pt x="41" y="4"/>
                  <a:pt x="41" y="4"/>
                </a:cubicBezTo>
                <a:cubicBezTo>
                  <a:pt x="39" y="3"/>
                  <a:pt x="38" y="2"/>
                  <a:pt x="36" y="2"/>
                </a:cubicBezTo>
                <a:cubicBezTo>
                  <a:pt x="35" y="1"/>
                  <a:pt x="34" y="2"/>
                  <a:pt x="33" y="3"/>
                </a:cubicBezTo>
                <a:cubicBezTo>
                  <a:pt x="33" y="4"/>
                  <a:pt x="34" y="5"/>
                  <a:pt x="35" y="5"/>
                </a:cubicBezTo>
                <a:cubicBezTo>
                  <a:pt x="36" y="6"/>
                  <a:pt x="37" y="6"/>
                  <a:pt x="38" y="7"/>
                </a:cubicBezTo>
                <a:cubicBezTo>
                  <a:pt x="37" y="9"/>
                  <a:pt x="37" y="9"/>
                  <a:pt x="37" y="9"/>
                </a:cubicBezTo>
                <a:cubicBezTo>
                  <a:pt x="34" y="7"/>
                  <a:pt x="30" y="6"/>
                  <a:pt x="26" y="6"/>
                </a:cubicBezTo>
                <a:cubicBezTo>
                  <a:pt x="12" y="6"/>
                  <a:pt x="0" y="18"/>
                  <a:pt x="0" y="32"/>
                </a:cubicBezTo>
                <a:cubicBezTo>
                  <a:pt x="0" y="41"/>
                  <a:pt x="4" y="48"/>
                  <a:pt x="10" y="53"/>
                </a:cubicBezTo>
                <a:cubicBezTo>
                  <a:pt x="9" y="55"/>
                  <a:pt x="9" y="55"/>
                  <a:pt x="9" y="55"/>
                </a:cubicBezTo>
                <a:cubicBezTo>
                  <a:pt x="8" y="53"/>
                  <a:pt x="6" y="52"/>
                  <a:pt x="5" y="50"/>
                </a:cubicBezTo>
                <a:cubicBezTo>
                  <a:pt x="4" y="49"/>
                  <a:pt x="3" y="49"/>
                  <a:pt x="2" y="50"/>
                </a:cubicBezTo>
                <a:cubicBezTo>
                  <a:pt x="1" y="51"/>
                  <a:pt x="1" y="52"/>
                  <a:pt x="2" y="53"/>
                </a:cubicBezTo>
                <a:cubicBezTo>
                  <a:pt x="3" y="55"/>
                  <a:pt x="5" y="56"/>
                  <a:pt x="7" y="58"/>
                </a:cubicBezTo>
                <a:cubicBezTo>
                  <a:pt x="6" y="59"/>
                  <a:pt x="6" y="59"/>
                  <a:pt x="6" y="59"/>
                </a:cubicBezTo>
                <a:cubicBezTo>
                  <a:pt x="6" y="60"/>
                  <a:pt x="6" y="62"/>
                  <a:pt x="7" y="62"/>
                </a:cubicBezTo>
                <a:cubicBezTo>
                  <a:pt x="7" y="62"/>
                  <a:pt x="8" y="62"/>
                  <a:pt x="8" y="62"/>
                </a:cubicBezTo>
                <a:cubicBezTo>
                  <a:pt x="9" y="62"/>
                  <a:pt x="9" y="62"/>
                  <a:pt x="10" y="61"/>
                </a:cubicBezTo>
                <a:cubicBezTo>
                  <a:pt x="11" y="60"/>
                  <a:pt x="11" y="60"/>
                  <a:pt x="11" y="60"/>
                </a:cubicBezTo>
                <a:cubicBezTo>
                  <a:pt x="14" y="62"/>
                  <a:pt x="18" y="63"/>
                  <a:pt x="22" y="64"/>
                </a:cubicBezTo>
                <a:cubicBezTo>
                  <a:pt x="22" y="66"/>
                  <a:pt x="22" y="66"/>
                  <a:pt x="22" y="66"/>
                </a:cubicBezTo>
                <a:cubicBezTo>
                  <a:pt x="13" y="66"/>
                  <a:pt x="13" y="66"/>
                  <a:pt x="13" y="66"/>
                </a:cubicBezTo>
                <a:cubicBezTo>
                  <a:pt x="11" y="66"/>
                  <a:pt x="9" y="67"/>
                  <a:pt x="9" y="69"/>
                </a:cubicBezTo>
                <a:cubicBezTo>
                  <a:pt x="9" y="69"/>
                  <a:pt x="9" y="69"/>
                  <a:pt x="9" y="69"/>
                </a:cubicBezTo>
                <a:cubicBezTo>
                  <a:pt x="6" y="69"/>
                  <a:pt x="5" y="70"/>
                  <a:pt x="5" y="72"/>
                </a:cubicBezTo>
                <a:cubicBezTo>
                  <a:pt x="5" y="74"/>
                  <a:pt x="6" y="75"/>
                  <a:pt x="9" y="75"/>
                </a:cubicBezTo>
                <a:cubicBezTo>
                  <a:pt x="44" y="75"/>
                  <a:pt x="44" y="75"/>
                  <a:pt x="44" y="75"/>
                </a:cubicBezTo>
                <a:cubicBezTo>
                  <a:pt x="46" y="75"/>
                  <a:pt x="48" y="74"/>
                  <a:pt x="48" y="72"/>
                </a:cubicBezTo>
                <a:cubicBezTo>
                  <a:pt x="48" y="70"/>
                  <a:pt x="46" y="69"/>
                  <a:pt x="44" y="69"/>
                </a:cubicBezTo>
                <a:cubicBezTo>
                  <a:pt x="44" y="69"/>
                  <a:pt x="44" y="69"/>
                  <a:pt x="44" y="69"/>
                </a:cubicBezTo>
                <a:cubicBezTo>
                  <a:pt x="43" y="67"/>
                  <a:pt x="42" y="66"/>
                  <a:pt x="40" y="66"/>
                </a:cubicBezTo>
                <a:cubicBezTo>
                  <a:pt x="30" y="66"/>
                  <a:pt x="30" y="66"/>
                  <a:pt x="30" y="66"/>
                </a:cubicBezTo>
                <a:cubicBezTo>
                  <a:pt x="30" y="64"/>
                  <a:pt x="30" y="64"/>
                  <a:pt x="30" y="64"/>
                </a:cubicBezTo>
                <a:cubicBezTo>
                  <a:pt x="40" y="63"/>
                  <a:pt x="49" y="57"/>
                  <a:pt x="54" y="48"/>
                </a:cubicBezTo>
                <a:cubicBezTo>
                  <a:pt x="62" y="34"/>
                  <a:pt x="58" y="15"/>
                  <a:pt x="44" y="6"/>
                </a:cubicBezTo>
                <a:close/>
                <a:moveTo>
                  <a:pt x="27" y="46"/>
                </a:moveTo>
                <a:cubicBezTo>
                  <a:pt x="30" y="46"/>
                  <a:pt x="33" y="45"/>
                  <a:pt x="36" y="45"/>
                </a:cubicBezTo>
                <a:cubicBezTo>
                  <a:pt x="34" y="50"/>
                  <a:pt x="31" y="55"/>
                  <a:pt x="27" y="55"/>
                </a:cubicBezTo>
                <a:lnTo>
                  <a:pt x="27" y="46"/>
                </a:lnTo>
                <a:close/>
                <a:moveTo>
                  <a:pt x="27" y="44"/>
                </a:moveTo>
                <a:cubicBezTo>
                  <a:pt x="27" y="33"/>
                  <a:pt x="27" y="33"/>
                  <a:pt x="27" y="33"/>
                </a:cubicBezTo>
                <a:cubicBezTo>
                  <a:pt x="38" y="33"/>
                  <a:pt x="38" y="33"/>
                  <a:pt x="38" y="33"/>
                </a:cubicBezTo>
                <a:cubicBezTo>
                  <a:pt x="38" y="36"/>
                  <a:pt x="37" y="40"/>
                  <a:pt x="36" y="42"/>
                </a:cubicBezTo>
                <a:cubicBezTo>
                  <a:pt x="34" y="43"/>
                  <a:pt x="31" y="44"/>
                  <a:pt x="27" y="44"/>
                </a:cubicBezTo>
                <a:close/>
                <a:moveTo>
                  <a:pt x="40" y="33"/>
                </a:moveTo>
                <a:cubicBezTo>
                  <a:pt x="49" y="33"/>
                  <a:pt x="49" y="33"/>
                  <a:pt x="49" y="33"/>
                </a:cubicBezTo>
                <a:cubicBezTo>
                  <a:pt x="49" y="37"/>
                  <a:pt x="45" y="40"/>
                  <a:pt x="39" y="42"/>
                </a:cubicBezTo>
                <a:cubicBezTo>
                  <a:pt x="39" y="39"/>
                  <a:pt x="40" y="36"/>
                  <a:pt x="40" y="33"/>
                </a:cubicBezTo>
                <a:close/>
                <a:moveTo>
                  <a:pt x="40" y="31"/>
                </a:moveTo>
                <a:cubicBezTo>
                  <a:pt x="40" y="28"/>
                  <a:pt x="39" y="25"/>
                  <a:pt x="39" y="23"/>
                </a:cubicBezTo>
                <a:cubicBezTo>
                  <a:pt x="45" y="24"/>
                  <a:pt x="49" y="28"/>
                  <a:pt x="49" y="31"/>
                </a:cubicBezTo>
                <a:lnTo>
                  <a:pt x="40" y="31"/>
                </a:lnTo>
                <a:close/>
                <a:moveTo>
                  <a:pt x="38" y="31"/>
                </a:moveTo>
                <a:cubicBezTo>
                  <a:pt x="27" y="31"/>
                  <a:pt x="27" y="31"/>
                  <a:pt x="27" y="31"/>
                </a:cubicBezTo>
                <a:cubicBezTo>
                  <a:pt x="27" y="21"/>
                  <a:pt x="27" y="21"/>
                  <a:pt x="27" y="21"/>
                </a:cubicBezTo>
                <a:cubicBezTo>
                  <a:pt x="31" y="21"/>
                  <a:pt x="34" y="21"/>
                  <a:pt x="36" y="22"/>
                </a:cubicBezTo>
                <a:cubicBezTo>
                  <a:pt x="37" y="25"/>
                  <a:pt x="38" y="28"/>
                  <a:pt x="38" y="31"/>
                </a:cubicBezTo>
                <a:close/>
                <a:moveTo>
                  <a:pt x="27" y="19"/>
                </a:moveTo>
                <a:cubicBezTo>
                  <a:pt x="27" y="9"/>
                  <a:pt x="27" y="9"/>
                  <a:pt x="27" y="9"/>
                </a:cubicBezTo>
                <a:cubicBezTo>
                  <a:pt x="31" y="10"/>
                  <a:pt x="34" y="14"/>
                  <a:pt x="36" y="20"/>
                </a:cubicBezTo>
                <a:cubicBezTo>
                  <a:pt x="33" y="19"/>
                  <a:pt x="30" y="19"/>
                  <a:pt x="27" y="19"/>
                </a:cubicBezTo>
                <a:close/>
                <a:moveTo>
                  <a:pt x="25" y="19"/>
                </a:moveTo>
                <a:cubicBezTo>
                  <a:pt x="22" y="19"/>
                  <a:pt x="19" y="19"/>
                  <a:pt x="17" y="20"/>
                </a:cubicBezTo>
                <a:cubicBezTo>
                  <a:pt x="19" y="14"/>
                  <a:pt x="22" y="10"/>
                  <a:pt x="25" y="9"/>
                </a:cubicBezTo>
                <a:lnTo>
                  <a:pt x="25" y="19"/>
                </a:lnTo>
                <a:close/>
                <a:moveTo>
                  <a:pt x="25" y="21"/>
                </a:moveTo>
                <a:cubicBezTo>
                  <a:pt x="25" y="31"/>
                  <a:pt x="25" y="31"/>
                  <a:pt x="25" y="31"/>
                </a:cubicBezTo>
                <a:cubicBezTo>
                  <a:pt x="15" y="31"/>
                  <a:pt x="15" y="31"/>
                  <a:pt x="15" y="31"/>
                </a:cubicBezTo>
                <a:cubicBezTo>
                  <a:pt x="15" y="28"/>
                  <a:pt x="15" y="25"/>
                  <a:pt x="16" y="22"/>
                </a:cubicBezTo>
                <a:cubicBezTo>
                  <a:pt x="19" y="21"/>
                  <a:pt x="22" y="21"/>
                  <a:pt x="25" y="21"/>
                </a:cubicBezTo>
                <a:close/>
                <a:moveTo>
                  <a:pt x="13" y="31"/>
                </a:moveTo>
                <a:cubicBezTo>
                  <a:pt x="3" y="31"/>
                  <a:pt x="3" y="31"/>
                  <a:pt x="3" y="31"/>
                </a:cubicBezTo>
                <a:cubicBezTo>
                  <a:pt x="4" y="28"/>
                  <a:pt x="8" y="24"/>
                  <a:pt x="14" y="23"/>
                </a:cubicBezTo>
                <a:cubicBezTo>
                  <a:pt x="13" y="25"/>
                  <a:pt x="13" y="28"/>
                  <a:pt x="13" y="31"/>
                </a:cubicBezTo>
                <a:close/>
                <a:moveTo>
                  <a:pt x="13" y="33"/>
                </a:moveTo>
                <a:cubicBezTo>
                  <a:pt x="13" y="36"/>
                  <a:pt x="13" y="39"/>
                  <a:pt x="14" y="42"/>
                </a:cubicBezTo>
                <a:cubicBezTo>
                  <a:pt x="8" y="40"/>
                  <a:pt x="4" y="37"/>
                  <a:pt x="3" y="33"/>
                </a:cubicBezTo>
                <a:lnTo>
                  <a:pt x="13" y="33"/>
                </a:lnTo>
                <a:close/>
                <a:moveTo>
                  <a:pt x="15" y="33"/>
                </a:moveTo>
                <a:cubicBezTo>
                  <a:pt x="25" y="33"/>
                  <a:pt x="25" y="33"/>
                  <a:pt x="25" y="33"/>
                </a:cubicBezTo>
                <a:cubicBezTo>
                  <a:pt x="25" y="44"/>
                  <a:pt x="25" y="44"/>
                  <a:pt x="25" y="44"/>
                </a:cubicBezTo>
                <a:cubicBezTo>
                  <a:pt x="22" y="44"/>
                  <a:pt x="19" y="43"/>
                  <a:pt x="16" y="42"/>
                </a:cubicBezTo>
                <a:cubicBezTo>
                  <a:pt x="15" y="40"/>
                  <a:pt x="15" y="36"/>
                  <a:pt x="15" y="33"/>
                </a:cubicBezTo>
                <a:close/>
                <a:moveTo>
                  <a:pt x="25" y="46"/>
                </a:moveTo>
                <a:cubicBezTo>
                  <a:pt x="25" y="55"/>
                  <a:pt x="25" y="55"/>
                  <a:pt x="25" y="55"/>
                </a:cubicBezTo>
                <a:cubicBezTo>
                  <a:pt x="22" y="55"/>
                  <a:pt x="19" y="50"/>
                  <a:pt x="17" y="45"/>
                </a:cubicBezTo>
                <a:cubicBezTo>
                  <a:pt x="19" y="45"/>
                  <a:pt x="22" y="46"/>
                  <a:pt x="25" y="46"/>
                </a:cubicBezTo>
                <a:close/>
                <a:moveTo>
                  <a:pt x="38" y="44"/>
                </a:moveTo>
                <a:cubicBezTo>
                  <a:pt x="43" y="43"/>
                  <a:pt x="46" y="41"/>
                  <a:pt x="48" y="39"/>
                </a:cubicBezTo>
                <a:cubicBezTo>
                  <a:pt x="46" y="46"/>
                  <a:pt x="40" y="52"/>
                  <a:pt x="33" y="54"/>
                </a:cubicBezTo>
                <a:cubicBezTo>
                  <a:pt x="35" y="52"/>
                  <a:pt x="37" y="48"/>
                  <a:pt x="38" y="44"/>
                </a:cubicBezTo>
                <a:close/>
                <a:moveTo>
                  <a:pt x="38" y="20"/>
                </a:moveTo>
                <a:cubicBezTo>
                  <a:pt x="37" y="16"/>
                  <a:pt x="35" y="12"/>
                  <a:pt x="33" y="10"/>
                </a:cubicBezTo>
                <a:cubicBezTo>
                  <a:pt x="40" y="12"/>
                  <a:pt x="46" y="18"/>
                  <a:pt x="48" y="26"/>
                </a:cubicBezTo>
                <a:cubicBezTo>
                  <a:pt x="46" y="23"/>
                  <a:pt x="43" y="21"/>
                  <a:pt x="38" y="20"/>
                </a:cubicBezTo>
                <a:close/>
                <a:moveTo>
                  <a:pt x="14" y="20"/>
                </a:moveTo>
                <a:cubicBezTo>
                  <a:pt x="10" y="21"/>
                  <a:pt x="6" y="23"/>
                  <a:pt x="4" y="26"/>
                </a:cubicBezTo>
                <a:cubicBezTo>
                  <a:pt x="6" y="18"/>
                  <a:pt x="12" y="12"/>
                  <a:pt x="20" y="10"/>
                </a:cubicBezTo>
                <a:cubicBezTo>
                  <a:pt x="17" y="12"/>
                  <a:pt x="16" y="16"/>
                  <a:pt x="14" y="20"/>
                </a:cubicBezTo>
                <a:close/>
                <a:moveTo>
                  <a:pt x="14" y="44"/>
                </a:moveTo>
                <a:cubicBezTo>
                  <a:pt x="16" y="48"/>
                  <a:pt x="17" y="52"/>
                  <a:pt x="20" y="54"/>
                </a:cubicBezTo>
                <a:cubicBezTo>
                  <a:pt x="12" y="52"/>
                  <a:pt x="6" y="46"/>
                  <a:pt x="4" y="39"/>
                </a:cubicBezTo>
                <a:cubicBezTo>
                  <a:pt x="6" y="41"/>
                  <a:pt x="10" y="43"/>
                  <a:pt x="14" y="44"/>
                </a:cubicBezTo>
                <a:close/>
                <a:moveTo>
                  <a:pt x="50" y="46"/>
                </a:moveTo>
                <a:cubicBezTo>
                  <a:pt x="43" y="59"/>
                  <a:pt x="26" y="64"/>
                  <a:pt x="13" y="57"/>
                </a:cubicBezTo>
                <a:cubicBezTo>
                  <a:pt x="14" y="55"/>
                  <a:pt x="14" y="55"/>
                  <a:pt x="14" y="55"/>
                </a:cubicBezTo>
                <a:cubicBezTo>
                  <a:pt x="17" y="57"/>
                  <a:pt x="22" y="58"/>
                  <a:pt x="26" y="58"/>
                </a:cubicBezTo>
                <a:cubicBezTo>
                  <a:pt x="41" y="58"/>
                  <a:pt x="52" y="47"/>
                  <a:pt x="52" y="32"/>
                </a:cubicBezTo>
                <a:cubicBezTo>
                  <a:pt x="52" y="23"/>
                  <a:pt x="48" y="15"/>
                  <a:pt x="41" y="11"/>
                </a:cubicBezTo>
                <a:cubicBezTo>
                  <a:pt x="42" y="9"/>
                  <a:pt x="42" y="9"/>
                  <a:pt x="42" y="9"/>
                </a:cubicBezTo>
                <a:cubicBezTo>
                  <a:pt x="54" y="17"/>
                  <a:pt x="58" y="33"/>
                  <a:pt x="50" y="4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46"/>
          <p:cNvSpPr>
            <a:spLocks noEditPoints="1"/>
          </p:cNvSpPr>
          <p:nvPr/>
        </p:nvSpPr>
        <p:spPr bwMode="auto">
          <a:xfrm>
            <a:off x="7027432" y="4679936"/>
            <a:ext cx="294729" cy="307011"/>
          </a:xfrm>
          <a:custGeom>
            <a:avLst/>
            <a:gdLst>
              <a:gd name="T0" fmla="*/ 34 w 71"/>
              <a:gd name="T1" fmla="*/ 39 h 71"/>
              <a:gd name="T2" fmla="*/ 32 w 71"/>
              <a:gd name="T3" fmla="*/ 39 h 71"/>
              <a:gd name="T4" fmla="*/ 15 w 71"/>
              <a:gd name="T5" fmla="*/ 31 h 71"/>
              <a:gd name="T6" fmla="*/ 34 w 71"/>
              <a:gd name="T7" fmla="*/ 38 h 71"/>
              <a:gd name="T8" fmla="*/ 70 w 71"/>
              <a:gd name="T9" fmla="*/ 31 h 71"/>
              <a:gd name="T10" fmla="*/ 58 w 71"/>
              <a:gd name="T11" fmla="*/ 29 h 71"/>
              <a:gd name="T12" fmla="*/ 46 w 71"/>
              <a:gd name="T13" fmla="*/ 66 h 71"/>
              <a:gd name="T14" fmla="*/ 45 w 71"/>
              <a:gd name="T15" fmla="*/ 67 h 71"/>
              <a:gd name="T16" fmla="*/ 27 w 71"/>
              <a:gd name="T17" fmla="*/ 50 h 71"/>
              <a:gd name="T18" fmla="*/ 2 w 71"/>
              <a:gd name="T19" fmla="*/ 71 h 71"/>
              <a:gd name="T20" fmla="*/ 1 w 71"/>
              <a:gd name="T21" fmla="*/ 71 h 71"/>
              <a:gd name="T22" fmla="*/ 3 w 71"/>
              <a:gd name="T23" fmla="*/ 64 h 71"/>
              <a:gd name="T24" fmla="*/ 5 w 71"/>
              <a:gd name="T25" fmla="*/ 28 h 71"/>
              <a:gd name="T26" fmla="*/ 6 w 71"/>
              <a:gd name="T27" fmla="*/ 25 h 71"/>
              <a:gd name="T28" fmla="*/ 28 w 71"/>
              <a:gd name="T29" fmla="*/ 28 h 71"/>
              <a:gd name="T30" fmla="*/ 41 w 71"/>
              <a:gd name="T31" fmla="*/ 1 h 71"/>
              <a:gd name="T32" fmla="*/ 44 w 71"/>
              <a:gd name="T33" fmla="*/ 1 h 71"/>
              <a:gd name="T34" fmla="*/ 71 w 71"/>
              <a:gd name="T35" fmla="*/ 29 h 71"/>
              <a:gd name="T36" fmla="*/ 38 w 71"/>
              <a:gd name="T37" fmla="*/ 41 h 71"/>
              <a:gd name="T38" fmla="*/ 35 w 71"/>
              <a:gd name="T39" fmla="*/ 37 h 71"/>
              <a:gd name="T40" fmla="*/ 31 w 71"/>
              <a:gd name="T41" fmla="*/ 34 h 71"/>
              <a:gd name="T42" fmla="*/ 28 w 71"/>
              <a:gd name="T43" fmla="*/ 31 h 71"/>
              <a:gd name="T44" fmla="*/ 9 w 71"/>
              <a:gd name="T45" fmla="*/ 28 h 71"/>
              <a:gd name="T46" fmla="*/ 40 w 71"/>
              <a:gd name="T47" fmla="*/ 44 h 71"/>
              <a:gd name="T48" fmla="*/ 52 w 71"/>
              <a:gd name="T49" fmla="*/ 26 h 71"/>
              <a:gd name="T50" fmla="*/ 49 w 71"/>
              <a:gd name="T51" fmla="*/ 23 h 71"/>
              <a:gd name="T52" fmla="*/ 46 w 71"/>
              <a:gd name="T53" fmla="*/ 19 h 71"/>
              <a:gd name="T54" fmla="*/ 44 w 71"/>
              <a:gd name="T55" fmla="*/ 16 h 71"/>
              <a:gd name="T56" fmla="*/ 31 w 71"/>
              <a:gd name="T57" fmla="*/ 30 h 71"/>
              <a:gd name="T58" fmla="*/ 40 w 71"/>
              <a:gd name="T59" fmla="*/ 22 h 71"/>
              <a:gd name="T60" fmla="*/ 42 w 71"/>
              <a:gd name="T61" fmla="*/ 24 h 71"/>
              <a:gd name="T62" fmla="*/ 34 w 71"/>
              <a:gd name="T63" fmla="*/ 32 h 71"/>
              <a:gd name="T64" fmla="*/ 37 w 71"/>
              <a:gd name="T65" fmla="*/ 35 h 71"/>
              <a:gd name="T66" fmla="*/ 40 w 71"/>
              <a:gd name="T67" fmla="*/ 38 h 71"/>
              <a:gd name="T68" fmla="*/ 42 w 71"/>
              <a:gd name="T69" fmla="*/ 41 h 71"/>
              <a:gd name="T70" fmla="*/ 66 w 71"/>
              <a:gd name="T71" fmla="*/ 28 h 71"/>
              <a:gd name="T72" fmla="*/ 46 w 71"/>
              <a:gd name="T73" fmla="*/ 13 h 71"/>
              <a:gd name="T74" fmla="*/ 48 w 71"/>
              <a:gd name="T75" fmla="*/ 17 h 71"/>
              <a:gd name="T76" fmla="*/ 54 w 71"/>
              <a:gd name="T77" fmla="*/ 23 h 71"/>
              <a:gd name="T78" fmla="*/ 58 w 71"/>
              <a:gd name="T79" fmla="*/ 26 h 71"/>
              <a:gd name="T80" fmla="*/ 66 w 71"/>
              <a:gd name="T81" fmla="*/ 2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1" h="71">
                <a:moveTo>
                  <a:pt x="34" y="38"/>
                </a:moveTo>
                <a:cubicBezTo>
                  <a:pt x="34" y="38"/>
                  <a:pt x="34" y="39"/>
                  <a:pt x="34" y="39"/>
                </a:cubicBezTo>
                <a:cubicBezTo>
                  <a:pt x="33" y="39"/>
                  <a:pt x="33" y="39"/>
                  <a:pt x="33" y="39"/>
                </a:cubicBezTo>
                <a:cubicBezTo>
                  <a:pt x="33" y="39"/>
                  <a:pt x="32" y="39"/>
                  <a:pt x="32" y="39"/>
                </a:cubicBezTo>
                <a:cubicBezTo>
                  <a:pt x="27" y="34"/>
                  <a:pt x="21" y="31"/>
                  <a:pt x="16" y="32"/>
                </a:cubicBezTo>
                <a:cubicBezTo>
                  <a:pt x="15" y="32"/>
                  <a:pt x="15" y="32"/>
                  <a:pt x="15" y="31"/>
                </a:cubicBezTo>
                <a:cubicBezTo>
                  <a:pt x="15" y="30"/>
                  <a:pt x="15" y="30"/>
                  <a:pt x="16" y="30"/>
                </a:cubicBezTo>
                <a:cubicBezTo>
                  <a:pt x="22" y="29"/>
                  <a:pt x="28" y="32"/>
                  <a:pt x="34" y="38"/>
                </a:cubicBezTo>
                <a:close/>
                <a:moveTo>
                  <a:pt x="71" y="29"/>
                </a:moveTo>
                <a:cubicBezTo>
                  <a:pt x="71" y="30"/>
                  <a:pt x="71" y="30"/>
                  <a:pt x="70" y="31"/>
                </a:cubicBezTo>
                <a:cubicBezTo>
                  <a:pt x="69" y="31"/>
                  <a:pt x="68" y="31"/>
                  <a:pt x="67" y="31"/>
                </a:cubicBezTo>
                <a:cubicBezTo>
                  <a:pt x="64" y="31"/>
                  <a:pt x="61" y="30"/>
                  <a:pt x="58" y="29"/>
                </a:cubicBezTo>
                <a:cubicBezTo>
                  <a:pt x="43" y="43"/>
                  <a:pt x="43" y="43"/>
                  <a:pt x="43" y="43"/>
                </a:cubicBezTo>
                <a:cubicBezTo>
                  <a:pt x="47" y="51"/>
                  <a:pt x="48" y="59"/>
                  <a:pt x="46" y="66"/>
                </a:cubicBezTo>
                <a:cubicBezTo>
                  <a:pt x="46" y="66"/>
                  <a:pt x="46" y="67"/>
                  <a:pt x="45" y="67"/>
                </a:cubicBezTo>
                <a:cubicBezTo>
                  <a:pt x="45" y="67"/>
                  <a:pt x="45" y="67"/>
                  <a:pt x="45" y="67"/>
                </a:cubicBezTo>
                <a:cubicBezTo>
                  <a:pt x="44" y="67"/>
                  <a:pt x="44" y="67"/>
                  <a:pt x="44" y="66"/>
                </a:cubicBezTo>
                <a:cubicBezTo>
                  <a:pt x="27" y="50"/>
                  <a:pt x="27" y="50"/>
                  <a:pt x="27" y="50"/>
                </a:cubicBezTo>
                <a:cubicBezTo>
                  <a:pt x="8" y="69"/>
                  <a:pt x="8" y="69"/>
                  <a:pt x="8" y="69"/>
                </a:cubicBezTo>
                <a:cubicBezTo>
                  <a:pt x="7" y="70"/>
                  <a:pt x="3" y="71"/>
                  <a:pt x="2" y="71"/>
                </a:cubicBezTo>
                <a:cubicBezTo>
                  <a:pt x="1" y="71"/>
                  <a:pt x="1" y="71"/>
                  <a:pt x="1" y="71"/>
                </a:cubicBezTo>
                <a:cubicBezTo>
                  <a:pt x="1" y="71"/>
                  <a:pt x="1" y="71"/>
                  <a:pt x="1" y="71"/>
                </a:cubicBezTo>
                <a:cubicBezTo>
                  <a:pt x="0" y="71"/>
                  <a:pt x="0" y="70"/>
                  <a:pt x="0" y="70"/>
                </a:cubicBezTo>
                <a:cubicBezTo>
                  <a:pt x="1" y="69"/>
                  <a:pt x="2" y="65"/>
                  <a:pt x="3" y="64"/>
                </a:cubicBezTo>
                <a:cubicBezTo>
                  <a:pt x="22" y="45"/>
                  <a:pt x="22" y="45"/>
                  <a:pt x="22" y="45"/>
                </a:cubicBezTo>
                <a:cubicBezTo>
                  <a:pt x="5" y="28"/>
                  <a:pt x="5" y="28"/>
                  <a:pt x="5" y="28"/>
                </a:cubicBezTo>
                <a:cubicBezTo>
                  <a:pt x="5" y="28"/>
                  <a:pt x="5" y="27"/>
                  <a:pt x="5" y="27"/>
                </a:cubicBezTo>
                <a:cubicBezTo>
                  <a:pt x="5" y="26"/>
                  <a:pt x="5" y="26"/>
                  <a:pt x="6" y="25"/>
                </a:cubicBezTo>
                <a:cubicBezTo>
                  <a:pt x="8" y="25"/>
                  <a:pt x="11" y="24"/>
                  <a:pt x="13" y="24"/>
                </a:cubicBezTo>
                <a:cubicBezTo>
                  <a:pt x="18" y="24"/>
                  <a:pt x="23" y="26"/>
                  <a:pt x="28" y="28"/>
                </a:cubicBezTo>
                <a:cubicBezTo>
                  <a:pt x="43" y="14"/>
                  <a:pt x="43" y="14"/>
                  <a:pt x="43" y="14"/>
                </a:cubicBezTo>
                <a:cubicBezTo>
                  <a:pt x="41" y="10"/>
                  <a:pt x="40" y="5"/>
                  <a:pt x="41" y="1"/>
                </a:cubicBezTo>
                <a:cubicBezTo>
                  <a:pt x="41" y="1"/>
                  <a:pt x="42" y="1"/>
                  <a:pt x="42" y="0"/>
                </a:cubicBezTo>
                <a:cubicBezTo>
                  <a:pt x="43" y="0"/>
                  <a:pt x="43" y="0"/>
                  <a:pt x="44" y="1"/>
                </a:cubicBezTo>
                <a:cubicBezTo>
                  <a:pt x="71" y="28"/>
                  <a:pt x="71" y="28"/>
                  <a:pt x="71" y="28"/>
                </a:cubicBezTo>
                <a:cubicBezTo>
                  <a:pt x="71" y="28"/>
                  <a:pt x="71" y="29"/>
                  <a:pt x="71" y="29"/>
                </a:cubicBezTo>
                <a:close/>
                <a:moveTo>
                  <a:pt x="40" y="44"/>
                </a:moveTo>
                <a:cubicBezTo>
                  <a:pt x="39" y="43"/>
                  <a:pt x="39" y="42"/>
                  <a:pt x="38" y="41"/>
                </a:cubicBezTo>
                <a:cubicBezTo>
                  <a:pt x="38" y="41"/>
                  <a:pt x="38" y="40"/>
                  <a:pt x="37" y="40"/>
                </a:cubicBezTo>
                <a:cubicBezTo>
                  <a:pt x="37" y="39"/>
                  <a:pt x="36" y="38"/>
                  <a:pt x="35" y="37"/>
                </a:cubicBezTo>
                <a:cubicBezTo>
                  <a:pt x="34" y="36"/>
                  <a:pt x="33" y="35"/>
                  <a:pt x="32" y="34"/>
                </a:cubicBezTo>
                <a:cubicBezTo>
                  <a:pt x="31" y="34"/>
                  <a:pt x="31" y="34"/>
                  <a:pt x="31" y="34"/>
                </a:cubicBezTo>
                <a:cubicBezTo>
                  <a:pt x="30" y="33"/>
                  <a:pt x="29" y="32"/>
                  <a:pt x="28" y="31"/>
                </a:cubicBezTo>
                <a:cubicBezTo>
                  <a:pt x="28" y="31"/>
                  <a:pt x="28" y="31"/>
                  <a:pt x="28" y="31"/>
                </a:cubicBezTo>
                <a:cubicBezTo>
                  <a:pt x="23" y="29"/>
                  <a:pt x="18" y="27"/>
                  <a:pt x="13" y="27"/>
                </a:cubicBezTo>
                <a:cubicBezTo>
                  <a:pt x="12" y="27"/>
                  <a:pt x="11" y="27"/>
                  <a:pt x="9" y="28"/>
                </a:cubicBezTo>
                <a:cubicBezTo>
                  <a:pt x="44" y="62"/>
                  <a:pt x="44" y="62"/>
                  <a:pt x="44" y="62"/>
                </a:cubicBezTo>
                <a:cubicBezTo>
                  <a:pt x="45" y="56"/>
                  <a:pt x="44" y="50"/>
                  <a:pt x="40" y="44"/>
                </a:cubicBezTo>
                <a:close/>
                <a:moveTo>
                  <a:pt x="55" y="27"/>
                </a:moveTo>
                <a:cubicBezTo>
                  <a:pt x="54" y="27"/>
                  <a:pt x="53" y="26"/>
                  <a:pt x="52" y="26"/>
                </a:cubicBezTo>
                <a:cubicBezTo>
                  <a:pt x="52" y="25"/>
                  <a:pt x="52" y="25"/>
                  <a:pt x="52" y="25"/>
                </a:cubicBezTo>
                <a:cubicBezTo>
                  <a:pt x="51" y="24"/>
                  <a:pt x="50" y="23"/>
                  <a:pt x="49" y="23"/>
                </a:cubicBezTo>
                <a:cubicBezTo>
                  <a:pt x="48" y="22"/>
                  <a:pt x="47" y="21"/>
                  <a:pt x="46" y="20"/>
                </a:cubicBezTo>
                <a:cubicBezTo>
                  <a:pt x="46" y="20"/>
                  <a:pt x="46" y="19"/>
                  <a:pt x="46" y="19"/>
                </a:cubicBezTo>
                <a:cubicBezTo>
                  <a:pt x="45" y="18"/>
                  <a:pt x="45" y="18"/>
                  <a:pt x="44" y="17"/>
                </a:cubicBezTo>
                <a:cubicBezTo>
                  <a:pt x="44" y="17"/>
                  <a:pt x="44" y="17"/>
                  <a:pt x="44" y="16"/>
                </a:cubicBezTo>
                <a:cubicBezTo>
                  <a:pt x="31" y="30"/>
                  <a:pt x="31" y="30"/>
                  <a:pt x="31" y="30"/>
                </a:cubicBezTo>
                <a:cubicBezTo>
                  <a:pt x="31" y="30"/>
                  <a:pt x="31" y="30"/>
                  <a:pt x="31" y="30"/>
                </a:cubicBezTo>
                <a:cubicBezTo>
                  <a:pt x="31" y="30"/>
                  <a:pt x="31" y="30"/>
                  <a:pt x="32" y="31"/>
                </a:cubicBezTo>
                <a:cubicBezTo>
                  <a:pt x="40" y="22"/>
                  <a:pt x="40" y="22"/>
                  <a:pt x="40" y="22"/>
                </a:cubicBezTo>
                <a:cubicBezTo>
                  <a:pt x="41" y="22"/>
                  <a:pt x="41" y="22"/>
                  <a:pt x="42" y="22"/>
                </a:cubicBezTo>
                <a:cubicBezTo>
                  <a:pt x="42" y="23"/>
                  <a:pt x="42" y="23"/>
                  <a:pt x="42" y="24"/>
                </a:cubicBezTo>
                <a:cubicBezTo>
                  <a:pt x="33" y="32"/>
                  <a:pt x="33" y="32"/>
                  <a:pt x="33" y="32"/>
                </a:cubicBezTo>
                <a:cubicBezTo>
                  <a:pt x="34" y="32"/>
                  <a:pt x="34" y="32"/>
                  <a:pt x="34" y="32"/>
                </a:cubicBezTo>
                <a:cubicBezTo>
                  <a:pt x="34" y="32"/>
                  <a:pt x="34" y="32"/>
                  <a:pt x="34" y="32"/>
                </a:cubicBezTo>
                <a:cubicBezTo>
                  <a:pt x="35" y="33"/>
                  <a:pt x="36" y="34"/>
                  <a:pt x="37" y="35"/>
                </a:cubicBezTo>
                <a:cubicBezTo>
                  <a:pt x="37" y="35"/>
                  <a:pt x="37" y="35"/>
                  <a:pt x="37" y="35"/>
                </a:cubicBezTo>
                <a:cubicBezTo>
                  <a:pt x="38" y="36"/>
                  <a:pt x="39" y="37"/>
                  <a:pt x="40" y="38"/>
                </a:cubicBezTo>
                <a:cubicBezTo>
                  <a:pt x="40" y="39"/>
                  <a:pt x="41" y="39"/>
                  <a:pt x="41" y="40"/>
                </a:cubicBezTo>
                <a:cubicBezTo>
                  <a:pt x="41" y="40"/>
                  <a:pt x="42" y="41"/>
                  <a:pt x="42" y="41"/>
                </a:cubicBezTo>
                <a:lnTo>
                  <a:pt x="55" y="27"/>
                </a:lnTo>
                <a:close/>
                <a:moveTo>
                  <a:pt x="66" y="28"/>
                </a:moveTo>
                <a:cubicBezTo>
                  <a:pt x="44" y="5"/>
                  <a:pt x="44" y="5"/>
                  <a:pt x="44" y="5"/>
                </a:cubicBezTo>
                <a:cubicBezTo>
                  <a:pt x="44" y="8"/>
                  <a:pt x="45" y="11"/>
                  <a:pt x="46" y="13"/>
                </a:cubicBezTo>
                <a:cubicBezTo>
                  <a:pt x="47" y="15"/>
                  <a:pt x="47" y="16"/>
                  <a:pt x="48" y="17"/>
                </a:cubicBezTo>
                <a:cubicBezTo>
                  <a:pt x="48" y="17"/>
                  <a:pt x="48" y="17"/>
                  <a:pt x="48" y="17"/>
                </a:cubicBezTo>
                <a:cubicBezTo>
                  <a:pt x="49" y="18"/>
                  <a:pt x="50" y="19"/>
                  <a:pt x="51" y="21"/>
                </a:cubicBezTo>
                <a:cubicBezTo>
                  <a:pt x="52" y="22"/>
                  <a:pt x="53" y="23"/>
                  <a:pt x="54" y="23"/>
                </a:cubicBezTo>
                <a:cubicBezTo>
                  <a:pt x="54" y="23"/>
                  <a:pt x="54" y="23"/>
                  <a:pt x="55" y="23"/>
                </a:cubicBezTo>
                <a:cubicBezTo>
                  <a:pt x="56" y="24"/>
                  <a:pt x="57" y="25"/>
                  <a:pt x="58" y="26"/>
                </a:cubicBezTo>
                <a:cubicBezTo>
                  <a:pt x="58" y="26"/>
                  <a:pt x="58" y="26"/>
                  <a:pt x="58" y="26"/>
                </a:cubicBezTo>
                <a:cubicBezTo>
                  <a:pt x="61" y="27"/>
                  <a:pt x="64" y="28"/>
                  <a:pt x="66" y="2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148"/>
          <p:cNvSpPr>
            <a:spLocks noEditPoints="1"/>
          </p:cNvSpPr>
          <p:nvPr/>
        </p:nvSpPr>
        <p:spPr bwMode="auto">
          <a:xfrm>
            <a:off x="7701360" y="4693971"/>
            <a:ext cx="310518" cy="278941"/>
          </a:xfrm>
          <a:custGeom>
            <a:avLst/>
            <a:gdLst>
              <a:gd name="T0" fmla="*/ 42 w 75"/>
              <a:gd name="T1" fmla="*/ 1 h 65"/>
              <a:gd name="T2" fmla="*/ 3 w 75"/>
              <a:gd name="T3" fmla="*/ 10 h 65"/>
              <a:gd name="T4" fmla="*/ 3 w 75"/>
              <a:gd name="T5" fmla="*/ 15 h 65"/>
              <a:gd name="T6" fmla="*/ 13 w 75"/>
              <a:gd name="T7" fmla="*/ 42 h 65"/>
              <a:gd name="T8" fmla="*/ 18 w 75"/>
              <a:gd name="T9" fmla="*/ 53 h 65"/>
              <a:gd name="T10" fmla="*/ 18 w 75"/>
              <a:gd name="T11" fmla="*/ 56 h 65"/>
              <a:gd name="T12" fmla="*/ 20 w 75"/>
              <a:gd name="T13" fmla="*/ 65 h 65"/>
              <a:gd name="T14" fmla="*/ 21 w 75"/>
              <a:gd name="T15" fmla="*/ 56 h 65"/>
              <a:gd name="T16" fmla="*/ 22 w 75"/>
              <a:gd name="T17" fmla="*/ 53 h 65"/>
              <a:gd name="T18" fmla="*/ 39 w 75"/>
              <a:gd name="T19" fmla="*/ 52 h 65"/>
              <a:gd name="T20" fmla="*/ 64 w 75"/>
              <a:gd name="T21" fmla="*/ 17 h 65"/>
              <a:gd name="T22" fmla="*/ 75 w 75"/>
              <a:gd name="T23" fmla="*/ 12 h 65"/>
              <a:gd name="T24" fmla="*/ 16 w 75"/>
              <a:gd name="T25" fmla="*/ 42 h 65"/>
              <a:gd name="T26" fmla="*/ 18 w 75"/>
              <a:gd name="T27" fmla="*/ 20 h 65"/>
              <a:gd name="T28" fmla="*/ 16 w 75"/>
              <a:gd name="T29" fmla="*/ 42 h 65"/>
              <a:gd name="T30" fmla="*/ 39 w 75"/>
              <a:gd name="T31" fmla="*/ 49 h 65"/>
              <a:gd name="T32" fmla="*/ 22 w 75"/>
              <a:gd name="T33" fmla="*/ 21 h 65"/>
              <a:gd name="T34" fmla="*/ 37 w 75"/>
              <a:gd name="T35" fmla="*/ 25 h 65"/>
              <a:gd name="T36" fmla="*/ 61 w 75"/>
              <a:gd name="T37" fmla="*/ 18 h 65"/>
              <a:gd name="T38" fmla="*/ 41 w 75"/>
              <a:gd name="T39" fmla="*/ 21 h 65"/>
              <a:gd name="T40" fmla="*/ 26 w 75"/>
              <a:gd name="T41" fmla="*/ 19 h 65"/>
              <a:gd name="T42" fmla="*/ 39 w 75"/>
              <a:gd name="T43" fmla="*/ 12 h 65"/>
              <a:gd name="T44" fmla="*/ 20 w 75"/>
              <a:gd name="T45" fmla="*/ 17 h 65"/>
              <a:gd name="T46" fmla="*/ 5 w 75"/>
              <a:gd name="T47" fmla="*/ 12 h 65"/>
              <a:gd name="T48" fmla="*/ 41 w 75"/>
              <a:gd name="T49" fmla="*/ 4 h 65"/>
              <a:gd name="T50" fmla="*/ 41 w 75"/>
              <a:gd name="T51" fmla="*/ 21 h 65"/>
              <a:gd name="T52" fmla="*/ 57 w 75"/>
              <a:gd name="T53" fmla="*/ 24 h 65"/>
              <a:gd name="T54" fmla="*/ 59 w 75"/>
              <a:gd name="T55" fmla="*/ 24 h 65"/>
              <a:gd name="T56" fmla="*/ 58 w 75"/>
              <a:gd name="T57" fmla="*/ 38 h 65"/>
              <a:gd name="T58" fmla="*/ 57 w 75"/>
              <a:gd name="T59" fmla="*/ 43 h 65"/>
              <a:gd name="T60" fmla="*/ 58 w 75"/>
              <a:gd name="T61" fmla="*/ 40 h 65"/>
              <a:gd name="T62" fmla="*/ 59 w 75"/>
              <a:gd name="T63" fmla="*/ 43 h 65"/>
              <a:gd name="T64" fmla="*/ 57 w 75"/>
              <a:gd name="T65" fmla="*/ 4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5" h="65">
                <a:moveTo>
                  <a:pt x="72" y="10"/>
                </a:moveTo>
                <a:cubicBezTo>
                  <a:pt x="42" y="1"/>
                  <a:pt x="42" y="1"/>
                  <a:pt x="42" y="1"/>
                </a:cubicBezTo>
                <a:cubicBezTo>
                  <a:pt x="39" y="0"/>
                  <a:pt x="36" y="0"/>
                  <a:pt x="33" y="1"/>
                </a:cubicBezTo>
                <a:cubicBezTo>
                  <a:pt x="3" y="10"/>
                  <a:pt x="3" y="10"/>
                  <a:pt x="3" y="10"/>
                </a:cubicBezTo>
                <a:cubicBezTo>
                  <a:pt x="1" y="10"/>
                  <a:pt x="0" y="12"/>
                  <a:pt x="0" y="12"/>
                </a:cubicBezTo>
                <a:cubicBezTo>
                  <a:pt x="0" y="13"/>
                  <a:pt x="1" y="14"/>
                  <a:pt x="3" y="15"/>
                </a:cubicBezTo>
                <a:cubicBezTo>
                  <a:pt x="13" y="18"/>
                  <a:pt x="13" y="18"/>
                  <a:pt x="13" y="18"/>
                </a:cubicBezTo>
                <a:cubicBezTo>
                  <a:pt x="13" y="42"/>
                  <a:pt x="13" y="42"/>
                  <a:pt x="13" y="42"/>
                </a:cubicBezTo>
                <a:cubicBezTo>
                  <a:pt x="13" y="44"/>
                  <a:pt x="15" y="47"/>
                  <a:pt x="18" y="48"/>
                </a:cubicBezTo>
                <a:cubicBezTo>
                  <a:pt x="18" y="53"/>
                  <a:pt x="18" y="53"/>
                  <a:pt x="18" y="53"/>
                </a:cubicBezTo>
                <a:cubicBezTo>
                  <a:pt x="18" y="54"/>
                  <a:pt x="19" y="55"/>
                  <a:pt x="20" y="55"/>
                </a:cubicBezTo>
                <a:cubicBezTo>
                  <a:pt x="19" y="55"/>
                  <a:pt x="18" y="56"/>
                  <a:pt x="18" y="56"/>
                </a:cubicBezTo>
                <a:cubicBezTo>
                  <a:pt x="17" y="59"/>
                  <a:pt x="16" y="60"/>
                  <a:pt x="16" y="61"/>
                </a:cubicBezTo>
                <a:cubicBezTo>
                  <a:pt x="16" y="63"/>
                  <a:pt x="18" y="65"/>
                  <a:pt x="20" y="65"/>
                </a:cubicBezTo>
                <a:cubicBezTo>
                  <a:pt x="22" y="65"/>
                  <a:pt x="23" y="63"/>
                  <a:pt x="23" y="61"/>
                </a:cubicBezTo>
                <a:cubicBezTo>
                  <a:pt x="23" y="60"/>
                  <a:pt x="23" y="59"/>
                  <a:pt x="21" y="56"/>
                </a:cubicBezTo>
                <a:cubicBezTo>
                  <a:pt x="21" y="56"/>
                  <a:pt x="21" y="55"/>
                  <a:pt x="20" y="55"/>
                </a:cubicBezTo>
                <a:cubicBezTo>
                  <a:pt x="21" y="55"/>
                  <a:pt x="22" y="54"/>
                  <a:pt x="22" y="53"/>
                </a:cubicBezTo>
                <a:cubicBezTo>
                  <a:pt x="22" y="50"/>
                  <a:pt x="22" y="50"/>
                  <a:pt x="22" y="50"/>
                </a:cubicBezTo>
                <a:cubicBezTo>
                  <a:pt x="27" y="51"/>
                  <a:pt x="33" y="52"/>
                  <a:pt x="39" y="52"/>
                </a:cubicBezTo>
                <a:cubicBezTo>
                  <a:pt x="51" y="52"/>
                  <a:pt x="64" y="48"/>
                  <a:pt x="64" y="42"/>
                </a:cubicBezTo>
                <a:cubicBezTo>
                  <a:pt x="64" y="17"/>
                  <a:pt x="64" y="17"/>
                  <a:pt x="64" y="17"/>
                </a:cubicBezTo>
                <a:cubicBezTo>
                  <a:pt x="72" y="15"/>
                  <a:pt x="72" y="15"/>
                  <a:pt x="72" y="15"/>
                </a:cubicBezTo>
                <a:cubicBezTo>
                  <a:pt x="74" y="14"/>
                  <a:pt x="75" y="13"/>
                  <a:pt x="75" y="12"/>
                </a:cubicBezTo>
                <a:cubicBezTo>
                  <a:pt x="75" y="12"/>
                  <a:pt x="74" y="10"/>
                  <a:pt x="72" y="10"/>
                </a:cubicBezTo>
                <a:close/>
                <a:moveTo>
                  <a:pt x="16" y="42"/>
                </a:moveTo>
                <a:cubicBezTo>
                  <a:pt x="16" y="19"/>
                  <a:pt x="16" y="19"/>
                  <a:pt x="16" y="19"/>
                </a:cubicBezTo>
                <a:cubicBezTo>
                  <a:pt x="18" y="20"/>
                  <a:pt x="18" y="20"/>
                  <a:pt x="18" y="20"/>
                </a:cubicBezTo>
                <a:cubicBezTo>
                  <a:pt x="18" y="45"/>
                  <a:pt x="18" y="45"/>
                  <a:pt x="18" y="45"/>
                </a:cubicBezTo>
                <a:cubicBezTo>
                  <a:pt x="17" y="44"/>
                  <a:pt x="16" y="43"/>
                  <a:pt x="16" y="42"/>
                </a:cubicBezTo>
                <a:close/>
                <a:moveTo>
                  <a:pt x="61" y="42"/>
                </a:moveTo>
                <a:cubicBezTo>
                  <a:pt x="61" y="45"/>
                  <a:pt x="53" y="49"/>
                  <a:pt x="39" y="49"/>
                </a:cubicBezTo>
                <a:cubicBezTo>
                  <a:pt x="32" y="49"/>
                  <a:pt x="26" y="48"/>
                  <a:pt x="22" y="46"/>
                </a:cubicBezTo>
                <a:cubicBezTo>
                  <a:pt x="22" y="21"/>
                  <a:pt x="22" y="21"/>
                  <a:pt x="22" y="21"/>
                </a:cubicBezTo>
                <a:cubicBezTo>
                  <a:pt x="33" y="24"/>
                  <a:pt x="33" y="24"/>
                  <a:pt x="33" y="24"/>
                </a:cubicBezTo>
                <a:cubicBezTo>
                  <a:pt x="34" y="24"/>
                  <a:pt x="36" y="25"/>
                  <a:pt x="37" y="25"/>
                </a:cubicBezTo>
                <a:cubicBezTo>
                  <a:pt x="39" y="25"/>
                  <a:pt x="41" y="24"/>
                  <a:pt x="42" y="24"/>
                </a:cubicBezTo>
                <a:cubicBezTo>
                  <a:pt x="61" y="18"/>
                  <a:pt x="61" y="18"/>
                  <a:pt x="61" y="18"/>
                </a:cubicBezTo>
                <a:lnTo>
                  <a:pt x="61" y="42"/>
                </a:lnTo>
                <a:close/>
                <a:moveTo>
                  <a:pt x="41" y="21"/>
                </a:moveTo>
                <a:cubicBezTo>
                  <a:pt x="39" y="22"/>
                  <a:pt x="36" y="22"/>
                  <a:pt x="34" y="21"/>
                </a:cubicBezTo>
                <a:cubicBezTo>
                  <a:pt x="26" y="19"/>
                  <a:pt x="26" y="19"/>
                  <a:pt x="26" y="19"/>
                </a:cubicBezTo>
                <a:cubicBezTo>
                  <a:pt x="38" y="14"/>
                  <a:pt x="38" y="14"/>
                  <a:pt x="38" y="14"/>
                </a:cubicBezTo>
                <a:cubicBezTo>
                  <a:pt x="39" y="14"/>
                  <a:pt x="40" y="13"/>
                  <a:pt x="39" y="12"/>
                </a:cubicBezTo>
                <a:cubicBezTo>
                  <a:pt x="39" y="11"/>
                  <a:pt x="38" y="10"/>
                  <a:pt x="37" y="11"/>
                </a:cubicBezTo>
                <a:cubicBezTo>
                  <a:pt x="20" y="17"/>
                  <a:pt x="20" y="17"/>
                  <a:pt x="20" y="17"/>
                </a:cubicBezTo>
                <a:cubicBezTo>
                  <a:pt x="19" y="17"/>
                  <a:pt x="19" y="17"/>
                  <a:pt x="19" y="17"/>
                </a:cubicBezTo>
                <a:cubicBezTo>
                  <a:pt x="5" y="12"/>
                  <a:pt x="5" y="12"/>
                  <a:pt x="5" y="12"/>
                </a:cubicBezTo>
                <a:cubicBezTo>
                  <a:pt x="34" y="4"/>
                  <a:pt x="34" y="4"/>
                  <a:pt x="34" y="4"/>
                </a:cubicBezTo>
                <a:cubicBezTo>
                  <a:pt x="36" y="3"/>
                  <a:pt x="39" y="3"/>
                  <a:pt x="41" y="4"/>
                </a:cubicBezTo>
                <a:cubicBezTo>
                  <a:pt x="70" y="12"/>
                  <a:pt x="70" y="12"/>
                  <a:pt x="70" y="12"/>
                </a:cubicBezTo>
                <a:lnTo>
                  <a:pt x="41" y="21"/>
                </a:lnTo>
                <a:close/>
                <a:moveTo>
                  <a:pt x="57" y="37"/>
                </a:moveTo>
                <a:cubicBezTo>
                  <a:pt x="57" y="24"/>
                  <a:pt x="57" y="24"/>
                  <a:pt x="57" y="24"/>
                </a:cubicBezTo>
                <a:cubicBezTo>
                  <a:pt x="57" y="23"/>
                  <a:pt x="57" y="23"/>
                  <a:pt x="58" y="23"/>
                </a:cubicBezTo>
                <a:cubicBezTo>
                  <a:pt x="58" y="23"/>
                  <a:pt x="59" y="23"/>
                  <a:pt x="59" y="24"/>
                </a:cubicBezTo>
                <a:cubicBezTo>
                  <a:pt x="59" y="37"/>
                  <a:pt x="59" y="37"/>
                  <a:pt x="59" y="37"/>
                </a:cubicBezTo>
                <a:cubicBezTo>
                  <a:pt x="59" y="37"/>
                  <a:pt x="58" y="38"/>
                  <a:pt x="58" y="38"/>
                </a:cubicBezTo>
                <a:cubicBezTo>
                  <a:pt x="57" y="38"/>
                  <a:pt x="57" y="37"/>
                  <a:pt x="57" y="37"/>
                </a:cubicBezTo>
                <a:close/>
                <a:moveTo>
                  <a:pt x="57" y="43"/>
                </a:moveTo>
                <a:cubicBezTo>
                  <a:pt x="57" y="41"/>
                  <a:pt x="57" y="41"/>
                  <a:pt x="57" y="41"/>
                </a:cubicBezTo>
                <a:cubicBezTo>
                  <a:pt x="57" y="40"/>
                  <a:pt x="57" y="40"/>
                  <a:pt x="58" y="40"/>
                </a:cubicBezTo>
                <a:cubicBezTo>
                  <a:pt x="58" y="40"/>
                  <a:pt x="59" y="40"/>
                  <a:pt x="59" y="41"/>
                </a:cubicBezTo>
                <a:cubicBezTo>
                  <a:pt x="59" y="43"/>
                  <a:pt x="59" y="43"/>
                  <a:pt x="59" y="43"/>
                </a:cubicBezTo>
                <a:cubicBezTo>
                  <a:pt x="59" y="43"/>
                  <a:pt x="58" y="44"/>
                  <a:pt x="58" y="44"/>
                </a:cubicBezTo>
                <a:cubicBezTo>
                  <a:pt x="57" y="44"/>
                  <a:pt x="57" y="43"/>
                  <a:pt x="57" y="4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149"/>
          <p:cNvSpPr>
            <a:spLocks noEditPoints="1"/>
          </p:cNvSpPr>
          <p:nvPr/>
        </p:nvSpPr>
        <p:spPr bwMode="auto">
          <a:xfrm>
            <a:off x="5108214" y="4706251"/>
            <a:ext cx="285958" cy="254380"/>
          </a:xfrm>
          <a:custGeom>
            <a:avLst/>
            <a:gdLst>
              <a:gd name="T0" fmla="*/ 48 w 69"/>
              <a:gd name="T1" fmla="*/ 43 h 59"/>
              <a:gd name="T2" fmla="*/ 40 w 69"/>
              <a:gd name="T3" fmla="*/ 38 h 59"/>
              <a:gd name="T4" fmla="*/ 18 w 69"/>
              <a:gd name="T5" fmla="*/ 36 h 59"/>
              <a:gd name="T6" fmla="*/ 13 w 69"/>
              <a:gd name="T7" fmla="*/ 36 h 59"/>
              <a:gd name="T8" fmla="*/ 1 w 69"/>
              <a:gd name="T9" fmla="*/ 35 h 59"/>
              <a:gd name="T10" fmla="*/ 0 w 69"/>
              <a:gd name="T11" fmla="*/ 58 h 59"/>
              <a:gd name="T12" fmla="*/ 12 w 69"/>
              <a:gd name="T13" fmla="*/ 59 h 59"/>
              <a:gd name="T14" fmla="*/ 13 w 69"/>
              <a:gd name="T15" fmla="*/ 53 h 59"/>
              <a:gd name="T16" fmla="*/ 40 w 69"/>
              <a:gd name="T17" fmla="*/ 59 h 59"/>
              <a:gd name="T18" fmla="*/ 52 w 69"/>
              <a:gd name="T19" fmla="*/ 53 h 59"/>
              <a:gd name="T20" fmla="*/ 62 w 69"/>
              <a:gd name="T21" fmla="*/ 44 h 59"/>
              <a:gd name="T22" fmla="*/ 55 w 69"/>
              <a:gd name="T23" fmla="*/ 39 h 59"/>
              <a:gd name="T24" fmla="*/ 3 w 69"/>
              <a:gd name="T25" fmla="*/ 56 h 59"/>
              <a:gd name="T26" fmla="*/ 10 w 69"/>
              <a:gd name="T27" fmla="*/ 38 h 59"/>
              <a:gd name="T28" fmla="*/ 10 w 69"/>
              <a:gd name="T29" fmla="*/ 56 h 59"/>
              <a:gd name="T30" fmla="*/ 51 w 69"/>
              <a:gd name="T31" fmla="*/ 50 h 59"/>
              <a:gd name="T32" fmla="*/ 40 w 69"/>
              <a:gd name="T33" fmla="*/ 56 h 59"/>
              <a:gd name="T34" fmla="*/ 19 w 69"/>
              <a:gd name="T35" fmla="*/ 50 h 59"/>
              <a:gd name="T36" fmla="*/ 13 w 69"/>
              <a:gd name="T37" fmla="*/ 39 h 59"/>
              <a:gd name="T38" fmla="*/ 27 w 69"/>
              <a:gd name="T39" fmla="*/ 37 h 59"/>
              <a:gd name="T40" fmla="*/ 44 w 69"/>
              <a:gd name="T41" fmla="*/ 44 h 59"/>
              <a:gd name="T42" fmla="*/ 42 w 69"/>
              <a:gd name="T43" fmla="*/ 47 h 59"/>
              <a:gd name="T44" fmla="*/ 31 w 69"/>
              <a:gd name="T45" fmla="*/ 44 h 59"/>
              <a:gd name="T46" fmla="*/ 42 w 69"/>
              <a:gd name="T47" fmla="*/ 50 h 59"/>
              <a:gd name="T48" fmla="*/ 56 w 69"/>
              <a:gd name="T49" fmla="*/ 42 h 59"/>
              <a:gd name="T50" fmla="*/ 67 w 69"/>
              <a:gd name="T51" fmla="*/ 0 h 59"/>
              <a:gd name="T52" fmla="*/ 56 w 69"/>
              <a:gd name="T53" fmla="*/ 2 h 59"/>
              <a:gd name="T54" fmla="*/ 47 w 69"/>
              <a:gd name="T55" fmla="*/ 6 h 59"/>
              <a:gd name="T56" fmla="*/ 18 w 69"/>
              <a:gd name="T57" fmla="*/ 6 h 59"/>
              <a:gd name="T58" fmla="*/ 8 w 69"/>
              <a:gd name="T59" fmla="*/ 14 h 59"/>
              <a:gd name="T60" fmla="*/ 6 w 69"/>
              <a:gd name="T61" fmla="*/ 18 h 59"/>
              <a:gd name="T62" fmla="*/ 21 w 69"/>
              <a:gd name="T63" fmla="*/ 16 h 59"/>
              <a:gd name="T64" fmla="*/ 29 w 69"/>
              <a:gd name="T65" fmla="*/ 21 h 59"/>
              <a:gd name="T66" fmla="*/ 42 w 69"/>
              <a:gd name="T67" fmla="*/ 26 h 59"/>
              <a:gd name="T68" fmla="*/ 56 w 69"/>
              <a:gd name="T69" fmla="*/ 23 h 59"/>
              <a:gd name="T70" fmla="*/ 57 w 69"/>
              <a:gd name="T71" fmla="*/ 25 h 59"/>
              <a:gd name="T72" fmla="*/ 69 w 69"/>
              <a:gd name="T73" fmla="*/ 23 h 59"/>
              <a:gd name="T74" fmla="*/ 67 w 69"/>
              <a:gd name="T75" fmla="*/ 0 h 59"/>
              <a:gd name="T76" fmla="*/ 42 w 69"/>
              <a:gd name="T77" fmla="*/ 23 h 59"/>
              <a:gd name="T78" fmla="*/ 25 w 69"/>
              <a:gd name="T79" fmla="*/ 16 h 59"/>
              <a:gd name="T80" fmla="*/ 27 w 69"/>
              <a:gd name="T81" fmla="*/ 12 h 59"/>
              <a:gd name="T82" fmla="*/ 38 w 69"/>
              <a:gd name="T83" fmla="*/ 16 h 59"/>
              <a:gd name="T84" fmla="*/ 27 w 69"/>
              <a:gd name="T85" fmla="*/ 9 h 59"/>
              <a:gd name="T86" fmla="*/ 13 w 69"/>
              <a:gd name="T87" fmla="*/ 17 h 59"/>
              <a:gd name="T88" fmla="*/ 10 w 69"/>
              <a:gd name="T89" fmla="*/ 16 h 59"/>
              <a:gd name="T90" fmla="*/ 20 w 69"/>
              <a:gd name="T91" fmla="*/ 8 h 59"/>
              <a:gd name="T92" fmla="*/ 45 w 69"/>
              <a:gd name="T93" fmla="*/ 9 h 59"/>
              <a:gd name="T94" fmla="*/ 56 w 69"/>
              <a:gd name="T95" fmla="*/ 20 h 59"/>
              <a:gd name="T96" fmla="*/ 66 w 69"/>
              <a:gd name="T97" fmla="*/ 22 h 59"/>
              <a:gd name="T98" fmla="*/ 59 w 69"/>
              <a:gd name="T99" fmla="*/ 8 h 59"/>
              <a:gd name="T100" fmla="*/ 66 w 69"/>
              <a:gd name="T101"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 h="59">
                <a:moveTo>
                  <a:pt x="55" y="39"/>
                </a:moveTo>
                <a:cubicBezTo>
                  <a:pt x="53" y="40"/>
                  <a:pt x="50" y="42"/>
                  <a:pt x="48" y="43"/>
                </a:cubicBezTo>
                <a:cubicBezTo>
                  <a:pt x="48" y="43"/>
                  <a:pt x="47" y="42"/>
                  <a:pt x="45" y="41"/>
                </a:cubicBezTo>
                <a:cubicBezTo>
                  <a:pt x="43" y="40"/>
                  <a:pt x="41" y="39"/>
                  <a:pt x="40" y="38"/>
                </a:cubicBezTo>
                <a:cubicBezTo>
                  <a:pt x="36" y="35"/>
                  <a:pt x="30" y="33"/>
                  <a:pt x="27" y="34"/>
                </a:cubicBezTo>
                <a:cubicBezTo>
                  <a:pt x="25" y="34"/>
                  <a:pt x="22" y="35"/>
                  <a:pt x="18" y="36"/>
                </a:cubicBezTo>
                <a:cubicBezTo>
                  <a:pt x="16" y="36"/>
                  <a:pt x="14" y="36"/>
                  <a:pt x="13" y="36"/>
                </a:cubicBezTo>
                <a:cubicBezTo>
                  <a:pt x="13" y="36"/>
                  <a:pt x="13" y="36"/>
                  <a:pt x="13" y="36"/>
                </a:cubicBezTo>
                <a:cubicBezTo>
                  <a:pt x="13" y="36"/>
                  <a:pt x="12" y="35"/>
                  <a:pt x="12" y="35"/>
                </a:cubicBezTo>
                <a:cubicBezTo>
                  <a:pt x="1" y="35"/>
                  <a:pt x="1" y="35"/>
                  <a:pt x="1" y="35"/>
                </a:cubicBezTo>
                <a:cubicBezTo>
                  <a:pt x="1" y="35"/>
                  <a:pt x="0" y="36"/>
                  <a:pt x="0" y="36"/>
                </a:cubicBezTo>
                <a:cubicBezTo>
                  <a:pt x="0" y="58"/>
                  <a:pt x="0" y="58"/>
                  <a:pt x="0" y="58"/>
                </a:cubicBezTo>
                <a:cubicBezTo>
                  <a:pt x="0" y="58"/>
                  <a:pt x="1" y="59"/>
                  <a:pt x="1" y="59"/>
                </a:cubicBezTo>
                <a:cubicBezTo>
                  <a:pt x="12" y="59"/>
                  <a:pt x="12" y="59"/>
                  <a:pt x="12" y="59"/>
                </a:cubicBezTo>
                <a:cubicBezTo>
                  <a:pt x="12" y="59"/>
                  <a:pt x="13" y="58"/>
                  <a:pt x="13" y="58"/>
                </a:cubicBezTo>
                <a:cubicBezTo>
                  <a:pt x="13" y="53"/>
                  <a:pt x="13" y="53"/>
                  <a:pt x="13" y="53"/>
                </a:cubicBezTo>
                <a:cubicBezTo>
                  <a:pt x="16" y="53"/>
                  <a:pt x="21" y="52"/>
                  <a:pt x="22" y="53"/>
                </a:cubicBezTo>
                <a:cubicBezTo>
                  <a:pt x="26" y="55"/>
                  <a:pt x="37" y="59"/>
                  <a:pt x="40" y="59"/>
                </a:cubicBezTo>
                <a:cubicBezTo>
                  <a:pt x="41" y="59"/>
                  <a:pt x="44" y="57"/>
                  <a:pt x="51" y="54"/>
                </a:cubicBezTo>
                <a:cubicBezTo>
                  <a:pt x="52" y="53"/>
                  <a:pt x="52" y="53"/>
                  <a:pt x="52" y="53"/>
                </a:cubicBezTo>
                <a:cubicBezTo>
                  <a:pt x="56" y="51"/>
                  <a:pt x="59" y="48"/>
                  <a:pt x="61" y="46"/>
                </a:cubicBezTo>
                <a:cubicBezTo>
                  <a:pt x="62" y="44"/>
                  <a:pt x="62" y="44"/>
                  <a:pt x="62" y="44"/>
                </a:cubicBezTo>
                <a:cubicBezTo>
                  <a:pt x="63" y="44"/>
                  <a:pt x="63" y="43"/>
                  <a:pt x="63" y="42"/>
                </a:cubicBezTo>
                <a:cubicBezTo>
                  <a:pt x="62" y="40"/>
                  <a:pt x="57" y="39"/>
                  <a:pt x="55" y="39"/>
                </a:cubicBezTo>
                <a:close/>
                <a:moveTo>
                  <a:pt x="10" y="56"/>
                </a:moveTo>
                <a:cubicBezTo>
                  <a:pt x="3" y="56"/>
                  <a:pt x="3" y="56"/>
                  <a:pt x="3" y="56"/>
                </a:cubicBezTo>
                <a:cubicBezTo>
                  <a:pt x="3" y="38"/>
                  <a:pt x="3" y="38"/>
                  <a:pt x="3" y="38"/>
                </a:cubicBezTo>
                <a:cubicBezTo>
                  <a:pt x="10" y="38"/>
                  <a:pt x="10" y="38"/>
                  <a:pt x="10" y="38"/>
                </a:cubicBezTo>
                <a:cubicBezTo>
                  <a:pt x="10" y="52"/>
                  <a:pt x="10" y="52"/>
                  <a:pt x="10" y="52"/>
                </a:cubicBezTo>
                <a:lnTo>
                  <a:pt x="10" y="56"/>
                </a:lnTo>
                <a:close/>
                <a:moveTo>
                  <a:pt x="59" y="43"/>
                </a:moveTo>
                <a:cubicBezTo>
                  <a:pt x="57" y="45"/>
                  <a:pt x="54" y="49"/>
                  <a:pt x="51" y="50"/>
                </a:cubicBezTo>
                <a:cubicBezTo>
                  <a:pt x="49" y="51"/>
                  <a:pt x="49" y="51"/>
                  <a:pt x="49" y="51"/>
                </a:cubicBezTo>
                <a:cubicBezTo>
                  <a:pt x="46" y="53"/>
                  <a:pt x="41" y="56"/>
                  <a:pt x="40" y="56"/>
                </a:cubicBezTo>
                <a:cubicBezTo>
                  <a:pt x="38" y="56"/>
                  <a:pt x="28" y="53"/>
                  <a:pt x="24" y="50"/>
                </a:cubicBezTo>
                <a:cubicBezTo>
                  <a:pt x="22" y="50"/>
                  <a:pt x="21" y="50"/>
                  <a:pt x="19" y="50"/>
                </a:cubicBezTo>
                <a:cubicBezTo>
                  <a:pt x="17" y="50"/>
                  <a:pt x="15" y="50"/>
                  <a:pt x="13" y="50"/>
                </a:cubicBezTo>
                <a:cubicBezTo>
                  <a:pt x="13" y="39"/>
                  <a:pt x="13" y="39"/>
                  <a:pt x="13" y="39"/>
                </a:cubicBezTo>
                <a:cubicBezTo>
                  <a:pt x="15" y="39"/>
                  <a:pt x="17" y="39"/>
                  <a:pt x="19" y="39"/>
                </a:cubicBezTo>
                <a:cubicBezTo>
                  <a:pt x="24" y="37"/>
                  <a:pt x="26" y="37"/>
                  <a:pt x="27" y="37"/>
                </a:cubicBezTo>
                <a:cubicBezTo>
                  <a:pt x="30" y="36"/>
                  <a:pt x="35" y="38"/>
                  <a:pt x="38" y="41"/>
                </a:cubicBezTo>
                <a:cubicBezTo>
                  <a:pt x="40" y="42"/>
                  <a:pt x="42" y="43"/>
                  <a:pt x="44" y="44"/>
                </a:cubicBezTo>
                <a:cubicBezTo>
                  <a:pt x="45" y="44"/>
                  <a:pt x="45" y="45"/>
                  <a:pt x="46" y="45"/>
                </a:cubicBezTo>
                <a:cubicBezTo>
                  <a:pt x="45" y="46"/>
                  <a:pt x="43" y="47"/>
                  <a:pt x="42" y="47"/>
                </a:cubicBezTo>
                <a:cubicBezTo>
                  <a:pt x="40" y="47"/>
                  <a:pt x="35" y="45"/>
                  <a:pt x="33" y="43"/>
                </a:cubicBezTo>
                <a:cubicBezTo>
                  <a:pt x="32" y="43"/>
                  <a:pt x="31" y="43"/>
                  <a:pt x="31" y="44"/>
                </a:cubicBezTo>
                <a:cubicBezTo>
                  <a:pt x="30" y="45"/>
                  <a:pt x="31" y="46"/>
                  <a:pt x="31" y="46"/>
                </a:cubicBezTo>
                <a:cubicBezTo>
                  <a:pt x="32" y="47"/>
                  <a:pt x="38" y="50"/>
                  <a:pt x="42" y="50"/>
                </a:cubicBezTo>
                <a:cubicBezTo>
                  <a:pt x="45" y="50"/>
                  <a:pt x="48" y="48"/>
                  <a:pt x="49" y="46"/>
                </a:cubicBezTo>
                <a:cubicBezTo>
                  <a:pt x="51" y="45"/>
                  <a:pt x="54" y="43"/>
                  <a:pt x="56" y="42"/>
                </a:cubicBezTo>
                <a:cubicBezTo>
                  <a:pt x="57" y="42"/>
                  <a:pt x="59" y="43"/>
                  <a:pt x="59" y="43"/>
                </a:cubicBezTo>
                <a:close/>
                <a:moveTo>
                  <a:pt x="67" y="0"/>
                </a:moveTo>
                <a:cubicBezTo>
                  <a:pt x="57" y="0"/>
                  <a:pt x="57" y="0"/>
                  <a:pt x="57" y="0"/>
                </a:cubicBezTo>
                <a:cubicBezTo>
                  <a:pt x="57" y="0"/>
                  <a:pt x="56" y="1"/>
                  <a:pt x="56" y="2"/>
                </a:cubicBezTo>
                <a:cubicBezTo>
                  <a:pt x="56" y="6"/>
                  <a:pt x="56" y="6"/>
                  <a:pt x="56" y="6"/>
                </a:cubicBezTo>
                <a:cubicBezTo>
                  <a:pt x="53" y="7"/>
                  <a:pt x="48" y="7"/>
                  <a:pt x="47" y="6"/>
                </a:cubicBezTo>
                <a:cubicBezTo>
                  <a:pt x="43" y="4"/>
                  <a:pt x="32" y="0"/>
                  <a:pt x="29" y="0"/>
                </a:cubicBezTo>
                <a:cubicBezTo>
                  <a:pt x="28" y="0"/>
                  <a:pt x="25" y="2"/>
                  <a:pt x="18" y="6"/>
                </a:cubicBezTo>
                <a:cubicBezTo>
                  <a:pt x="16" y="7"/>
                  <a:pt x="16" y="7"/>
                  <a:pt x="16" y="7"/>
                </a:cubicBezTo>
                <a:cubicBezTo>
                  <a:pt x="13" y="8"/>
                  <a:pt x="10" y="12"/>
                  <a:pt x="8" y="14"/>
                </a:cubicBezTo>
                <a:cubicBezTo>
                  <a:pt x="7" y="15"/>
                  <a:pt x="7" y="15"/>
                  <a:pt x="7" y="15"/>
                </a:cubicBezTo>
                <a:cubicBezTo>
                  <a:pt x="6" y="16"/>
                  <a:pt x="6" y="17"/>
                  <a:pt x="6" y="18"/>
                </a:cubicBezTo>
                <a:cubicBezTo>
                  <a:pt x="7" y="20"/>
                  <a:pt x="12" y="20"/>
                  <a:pt x="14" y="20"/>
                </a:cubicBezTo>
                <a:cubicBezTo>
                  <a:pt x="16" y="20"/>
                  <a:pt x="19" y="18"/>
                  <a:pt x="21" y="16"/>
                </a:cubicBezTo>
                <a:cubicBezTo>
                  <a:pt x="21" y="17"/>
                  <a:pt x="22" y="17"/>
                  <a:pt x="24" y="18"/>
                </a:cubicBezTo>
                <a:cubicBezTo>
                  <a:pt x="25" y="19"/>
                  <a:pt x="27" y="20"/>
                  <a:pt x="29" y="21"/>
                </a:cubicBezTo>
                <a:cubicBezTo>
                  <a:pt x="33" y="24"/>
                  <a:pt x="38" y="26"/>
                  <a:pt x="41" y="26"/>
                </a:cubicBezTo>
                <a:cubicBezTo>
                  <a:pt x="42" y="26"/>
                  <a:pt x="42" y="26"/>
                  <a:pt x="42" y="26"/>
                </a:cubicBezTo>
                <a:cubicBezTo>
                  <a:pt x="44" y="26"/>
                  <a:pt x="47" y="25"/>
                  <a:pt x="51" y="24"/>
                </a:cubicBezTo>
                <a:cubicBezTo>
                  <a:pt x="53" y="23"/>
                  <a:pt x="55" y="23"/>
                  <a:pt x="56" y="23"/>
                </a:cubicBezTo>
                <a:cubicBezTo>
                  <a:pt x="56" y="23"/>
                  <a:pt x="56" y="23"/>
                  <a:pt x="56" y="23"/>
                </a:cubicBezTo>
                <a:cubicBezTo>
                  <a:pt x="56" y="24"/>
                  <a:pt x="57" y="25"/>
                  <a:pt x="57" y="25"/>
                </a:cubicBezTo>
                <a:cubicBezTo>
                  <a:pt x="67" y="25"/>
                  <a:pt x="67" y="25"/>
                  <a:pt x="67" y="25"/>
                </a:cubicBezTo>
                <a:cubicBezTo>
                  <a:pt x="68" y="25"/>
                  <a:pt x="69" y="24"/>
                  <a:pt x="69" y="23"/>
                </a:cubicBezTo>
                <a:cubicBezTo>
                  <a:pt x="69" y="2"/>
                  <a:pt x="69" y="2"/>
                  <a:pt x="69" y="2"/>
                </a:cubicBezTo>
                <a:cubicBezTo>
                  <a:pt x="69" y="1"/>
                  <a:pt x="68" y="0"/>
                  <a:pt x="67" y="0"/>
                </a:cubicBezTo>
                <a:close/>
                <a:moveTo>
                  <a:pt x="50" y="21"/>
                </a:moveTo>
                <a:cubicBezTo>
                  <a:pt x="45" y="22"/>
                  <a:pt x="43" y="23"/>
                  <a:pt x="42" y="23"/>
                </a:cubicBezTo>
                <a:cubicBezTo>
                  <a:pt x="40" y="23"/>
                  <a:pt x="34" y="22"/>
                  <a:pt x="31" y="19"/>
                </a:cubicBezTo>
                <a:cubicBezTo>
                  <a:pt x="29" y="18"/>
                  <a:pt x="27" y="16"/>
                  <a:pt x="25" y="16"/>
                </a:cubicBezTo>
                <a:cubicBezTo>
                  <a:pt x="24" y="15"/>
                  <a:pt x="23" y="15"/>
                  <a:pt x="23" y="14"/>
                </a:cubicBezTo>
                <a:cubicBezTo>
                  <a:pt x="24" y="13"/>
                  <a:pt x="26" y="12"/>
                  <a:pt x="27" y="12"/>
                </a:cubicBezTo>
                <a:cubicBezTo>
                  <a:pt x="29" y="12"/>
                  <a:pt x="34" y="14"/>
                  <a:pt x="36" y="16"/>
                </a:cubicBezTo>
                <a:cubicBezTo>
                  <a:pt x="37" y="17"/>
                  <a:pt x="38" y="16"/>
                  <a:pt x="38" y="16"/>
                </a:cubicBezTo>
                <a:cubicBezTo>
                  <a:pt x="39" y="15"/>
                  <a:pt x="38" y="14"/>
                  <a:pt x="38" y="14"/>
                </a:cubicBezTo>
                <a:cubicBezTo>
                  <a:pt x="37" y="13"/>
                  <a:pt x="31" y="9"/>
                  <a:pt x="27" y="9"/>
                </a:cubicBezTo>
                <a:cubicBezTo>
                  <a:pt x="24" y="9"/>
                  <a:pt x="21" y="12"/>
                  <a:pt x="20" y="13"/>
                </a:cubicBezTo>
                <a:cubicBezTo>
                  <a:pt x="18" y="15"/>
                  <a:pt x="15" y="17"/>
                  <a:pt x="13" y="17"/>
                </a:cubicBezTo>
                <a:cubicBezTo>
                  <a:pt x="12" y="17"/>
                  <a:pt x="10" y="17"/>
                  <a:pt x="9" y="17"/>
                </a:cubicBezTo>
                <a:cubicBezTo>
                  <a:pt x="10" y="16"/>
                  <a:pt x="10" y="16"/>
                  <a:pt x="10" y="16"/>
                </a:cubicBezTo>
                <a:cubicBezTo>
                  <a:pt x="12" y="14"/>
                  <a:pt x="15" y="11"/>
                  <a:pt x="18" y="9"/>
                </a:cubicBezTo>
                <a:cubicBezTo>
                  <a:pt x="20" y="8"/>
                  <a:pt x="20" y="8"/>
                  <a:pt x="20" y="8"/>
                </a:cubicBezTo>
                <a:cubicBezTo>
                  <a:pt x="23" y="7"/>
                  <a:pt x="28" y="4"/>
                  <a:pt x="29" y="3"/>
                </a:cubicBezTo>
                <a:cubicBezTo>
                  <a:pt x="31" y="3"/>
                  <a:pt x="41" y="7"/>
                  <a:pt x="45" y="9"/>
                </a:cubicBezTo>
                <a:cubicBezTo>
                  <a:pt x="48" y="10"/>
                  <a:pt x="53" y="10"/>
                  <a:pt x="56" y="9"/>
                </a:cubicBezTo>
                <a:cubicBezTo>
                  <a:pt x="56" y="20"/>
                  <a:pt x="56" y="20"/>
                  <a:pt x="56" y="20"/>
                </a:cubicBezTo>
                <a:cubicBezTo>
                  <a:pt x="54" y="20"/>
                  <a:pt x="52" y="20"/>
                  <a:pt x="50" y="21"/>
                </a:cubicBezTo>
                <a:close/>
                <a:moveTo>
                  <a:pt x="66" y="22"/>
                </a:moveTo>
                <a:cubicBezTo>
                  <a:pt x="59" y="22"/>
                  <a:pt x="59" y="22"/>
                  <a:pt x="59" y="22"/>
                </a:cubicBezTo>
                <a:cubicBezTo>
                  <a:pt x="59" y="8"/>
                  <a:pt x="59" y="8"/>
                  <a:pt x="59" y="8"/>
                </a:cubicBezTo>
                <a:cubicBezTo>
                  <a:pt x="59" y="3"/>
                  <a:pt x="59" y="3"/>
                  <a:pt x="59" y="3"/>
                </a:cubicBezTo>
                <a:cubicBezTo>
                  <a:pt x="66" y="3"/>
                  <a:pt x="66" y="3"/>
                  <a:pt x="66" y="3"/>
                </a:cubicBezTo>
                <a:lnTo>
                  <a:pt x="66" y="2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159"/>
          <p:cNvSpPr>
            <a:spLocks noEditPoints="1"/>
          </p:cNvSpPr>
          <p:nvPr/>
        </p:nvSpPr>
        <p:spPr bwMode="auto">
          <a:xfrm>
            <a:off x="5721795" y="4676427"/>
            <a:ext cx="301747" cy="314028"/>
          </a:xfrm>
          <a:custGeom>
            <a:avLst/>
            <a:gdLst>
              <a:gd name="T0" fmla="*/ 60 w 73"/>
              <a:gd name="T1" fmla="*/ 1 h 73"/>
              <a:gd name="T2" fmla="*/ 21 w 73"/>
              <a:gd name="T3" fmla="*/ 5 h 73"/>
              <a:gd name="T4" fmla="*/ 5 w 73"/>
              <a:gd name="T5" fmla="*/ 22 h 73"/>
              <a:gd name="T6" fmla="*/ 0 w 73"/>
              <a:gd name="T7" fmla="*/ 59 h 73"/>
              <a:gd name="T8" fmla="*/ 14 w 73"/>
              <a:gd name="T9" fmla="*/ 73 h 73"/>
              <a:gd name="T10" fmla="*/ 44 w 73"/>
              <a:gd name="T11" fmla="*/ 60 h 73"/>
              <a:gd name="T12" fmla="*/ 66 w 73"/>
              <a:gd name="T13" fmla="*/ 71 h 73"/>
              <a:gd name="T14" fmla="*/ 68 w 73"/>
              <a:gd name="T15" fmla="*/ 56 h 73"/>
              <a:gd name="T16" fmla="*/ 73 w 73"/>
              <a:gd name="T17" fmla="*/ 15 h 73"/>
              <a:gd name="T18" fmla="*/ 11 w 73"/>
              <a:gd name="T19" fmla="*/ 7 h 73"/>
              <a:gd name="T20" fmla="*/ 21 w 73"/>
              <a:gd name="T21" fmla="*/ 9 h 73"/>
              <a:gd name="T22" fmla="*/ 7 w 73"/>
              <a:gd name="T23" fmla="*/ 11 h 73"/>
              <a:gd name="T24" fmla="*/ 18 w 73"/>
              <a:gd name="T25" fmla="*/ 15 h 73"/>
              <a:gd name="T26" fmla="*/ 28 w 73"/>
              <a:gd name="T27" fmla="*/ 46 h 73"/>
              <a:gd name="T28" fmla="*/ 28 w 73"/>
              <a:gd name="T29" fmla="*/ 50 h 73"/>
              <a:gd name="T30" fmla="*/ 30 w 73"/>
              <a:gd name="T31" fmla="*/ 54 h 73"/>
              <a:gd name="T32" fmla="*/ 23 w 73"/>
              <a:gd name="T33" fmla="*/ 53 h 73"/>
              <a:gd name="T34" fmla="*/ 24 w 73"/>
              <a:gd name="T35" fmla="*/ 59 h 73"/>
              <a:gd name="T36" fmla="*/ 20 w 73"/>
              <a:gd name="T37" fmla="*/ 58 h 73"/>
              <a:gd name="T38" fmla="*/ 18 w 73"/>
              <a:gd name="T39" fmla="*/ 60 h 73"/>
              <a:gd name="T40" fmla="*/ 20 w 73"/>
              <a:gd name="T41" fmla="*/ 64 h 73"/>
              <a:gd name="T42" fmla="*/ 11 w 73"/>
              <a:gd name="T43" fmla="*/ 61 h 73"/>
              <a:gd name="T44" fmla="*/ 14 w 73"/>
              <a:gd name="T45" fmla="*/ 70 h 73"/>
              <a:gd name="T46" fmla="*/ 28 w 73"/>
              <a:gd name="T47" fmla="*/ 44 h 73"/>
              <a:gd name="T48" fmla="*/ 11 w 73"/>
              <a:gd name="T49" fmla="*/ 23 h 73"/>
              <a:gd name="T50" fmla="*/ 48 w 73"/>
              <a:gd name="T51" fmla="*/ 60 h 73"/>
              <a:gd name="T52" fmla="*/ 67 w 73"/>
              <a:gd name="T53" fmla="*/ 67 h 73"/>
              <a:gd name="T54" fmla="*/ 67 w 73"/>
              <a:gd name="T55" fmla="*/ 67 h 73"/>
              <a:gd name="T56" fmla="*/ 57 w 73"/>
              <a:gd name="T57" fmla="*/ 65 h 73"/>
              <a:gd name="T58" fmla="*/ 65 w 73"/>
              <a:gd name="T59" fmla="*/ 57 h 73"/>
              <a:gd name="T60" fmla="*/ 57 w 73"/>
              <a:gd name="T61" fmla="*/ 51 h 73"/>
              <a:gd name="T62" fmla="*/ 58 w 73"/>
              <a:gd name="T63" fmla="*/ 46 h 73"/>
              <a:gd name="T64" fmla="*/ 62 w 73"/>
              <a:gd name="T65" fmla="*/ 11 h 73"/>
              <a:gd name="T66" fmla="*/ 66 w 73"/>
              <a:gd name="T67" fmla="*/ 18 h 73"/>
              <a:gd name="T68" fmla="*/ 59 w 73"/>
              <a:gd name="T69" fmla="*/ 17 h 73"/>
              <a:gd name="T70" fmla="*/ 61 w 73"/>
              <a:gd name="T71" fmla="*/ 23 h 73"/>
              <a:gd name="T72" fmla="*/ 56 w 73"/>
              <a:gd name="T73" fmla="*/ 21 h 73"/>
              <a:gd name="T74" fmla="*/ 54 w 73"/>
              <a:gd name="T75" fmla="*/ 23 h 73"/>
              <a:gd name="T76" fmla="*/ 56 w 73"/>
              <a:gd name="T77" fmla="*/ 28 h 73"/>
              <a:gd name="T78" fmla="*/ 49 w 73"/>
              <a:gd name="T79" fmla="*/ 27 h 73"/>
              <a:gd name="T80" fmla="*/ 51 w 73"/>
              <a:gd name="T81" fmla="*/ 33 h 73"/>
              <a:gd name="T82" fmla="*/ 44 w 73"/>
              <a:gd name="T83" fmla="*/ 28 h 73"/>
              <a:gd name="T84" fmla="*/ 70 w 73"/>
              <a:gd name="T85" fmla="*/ 14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3" h="73">
                <a:moveTo>
                  <a:pt x="73" y="14"/>
                </a:moveTo>
                <a:cubicBezTo>
                  <a:pt x="73" y="14"/>
                  <a:pt x="73" y="13"/>
                  <a:pt x="73" y="13"/>
                </a:cubicBezTo>
                <a:cubicBezTo>
                  <a:pt x="60" y="1"/>
                  <a:pt x="60" y="1"/>
                  <a:pt x="60" y="1"/>
                </a:cubicBezTo>
                <a:cubicBezTo>
                  <a:pt x="60" y="0"/>
                  <a:pt x="59" y="0"/>
                  <a:pt x="58" y="1"/>
                </a:cubicBezTo>
                <a:cubicBezTo>
                  <a:pt x="37" y="21"/>
                  <a:pt x="37" y="21"/>
                  <a:pt x="37" y="21"/>
                </a:cubicBezTo>
                <a:cubicBezTo>
                  <a:pt x="21" y="5"/>
                  <a:pt x="21" y="5"/>
                  <a:pt x="21" y="5"/>
                </a:cubicBezTo>
                <a:cubicBezTo>
                  <a:pt x="18" y="2"/>
                  <a:pt x="12" y="2"/>
                  <a:pt x="9" y="5"/>
                </a:cubicBezTo>
                <a:cubicBezTo>
                  <a:pt x="5" y="9"/>
                  <a:pt x="5" y="9"/>
                  <a:pt x="5" y="9"/>
                </a:cubicBezTo>
                <a:cubicBezTo>
                  <a:pt x="2" y="13"/>
                  <a:pt x="2" y="18"/>
                  <a:pt x="5" y="22"/>
                </a:cubicBezTo>
                <a:cubicBezTo>
                  <a:pt x="21" y="38"/>
                  <a:pt x="21" y="38"/>
                  <a:pt x="21" y="38"/>
                </a:cubicBezTo>
                <a:cubicBezTo>
                  <a:pt x="0" y="58"/>
                  <a:pt x="0" y="58"/>
                  <a:pt x="0" y="58"/>
                </a:cubicBezTo>
                <a:cubicBezTo>
                  <a:pt x="0" y="59"/>
                  <a:pt x="0" y="59"/>
                  <a:pt x="0" y="59"/>
                </a:cubicBezTo>
                <a:cubicBezTo>
                  <a:pt x="0" y="60"/>
                  <a:pt x="0" y="60"/>
                  <a:pt x="0" y="60"/>
                </a:cubicBezTo>
                <a:cubicBezTo>
                  <a:pt x="13" y="73"/>
                  <a:pt x="13" y="73"/>
                  <a:pt x="13" y="73"/>
                </a:cubicBezTo>
                <a:cubicBezTo>
                  <a:pt x="13" y="73"/>
                  <a:pt x="14" y="73"/>
                  <a:pt x="14" y="73"/>
                </a:cubicBezTo>
                <a:cubicBezTo>
                  <a:pt x="14" y="73"/>
                  <a:pt x="15" y="73"/>
                  <a:pt x="15" y="73"/>
                </a:cubicBezTo>
                <a:cubicBezTo>
                  <a:pt x="36" y="52"/>
                  <a:pt x="36" y="52"/>
                  <a:pt x="36" y="52"/>
                </a:cubicBezTo>
                <a:cubicBezTo>
                  <a:pt x="44" y="60"/>
                  <a:pt x="44" y="60"/>
                  <a:pt x="44" y="60"/>
                </a:cubicBezTo>
                <a:cubicBezTo>
                  <a:pt x="47" y="63"/>
                  <a:pt x="52" y="67"/>
                  <a:pt x="56" y="68"/>
                </a:cubicBezTo>
                <a:cubicBezTo>
                  <a:pt x="64" y="70"/>
                  <a:pt x="64" y="70"/>
                  <a:pt x="64" y="70"/>
                </a:cubicBezTo>
                <a:cubicBezTo>
                  <a:pt x="65" y="71"/>
                  <a:pt x="65" y="71"/>
                  <a:pt x="66" y="71"/>
                </a:cubicBezTo>
                <a:cubicBezTo>
                  <a:pt x="68" y="71"/>
                  <a:pt x="69" y="70"/>
                  <a:pt x="70" y="69"/>
                </a:cubicBezTo>
                <a:cubicBezTo>
                  <a:pt x="71" y="68"/>
                  <a:pt x="71" y="66"/>
                  <a:pt x="70" y="64"/>
                </a:cubicBezTo>
                <a:cubicBezTo>
                  <a:pt x="68" y="56"/>
                  <a:pt x="68" y="56"/>
                  <a:pt x="68" y="56"/>
                </a:cubicBezTo>
                <a:cubicBezTo>
                  <a:pt x="67" y="52"/>
                  <a:pt x="63" y="47"/>
                  <a:pt x="60" y="44"/>
                </a:cubicBezTo>
                <a:cubicBezTo>
                  <a:pt x="52" y="36"/>
                  <a:pt x="52" y="36"/>
                  <a:pt x="52" y="36"/>
                </a:cubicBezTo>
                <a:cubicBezTo>
                  <a:pt x="73" y="15"/>
                  <a:pt x="73" y="15"/>
                  <a:pt x="73" y="15"/>
                </a:cubicBezTo>
                <a:cubicBezTo>
                  <a:pt x="73" y="15"/>
                  <a:pt x="73" y="15"/>
                  <a:pt x="73" y="14"/>
                </a:cubicBezTo>
                <a:close/>
                <a:moveTo>
                  <a:pt x="7" y="11"/>
                </a:moveTo>
                <a:cubicBezTo>
                  <a:pt x="11" y="7"/>
                  <a:pt x="11" y="7"/>
                  <a:pt x="11" y="7"/>
                </a:cubicBezTo>
                <a:cubicBezTo>
                  <a:pt x="12" y="6"/>
                  <a:pt x="14" y="6"/>
                  <a:pt x="15" y="6"/>
                </a:cubicBezTo>
                <a:cubicBezTo>
                  <a:pt x="17" y="6"/>
                  <a:pt x="18" y="6"/>
                  <a:pt x="19" y="7"/>
                </a:cubicBezTo>
                <a:cubicBezTo>
                  <a:pt x="21" y="9"/>
                  <a:pt x="21" y="9"/>
                  <a:pt x="21" y="9"/>
                </a:cubicBezTo>
                <a:cubicBezTo>
                  <a:pt x="9" y="21"/>
                  <a:pt x="9" y="21"/>
                  <a:pt x="9" y="21"/>
                </a:cubicBezTo>
                <a:cubicBezTo>
                  <a:pt x="7" y="19"/>
                  <a:pt x="7" y="19"/>
                  <a:pt x="7" y="19"/>
                </a:cubicBezTo>
                <a:cubicBezTo>
                  <a:pt x="5" y="17"/>
                  <a:pt x="5" y="14"/>
                  <a:pt x="7" y="11"/>
                </a:cubicBezTo>
                <a:close/>
                <a:moveTo>
                  <a:pt x="52" y="56"/>
                </a:moveTo>
                <a:cubicBezTo>
                  <a:pt x="15" y="19"/>
                  <a:pt x="15" y="19"/>
                  <a:pt x="15" y="19"/>
                </a:cubicBezTo>
                <a:cubicBezTo>
                  <a:pt x="18" y="15"/>
                  <a:pt x="18" y="15"/>
                  <a:pt x="18" y="15"/>
                </a:cubicBezTo>
                <a:cubicBezTo>
                  <a:pt x="56" y="53"/>
                  <a:pt x="56" y="53"/>
                  <a:pt x="56" y="53"/>
                </a:cubicBezTo>
                <a:lnTo>
                  <a:pt x="52" y="56"/>
                </a:lnTo>
                <a:close/>
                <a:moveTo>
                  <a:pt x="28" y="46"/>
                </a:moveTo>
                <a:cubicBezTo>
                  <a:pt x="33" y="51"/>
                  <a:pt x="33" y="51"/>
                  <a:pt x="33" y="51"/>
                </a:cubicBezTo>
                <a:cubicBezTo>
                  <a:pt x="31" y="53"/>
                  <a:pt x="31" y="53"/>
                  <a:pt x="31" y="53"/>
                </a:cubicBezTo>
                <a:cubicBezTo>
                  <a:pt x="28" y="50"/>
                  <a:pt x="28" y="50"/>
                  <a:pt x="28" y="50"/>
                </a:cubicBezTo>
                <a:cubicBezTo>
                  <a:pt x="27" y="49"/>
                  <a:pt x="27" y="49"/>
                  <a:pt x="26" y="50"/>
                </a:cubicBezTo>
                <a:cubicBezTo>
                  <a:pt x="26" y="50"/>
                  <a:pt x="26" y="51"/>
                  <a:pt x="26" y="51"/>
                </a:cubicBezTo>
                <a:cubicBezTo>
                  <a:pt x="30" y="54"/>
                  <a:pt x="30" y="54"/>
                  <a:pt x="30" y="54"/>
                </a:cubicBezTo>
                <a:cubicBezTo>
                  <a:pt x="28" y="56"/>
                  <a:pt x="28" y="56"/>
                  <a:pt x="28" y="56"/>
                </a:cubicBezTo>
                <a:cubicBezTo>
                  <a:pt x="24" y="53"/>
                  <a:pt x="24" y="53"/>
                  <a:pt x="24" y="53"/>
                </a:cubicBezTo>
                <a:cubicBezTo>
                  <a:pt x="24" y="53"/>
                  <a:pt x="23" y="53"/>
                  <a:pt x="23" y="53"/>
                </a:cubicBezTo>
                <a:cubicBezTo>
                  <a:pt x="23" y="53"/>
                  <a:pt x="23" y="54"/>
                  <a:pt x="23" y="54"/>
                </a:cubicBezTo>
                <a:cubicBezTo>
                  <a:pt x="26" y="58"/>
                  <a:pt x="26" y="58"/>
                  <a:pt x="26" y="58"/>
                </a:cubicBezTo>
                <a:cubicBezTo>
                  <a:pt x="24" y="59"/>
                  <a:pt x="24" y="59"/>
                  <a:pt x="24" y="59"/>
                </a:cubicBezTo>
                <a:cubicBezTo>
                  <a:pt x="21" y="56"/>
                  <a:pt x="21" y="56"/>
                  <a:pt x="21" y="56"/>
                </a:cubicBezTo>
                <a:cubicBezTo>
                  <a:pt x="21" y="56"/>
                  <a:pt x="20" y="56"/>
                  <a:pt x="20" y="56"/>
                </a:cubicBezTo>
                <a:cubicBezTo>
                  <a:pt x="19" y="57"/>
                  <a:pt x="19" y="57"/>
                  <a:pt x="20" y="58"/>
                </a:cubicBezTo>
                <a:cubicBezTo>
                  <a:pt x="23" y="61"/>
                  <a:pt x="23" y="61"/>
                  <a:pt x="23" y="61"/>
                </a:cubicBezTo>
                <a:cubicBezTo>
                  <a:pt x="21" y="63"/>
                  <a:pt x="21" y="63"/>
                  <a:pt x="21" y="63"/>
                </a:cubicBezTo>
                <a:cubicBezTo>
                  <a:pt x="18" y="60"/>
                  <a:pt x="18" y="60"/>
                  <a:pt x="18" y="60"/>
                </a:cubicBezTo>
                <a:cubicBezTo>
                  <a:pt x="17" y="59"/>
                  <a:pt x="17" y="59"/>
                  <a:pt x="16" y="60"/>
                </a:cubicBezTo>
                <a:cubicBezTo>
                  <a:pt x="16" y="60"/>
                  <a:pt x="16" y="61"/>
                  <a:pt x="16" y="61"/>
                </a:cubicBezTo>
                <a:cubicBezTo>
                  <a:pt x="20" y="64"/>
                  <a:pt x="20" y="64"/>
                  <a:pt x="20" y="64"/>
                </a:cubicBezTo>
                <a:cubicBezTo>
                  <a:pt x="18" y="66"/>
                  <a:pt x="18" y="66"/>
                  <a:pt x="18" y="66"/>
                </a:cubicBezTo>
                <a:cubicBezTo>
                  <a:pt x="13" y="61"/>
                  <a:pt x="13" y="61"/>
                  <a:pt x="13" y="61"/>
                </a:cubicBezTo>
                <a:cubicBezTo>
                  <a:pt x="12" y="60"/>
                  <a:pt x="12" y="60"/>
                  <a:pt x="11" y="61"/>
                </a:cubicBezTo>
                <a:cubicBezTo>
                  <a:pt x="11" y="61"/>
                  <a:pt x="11" y="62"/>
                  <a:pt x="11" y="62"/>
                </a:cubicBezTo>
                <a:cubicBezTo>
                  <a:pt x="16" y="67"/>
                  <a:pt x="16" y="67"/>
                  <a:pt x="16" y="67"/>
                </a:cubicBezTo>
                <a:cubicBezTo>
                  <a:pt x="14" y="70"/>
                  <a:pt x="14" y="70"/>
                  <a:pt x="14" y="70"/>
                </a:cubicBezTo>
                <a:cubicBezTo>
                  <a:pt x="4" y="59"/>
                  <a:pt x="4" y="59"/>
                  <a:pt x="4" y="59"/>
                </a:cubicBezTo>
                <a:cubicBezTo>
                  <a:pt x="23" y="40"/>
                  <a:pt x="23" y="40"/>
                  <a:pt x="23" y="40"/>
                </a:cubicBezTo>
                <a:cubicBezTo>
                  <a:pt x="28" y="44"/>
                  <a:pt x="28" y="44"/>
                  <a:pt x="28" y="44"/>
                </a:cubicBezTo>
                <a:cubicBezTo>
                  <a:pt x="28" y="44"/>
                  <a:pt x="28" y="44"/>
                  <a:pt x="28" y="44"/>
                </a:cubicBezTo>
                <a:cubicBezTo>
                  <a:pt x="27" y="45"/>
                  <a:pt x="27" y="45"/>
                  <a:pt x="28" y="46"/>
                </a:cubicBezTo>
                <a:close/>
                <a:moveTo>
                  <a:pt x="11" y="23"/>
                </a:moveTo>
                <a:cubicBezTo>
                  <a:pt x="13" y="20"/>
                  <a:pt x="13" y="20"/>
                  <a:pt x="13" y="20"/>
                </a:cubicBezTo>
                <a:cubicBezTo>
                  <a:pt x="51" y="58"/>
                  <a:pt x="51" y="58"/>
                  <a:pt x="51" y="58"/>
                </a:cubicBezTo>
                <a:cubicBezTo>
                  <a:pt x="48" y="60"/>
                  <a:pt x="48" y="60"/>
                  <a:pt x="48" y="60"/>
                </a:cubicBezTo>
                <a:cubicBezTo>
                  <a:pt x="47" y="60"/>
                  <a:pt x="47" y="59"/>
                  <a:pt x="46" y="58"/>
                </a:cubicBezTo>
                <a:lnTo>
                  <a:pt x="11" y="23"/>
                </a:lnTo>
                <a:close/>
                <a:moveTo>
                  <a:pt x="67" y="67"/>
                </a:moveTo>
                <a:cubicBezTo>
                  <a:pt x="67" y="68"/>
                  <a:pt x="67" y="68"/>
                  <a:pt x="66" y="68"/>
                </a:cubicBezTo>
                <a:cubicBezTo>
                  <a:pt x="68" y="66"/>
                  <a:pt x="68" y="66"/>
                  <a:pt x="68" y="66"/>
                </a:cubicBezTo>
                <a:cubicBezTo>
                  <a:pt x="68" y="67"/>
                  <a:pt x="68" y="67"/>
                  <a:pt x="67" y="67"/>
                </a:cubicBezTo>
                <a:close/>
                <a:moveTo>
                  <a:pt x="67" y="64"/>
                </a:moveTo>
                <a:cubicBezTo>
                  <a:pt x="64" y="67"/>
                  <a:pt x="64" y="67"/>
                  <a:pt x="64" y="67"/>
                </a:cubicBezTo>
                <a:cubicBezTo>
                  <a:pt x="57" y="65"/>
                  <a:pt x="57" y="65"/>
                  <a:pt x="57" y="65"/>
                </a:cubicBezTo>
                <a:cubicBezTo>
                  <a:pt x="55" y="64"/>
                  <a:pt x="52" y="63"/>
                  <a:pt x="50" y="61"/>
                </a:cubicBezTo>
                <a:cubicBezTo>
                  <a:pt x="61" y="50"/>
                  <a:pt x="61" y="50"/>
                  <a:pt x="61" y="50"/>
                </a:cubicBezTo>
                <a:cubicBezTo>
                  <a:pt x="63" y="53"/>
                  <a:pt x="64" y="55"/>
                  <a:pt x="65" y="57"/>
                </a:cubicBezTo>
                <a:lnTo>
                  <a:pt x="67" y="64"/>
                </a:lnTo>
                <a:close/>
                <a:moveTo>
                  <a:pt x="60" y="49"/>
                </a:moveTo>
                <a:cubicBezTo>
                  <a:pt x="57" y="51"/>
                  <a:pt x="57" y="51"/>
                  <a:pt x="57" y="51"/>
                </a:cubicBezTo>
                <a:cubicBezTo>
                  <a:pt x="20" y="14"/>
                  <a:pt x="20" y="14"/>
                  <a:pt x="20" y="14"/>
                </a:cubicBezTo>
                <a:cubicBezTo>
                  <a:pt x="23" y="11"/>
                  <a:pt x="23" y="11"/>
                  <a:pt x="23" y="11"/>
                </a:cubicBezTo>
                <a:cubicBezTo>
                  <a:pt x="58" y="46"/>
                  <a:pt x="58" y="46"/>
                  <a:pt x="58" y="46"/>
                </a:cubicBezTo>
                <a:cubicBezTo>
                  <a:pt x="59" y="47"/>
                  <a:pt x="59" y="48"/>
                  <a:pt x="60" y="49"/>
                </a:cubicBezTo>
                <a:close/>
                <a:moveTo>
                  <a:pt x="67" y="17"/>
                </a:moveTo>
                <a:cubicBezTo>
                  <a:pt x="62" y="11"/>
                  <a:pt x="62" y="11"/>
                  <a:pt x="62" y="11"/>
                </a:cubicBezTo>
                <a:cubicBezTo>
                  <a:pt x="62" y="11"/>
                  <a:pt x="61" y="11"/>
                  <a:pt x="61" y="11"/>
                </a:cubicBezTo>
                <a:cubicBezTo>
                  <a:pt x="60" y="12"/>
                  <a:pt x="60" y="12"/>
                  <a:pt x="61" y="13"/>
                </a:cubicBezTo>
                <a:cubicBezTo>
                  <a:pt x="66" y="18"/>
                  <a:pt x="66" y="18"/>
                  <a:pt x="66" y="18"/>
                </a:cubicBezTo>
                <a:cubicBezTo>
                  <a:pt x="64" y="20"/>
                  <a:pt x="64" y="20"/>
                  <a:pt x="64" y="20"/>
                </a:cubicBezTo>
                <a:cubicBezTo>
                  <a:pt x="61" y="17"/>
                  <a:pt x="61" y="17"/>
                  <a:pt x="61" y="17"/>
                </a:cubicBezTo>
                <a:cubicBezTo>
                  <a:pt x="60" y="16"/>
                  <a:pt x="60" y="16"/>
                  <a:pt x="59" y="17"/>
                </a:cubicBezTo>
                <a:cubicBezTo>
                  <a:pt x="59" y="17"/>
                  <a:pt x="59" y="18"/>
                  <a:pt x="59" y="18"/>
                </a:cubicBezTo>
                <a:cubicBezTo>
                  <a:pt x="63" y="21"/>
                  <a:pt x="63" y="21"/>
                  <a:pt x="63" y="21"/>
                </a:cubicBezTo>
                <a:cubicBezTo>
                  <a:pt x="61" y="23"/>
                  <a:pt x="61" y="23"/>
                  <a:pt x="61" y="23"/>
                </a:cubicBezTo>
                <a:cubicBezTo>
                  <a:pt x="57" y="20"/>
                  <a:pt x="57" y="20"/>
                  <a:pt x="57" y="20"/>
                </a:cubicBezTo>
                <a:cubicBezTo>
                  <a:pt x="57" y="20"/>
                  <a:pt x="56" y="20"/>
                  <a:pt x="56" y="20"/>
                </a:cubicBezTo>
                <a:cubicBezTo>
                  <a:pt x="56" y="20"/>
                  <a:pt x="56" y="21"/>
                  <a:pt x="56" y="21"/>
                </a:cubicBezTo>
                <a:cubicBezTo>
                  <a:pt x="59" y="25"/>
                  <a:pt x="59" y="25"/>
                  <a:pt x="59" y="25"/>
                </a:cubicBezTo>
                <a:cubicBezTo>
                  <a:pt x="57" y="26"/>
                  <a:pt x="57" y="26"/>
                  <a:pt x="57" y="26"/>
                </a:cubicBezTo>
                <a:cubicBezTo>
                  <a:pt x="54" y="23"/>
                  <a:pt x="54" y="23"/>
                  <a:pt x="54" y="23"/>
                </a:cubicBezTo>
                <a:cubicBezTo>
                  <a:pt x="54" y="23"/>
                  <a:pt x="53" y="23"/>
                  <a:pt x="53" y="23"/>
                </a:cubicBezTo>
                <a:cubicBezTo>
                  <a:pt x="52" y="24"/>
                  <a:pt x="52" y="24"/>
                  <a:pt x="53" y="25"/>
                </a:cubicBezTo>
                <a:cubicBezTo>
                  <a:pt x="56" y="28"/>
                  <a:pt x="56" y="28"/>
                  <a:pt x="56" y="28"/>
                </a:cubicBezTo>
                <a:cubicBezTo>
                  <a:pt x="54" y="30"/>
                  <a:pt x="54" y="30"/>
                  <a:pt x="54" y="30"/>
                </a:cubicBezTo>
                <a:cubicBezTo>
                  <a:pt x="51" y="27"/>
                  <a:pt x="51" y="27"/>
                  <a:pt x="51" y="27"/>
                </a:cubicBezTo>
                <a:cubicBezTo>
                  <a:pt x="51" y="26"/>
                  <a:pt x="50" y="26"/>
                  <a:pt x="49" y="27"/>
                </a:cubicBezTo>
                <a:cubicBezTo>
                  <a:pt x="49" y="27"/>
                  <a:pt x="49" y="28"/>
                  <a:pt x="49" y="28"/>
                </a:cubicBezTo>
                <a:cubicBezTo>
                  <a:pt x="53" y="31"/>
                  <a:pt x="53" y="31"/>
                  <a:pt x="53" y="31"/>
                </a:cubicBezTo>
                <a:cubicBezTo>
                  <a:pt x="51" y="33"/>
                  <a:pt x="51" y="33"/>
                  <a:pt x="51" y="33"/>
                </a:cubicBezTo>
                <a:cubicBezTo>
                  <a:pt x="46" y="28"/>
                  <a:pt x="46" y="28"/>
                  <a:pt x="46" y="28"/>
                </a:cubicBezTo>
                <a:cubicBezTo>
                  <a:pt x="45" y="27"/>
                  <a:pt x="45" y="27"/>
                  <a:pt x="44" y="28"/>
                </a:cubicBezTo>
                <a:cubicBezTo>
                  <a:pt x="44" y="28"/>
                  <a:pt x="44" y="28"/>
                  <a:pt x="44" y="28"/>
                </a:cubicBezTo>
                <a:cubicBezTo>
                  <a:pt x="40" y="23"/>
                  <a:pt x="40" y="23"/>
                  <a:pt x="40" y="23"/>
                </a:cubicBezTo>
                <a:cubicBezTo>
                  <a:pt x="59" y="4"/>
                  <a:pt x="59" y="4"/>
                  <a:pt x="59" y="4"/>
                </a:cubicBezTo>
                <a:cubicBezTo>
                  <a:pt x="70" y="14"/>
                  <a:pt x="70" y="14"/>
                  <a:pt x="70" y="14"/>
                </a:cubicBezTo>
                <a:lnTo>
                  <a:pt x="67" y="1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166"/>
          <p:cNvSpPr>
            <a:spLocks noEditPoints="1"/>
          </p:cNvSpPr>
          <p:nvPr/>
        </p:nvSpPr>
        <p:spPr bwMode="auto">
          <a:xfrm>
            <a:off x="6393854" y="4665018"/>
            <a:ext cx="299992" cy="296485"/>
          </a:xfrm>
          <a:custGeom>
            <a:avLst/>
            <a:gdLst>
              <a:gd name="T0" fmla="*/ 61 w 72"/>
              <a:gd name="T1" fmla="*/ 52 h 69"/>
              <a:gd name="T2" fmla="*/ 55 w 72"/>
              <a:gd name="T3" fmla="*/ 60 h 69"/>
              <a:gd name="T4" fmla="*/ 54 w 72"/>
              <a:gd name="T5" fmla="*/ 67 h 69"/>
              <a:gd name="T6" fmla="*/ 15 w 72"/>
              <a:gd name="T7" fmla="*/ 66 h 69"/>
              <a:gd name="T8" fmla="*/ 66 w 72"/>
              <a:gd name="T9" fmla="*/ 19 h 69"/>
              <a:gd name="T10" fmla="*/ 66 w 72"/>
              <a:gd name="T11" fmla="*/ 7 h 69"/>
              <a:gd name="T12" fmla="*/ 50 w 72"/>
              <a:gd name="T13" fmla="*/ 3 h 69"/>
              <a:gd name="T14" fmla="*/ 3 w 72"/>
              <a:gd name="T15" fmla="*/ 54 h 69"/>
              <a:gd name="T16" fmla="*/ 1 w 72"/>
              <a:gd name="T17" fmla="*/ 67 h 69"/>
              <a:gd name="T18" fmla="*/ 6 w 72"/>
              <a:gd name="T19" fmla="*/ 69 h 69"/>
              <a:gd name="T20" fmla="*/ 60 w 72"/>
              <a:gd name="T21" fmla="*/ 67 h 69"/>
              <a:gd name="T22" fmla="*/ 55 w 72"/>
              <a:gd name="T23" fmla="*/ 55 h 69"/>
              <a:gd name="T24" fmla="*/ 71 w 72"/>
              <a:gd name="T25" fmla="*/ 54 h 69"/>
              <a:gd name="T26" fmla="*/ 71 w 72"/>
              <a:gd name="T27" fmla="*/ 52 h 69"/>
              <a:gd name="T28" fmla="*/ 23 w 72"/>
              <a:gd name="T29" fmla="*/ 58 h 69"/>
              <a:gd name="T30" fmla="*/ 58 w 72"/>
              <a:gd name="T31" fmla="*/ 18 h 69"/>
              <a:gd name="T32" fmla="*/ 25 w 72"/>
              <a:gd name="T33" fmla="*/ 56 h 69"/>
              <a:gd name="T34" fmla="*/ 53 w 72"/>
              <a:gd name="T35" fmla="*/ 13 h 69"/>
              <a:gd name="T36" fmla="*/ 19 w 72"/>
              <a:gd name="T37" fmla="*/ 54 h 69"/>
              <a:gd name="T38" fmla="*/ 56 w 72"/>
              <a:gd name="T39" fmla="*/ 4 h 69"/>
              <a:gd name="T40" fmla="*/ 64 w 72"/>
              <a:gd name="T41" fmla="*/ 9 h 69"/>
              <a:gd name="T42" fmla="*/ 64 w 72"/>
              <a:gd name="T43" fmla="*/ 17 h 69"/>
              <a:gd name="T44" fmla="*/ 53 w 72"/>
              <a:gd name="T45" fmla="*/ 11 h 69"/>
              <a:gd name="T46" fmla="*/ 53 w 72"/>
              <a:gd name="T47" fmla="*/ 11 h 69"/>
              <a:gd name="T48" fmla="*/ 52 w 72"/>
              <a:gd name="T49" fmla="*/ 5 h 69"/>
              <a:gd name="T50" fmla="*/ 48 w 72"/>
              <a:gd name="T51" fmla="*/ 9 h 69"/>
              <a:gd name="T52" fmla="*/ 14 w 72"/>
              <a:gd name="T53" fmla="*/ 49 h 69"/>
              <a:gd name="T54" fmla="*/ 13 w 72"/>
              <a:gd name="T55" fmla="*/ 44 h 69"/>
              <a:gd name="T56" fmla="*/ 10 w 72"/>
              <a:gd name="T57" fmla="*/ 48 h 69"/>
              <a:gd name="T58" fmla="*/ 18 w 72"/>
              <a:gd name="T59" fmla="*/ 56 h 69"/>
              <a:gd name="T60" fmla="*/ 21 w 72"/>
              <a:gd name="T61" fmla="*/ 59 h 69"/>
              <a:gd name="T62" fmla="*/ 7 w 72"/>
              <a:gd name="T63" fmla="*/ 65 h 69"/>
              <a:gd name="T64" fmla="*/ 6 w 72"/>
              <a:gd name="T65" fmla="*/ 55 h 69"/>
              <a:gd name="T66" fmla="*/ 3 w 72"/>
              <a:gd name="T67" fmla="*/ 64 h 69"/>
              <a:gd name="T68" fmla="*/ 4 w 72"/>
              <a:gd name="T69"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 h="69">
                <a:moveTo>
                  <a:pt x="71" y="52"/>
                </a:moveTo>
                <a:cubicBezTo>
                  <a:pt x="61" y="52"/>
                  <a:pt x="61" y="52"/>
                  <a:pt x="61" y="52"/>
                </a:cubicBezTo>
                <a:cubicBezTo>
                  <a:pt x="57" y="52"/>
                  <a:pt x="54" y="52"/>
                  <a:pt x="53" y="54"/>
                </a:cubicBezTo>
                <a:cubicBezTo>
                  <a:pt x="52" y="56"/>
                  <a:pt x="53" y="57"/>
                  <a:pt x="55" y="60"/>
                </a:cubicBezTo>
                <a:cubicBezTo>
                  <a:pt x="58" y="64"/>
                  <a:pt x="58" y="65"/>
                  <a:pt x="58" y="66"/>
                </a:cubicBezTo>
                <a:cubicBezTo>
                  <a:pt x="58" y="66"/>
                  <a:pt x="56" y="67"/>
                  <a:pt x="54" y="67"/>
                </a:cubicBezTo>
                <a:cubicBezTo>
                  <a:pt x="12" y="67"/>
                  <a:pt x="12" y="67"/>
                  <a:pt x="12" y="67"/>
                </a:cubicBezTo>
                <a:cubicBezTo>
                  <a:pt x="15" y="66"/>
                  <a:pt x="15" y="66"/>
                  <a:pt x="15" y="66"/>
                </a:cubicBezTo>
                <a:cubicBezTo>
                  <a:pt x="19" y="65"/>
                  <a:pt x="24" y="61"/>
                  <a:pt x="27" y="58"/>
                </a:cubicBezTo>
                <a:cubicBezTo>
                  <a:pt x="66" y="19"/>
                  <a:pt x="66" y="19"/>
                  <a:pt x="66" y="19"/>
                </a:cubicBezTo>
                <a:cubicBezTo>
                  <a:pt x="68" y="18"/>
                  <a:pt x="69" y="16"/>
                  <a:pt x="69" y="13"/>
                </a:cubicBezTo>
                <a:cubicBezTo>
                  <a:pt x="69" y="11"/>
                  <a:pt x="68" y="9"/>
                  <a:pt x="66" y="7"/>
                </a:cubicBezTo>
                <a:cubicBezTo>
                  <a:pt x="62" y="3"/>
                  <a:pt x="62" y="3"/>
                  <a:pt x="62" y="3"/>
                </a:cubicBezTo>
                <a:cubicBezTo>
                  <a:pt x="59" y="0"/>
                  <a:pt x="53" y="0"/>
                  <a:pt x="50" y="3"/>
                </a:cubicBezTo>
                <a:cubicBezTo>
                  <a:pt x="11" y="42"/>
                  <a:pt x="11" y="42"/>
                  <a:pt x="11" y="42"/>
                </a:cubicBezTo>
                <a:cubicBezTo>
                  <a:pt x="8" y="45"/>
                  <a:pt x="5" y="50"/>
                  <a:pt x="3" y="54"/>
                </a:cubicBezTo>
                <a:cubicBezTo>
                  <a:pt x="1" y="62"/>
                  <a:pt x="1" y="62"/>
                  <a:pt x="1" y="62"/>
                </a:cubicBezTo>
                <a:cubicBezTo>
                  <a:pt x="0" y="64"/>
                  <a:pt x="0" y="66"/>
                  <a:pt x="1" y="67"/>
                </a:cubicBezTo>
                <a:cubicBezTo>
                  <a:pt x="2" y="68"/>
                  <a:pt x="3" y="69"/>
                  <a:pt x="5" y="69"/>
                </a:cubicBezTo>
                <a:cubicBezTo>
                  <a:pt x="5" y="69"/>
                  <a:pt x="5" y="69"/>
                  <a:pt x="6" y="69"/>
                </a:cubicBezTo>
                <a:cubicBezTo>
                  <a:pt x="54" y="69"/>
                  <a:pt x="54" y="69"/>
                  <a:pt x="54" y="69"/>
                </a:cubicBezTo>
                <a:cubicBezTo>
                  <a:pt x="56" y="69"/>
                  <a:pt x="59" y="69"/>
                  <a:pt x="60" y="67"/>
                </a:cubicBezTo>
                <a:cubicBezTo>
                  <a:pt x="61" y="65"/>
                  <a:pt x="60" y="62"/>
                  <a:pt x="56" y="59"/>
                </a:cubicBezTo>
                <a:cubicBezTo>
                  <a:pt x="55" y="56"/>
                  <a:pt x="55" y="55"/>
                  <a:pt x="55" y="55"/>
                </a:cubicBezTo>
                <a:cubicBezTo>
                  <a:pt x="55" y="54"/>
                  <a:pt x="57" y="54"/>
                  <a:pt x="61" y="54"/>
                </a:cubicBezTo>
                <a:cubicBezTo>
                  <a:pt x="71" y="54"/>
                  <a:pt x="71" y="54"/>
                  <a:pt x="71" y="54"/>
                </a:cubicBezTo>
                <a:cubicBezTo>
                  <a:pt x="71" y="54"/>
                  <a:pt x="72" y="53"/>
                  <a:pt x="72" y="53"/>
                </a:cubicBezTo>
                <a:cubicBezTo>
                  <a:pt x="72" y="52"/>
                  <a:pt x="71" y="52"/>
                  <a:pt x="71" y="52"/>
                </a:cubicBezTo>
                <a:close/>
                <a:moveTo>
                  <a:pt x="25" y="56"/>
                </a:moveTo>
                <a:cubicBezTo>
                  <a:pt x="24" y="57"/>
                  <a:pt x="24" y="58"/>
                  <a:pt x="23" y="58"/>
                </a:cubicBezTo>
                <a:cubicBezTo>
                  <a:pt x="20" y="56"/>
                  <a:pt x="20" y="56"/>
                  <a:pt x="20" y="56"/>
                </a:cubicBezTo>
                <a:cubicBezTo>
                  <a:pt x="58" y="18"/>
                  <a:pt x="58" y="18"/>
                  <a:pt x="58" y="18"/>
                </a:cubicBezTo>
                <a:cubicBezTo>
                  <a:pt x="61" y="21"/>
                  <a:pt x="61" y="21"/>
                  <a:pt x="61" y="21"/>
                </a:cubicBezTo>
                <a:lnTo>
                  <a:pt x="25" y="56"/>
                </a:lnTo>
                <a:close/>
                <a:moveTo>
                  <a:pt x="15" y="51"/>
                </a:moveTo>
                <a:cubicBezTo>
                  <a:pt x="53" y="13"/>
                  <a:pt x="53" y="13"/>
                  <a:pt x="53" y="13"/>
                </a:cubicBezTo>
                <a:cubicBezTo>
                  <a:pt x="56" y="16"/>
                  <a:pt x="56" y="16"/>
                  <a:pt x="56" y="16"/>
                </a:cubicBezTo>
                <a:cubicBezTo>
                  <a:pt x="19" y="54"/>
                  <a:pt x="19" y="54"/>
                  <a:pt x="19" y="54"/>
                </a:cubicBezTo>
                <a:lnTo>
                  <a:pt x="15" y="51"/>
                </a:lnTo>
                <a:close/>
                <a:moveTo>
                  <a:pt x="56" y="4"/>
                </a:moveTo>
                <a:cubicBezTo>
                  <a:pt x="57" y="4"/>
                  <a:pt x="59" y="4"/>
                  <a:pt x="60" y="5"/>
                </a:cubicBezTo>
                <a:cubicBezTo>
                  <a:pt x="64" y="9"/>
                  <a:pt x="64" y="9"/>
                  <a:pt x="64" y="9"/>
                </a:cubicBezTo>
                <a:cubicBezTo>
                  <a:pt x="65" y="10"/>
                  <a:pt x="66" y="12"/>
                  <a:pt x="66" y="13"/>
                </a:cubicBezTo>
                <a:cubicBezTo>
                  <a:pt x="66" y="15"/>
                  <a:pt x="65" y="16"/>
                  <a:pt x="64" y="17"/>
                </a:cubicBezTo>
                <a:cubicBezTo>
                  <a:pt x="62" y="19"/>
                  <a:pt x="62" y="19"/>
                  <a:pt x="62" y="19"/>
                </a:cubicBezTo>
                <a:cubicBezTo>
                  <a:pt x="53" y="11"/>
                  <a:pt x="53" y="11"/>
                  <a:pt x="53" y="11"/>
                </a:cubicBezTo>
                <a:cubicBezTo>
                  <a:pt x="53" y="11"/>
                  <a:pt x="53" y="11"/>
                  <a:pt x="53" y="11"/>
                </a:cubicBezTo>
                <a:cubicBezTo>
                  <a:pt x="53" y="11"/>
                  <a:pt x="53" y="11"/>
                  <a:pt x="53" y="11"/>
                </a:cubicBezTo>
                <a:cubicBezTo>
                  <a:pt x="50" y="7"/>
                  <a:pt x="50" y="7"/>
                  <a:pt x="50" y="7"/>
                </a:cubicBezTo>
                <a:cubicBezTo>
                  <a:pt x="52" y="5"/>
                  <a:pt x="52" y="5"/>
                  <a:pt x="52" y="5"/>
                </a:cubicBezTo>
                <a:cubicBezTo>
                  <a:pt x="53" y="4"/>
                  <a:pt x="54" y="4"/>
                  <a:pt x="56" y="4"/>
                </a:cubicBezTo>
                <a:close/>
                <a:moveTo>
                  <a:pt x="48" y="9"/>
                </a:moveTo>
                <a:cubicBezTo>
                  <a:pt x="51" y="11"/>
                  <a:pt x="51" y="11"/>
                  <a:pt x="51" y="11"/>
                </a:cubicBezTo>
                <a:cubicBezTo>
                  <a:pt x="14" y="49"/>
                  <a:pt x="14" y="49"/>
                  <a:pt x="14" y="49"/>
                </a:cubicBezTo>
                <a:cubicBezTo>
                  <a:pt x="11" y="47"/>
                  <a:pt x="11" y="47"/>
                  <a:pt x="11" y="47"/>
                </a:cubicBezTo>
                <a:cubicBezTo>
                  <a:pt x="12" y="46"/>
                  <a:pt x="12" y="45"/>
                  <a:pt x="13" y="44"/>
                </a:cubicBezTo>
                <a:lnTo>
                  <a:pt x="48" y="9"/>
                </a:lnTo>
                <a:close/>
                <a:moveTo>
                  <a:pt x="10" y="48"/>
                </a:moveTo>
                <a:cubicBezTo>
                  <a:pt x="18" y="56"/>
                  <a:pt x="18" y="56"/>
                  <a:pt x="18" y="56"/>
                </a:cubicBezTo>
                <a:cubicBezTo>
                  <a:pt x="18" y="56"/>
                  <a:pt x="18" y="56"/>
                  <a:pt x="18" y="56"/>
                </a:cubicBezTo>
                <a:cubicBezTo>
                  <a:pt x="18" y="56"/>
                  <a:pt x="18" y="56"/>
                  <a:pt x="18" y="56"/>
                </a:cubicBezTo>
                <a:cubicBezTo>
                  <a:pt x="21" y="59"/>
                  <a:pt x="21" y="59"/>
                  <a:pt x="21" y="59"/>
                </a:cubicBezTo>
                <a:cubicBezTo>
                  <a:pt x="19" y="61"/>
                  <a:pt x="16" y="62"/>
                  <a:pt x="14" y="63"/>
                </a:cubicBezTo>
                <a:cubicBezTo>
                  <a:pt x="7" y="65"/>
                  <a:pt x="7" y="65"/>
                  <a:pt x="7" y="65"/>
                </a:cubicBezTo>
                <a:cubicBezTo>
                  <a:pt x="4" y="62"/>
                  <a:pt x="4" y="62"/>
                  <a:pt x="4" y="62"/>
                </a:cubicBezTo>
                <a:cubicBezTo>
                  <a:pt x="6" y="55"/>
                  <a:pt x="6" y="55"/>
                  <a:pt x="6" y="55"/>
                </a:cubicBezTo>
                <a:cubicBezTo>
                  <a:pt x="7" y="53"/>
                  <a:pt x="8" y="51"/>
                  <a:pt x="10" y="48"/>
                </a:cubicBezTo>
                <a:close/>
                <a:moveTo>
                  <a:pt x="3" y="64"/>
                </a:moveTo>
                <a:cubicBezTo>
                  <a:pt x="5" y="66"/>
                  <a:pt x="5" y="66"/>
                  <a:pt x="5" y="66"/>
                </a:cubicBezTo>
                <a:cubicBezTo>
                  <a:pt x="4" y="66"/>
                  <a:pt x="4" y="66"/>
                  <a:pt x="4" y="65"/>
                </a:cubicBezTo>
                <a:cubicBezTo>
                  <a:pt x="3" y="65"/>
                  <a:pt x="3" y="65"/>
                  <a:pt x="3" y="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4"/>
          <p:cNvSpPr>
            <a:spLocks noEditPoints="1"/>
          </p:cNvSpPr>
          <p:nvPr/>
        </p:nvSpPr>
        <p:spPr bwMode="auto">
          <a:xfrm>
            <a:off x="8910579" y="4608976"/>
            <a:ext cx="322245" cy="320493"/>
          </a:xfrm>
          <a:custGeom>
            <a:avLst/>
            <a:gdLst>
              <a:gd name="T0" fmla="*/ 77 w 78"/>
              <a:gd name="T1" fmla="*/ 40 h 75"/>
              <a:gd name="T2" fmla="*/ 68 w 78"/>
              <a:gd name="T3" fmla="*/ 30 h 75"/>
              <a:gd name="T4" fmla="*/ 65 w 78"/>
              <a:gd name="T5" fmla="*/ 30 h 75"/>
              <a:gd name="T6" fmla="*/ 58 w 78"/>
              <a:gd name="T7" fmla="*/ 38 h 75"/>
              <a:gd name="T8" fmla="*/ 58 w 78"/>
              <a:gd name="T9" fmla="*/ 38 h 75"/>
              <a:gd name="T10" fmla="*/ 41 w 78"/>
              <a:gd name="T11" fmla="*/ 55 h 75"/>
              <a:gd name="T12" fmla="*/ 24 w 78"/>
              <a:gd name="T13" fmla="*/ 55 h 75"/>
              <a:gd name="T14" fmla="*/ 20 w 78"/>
              <a:gd name="T15" fmla="*/ 46 h 75"/>
              <a:gd name="T16" fmla="*/ 24 w 78"/>
              <a:gd name="T17" fmla="*/ 37 h 75"/>
              <a:gd name="T18" fmla="*/ 40 w 78"/>
              <a:gd name="T19" fmla="*/ 21 h 75"/>
              <a:gd name="T20" fmla="*/ 48 w 78"/>
              <a:gd name="T21" fmla="*/ 13 h 75"/>
              <a:gd name="T22" fmla="*/ 48 w 78"/>
              <a:gd name="T23" fmla="*/ 12 h 75"/>
              <a:gd name="T24" fmla="*/ 48 w 78"/>
              <a:gd name="T25" fmla="*/ 11 h 75"/>
              <a:gd name="T26" fmla="*/ 38 w 78"/>
              <a:gd name="T27" fmla="*/ 1 h 75"/>
              <a:gd name="T28" fmla="*/ 36 w 78"/>
              <a:gd name="T29" fmla="*/ 1 h 75"/>
              <a:gd name="T30" fmla="*/ 28 w 78"/>
              <a:gd name="T31" fmla="*/ 9 h 75"/>
              <a:gd name="T32" fmla="*/ 28 w 78"/>
              <a:gd name="T33" fmla="*/ 9 h 75"/>
              <a:gd name="T34" fmla="*/ 12 w 78"/>
              <a:gd name="T35" fmla="*/ 26 h 75"/>
              <a:gd name="T36" fmla="*/ 12 w 78"/>
              <a:gd name="T37" fmla="*/ 67 h 75"/>
              <a:gd name="T38" fmla="*/ 32 w 78"/>
              <a:gd name="T39" fmla="*/ 75 h 75"/>
              <a:gd name="T40" fmla="*/ 53 w 78"/>
              <a:gd name="T41" fmla="*/ 67 h 75"/>
              <a:gd name="T42" fmla="*/ 70 w 78"/>
              <a:gd name="T43" fmla="*/ 50 h 75"/>
              <a:gd name="T44" fmla="*/ 70 w 78"/>
              <a:gd name="T45" fmla="*/ 50 h 75"/>
              <a:gd name="T46" fmla="*/ 77 w 78"/>
              <a:gd name="T47" fmla="*/ 42 h 75"/>
              <a:gd name="T48" fmla="*/ 77 w 78"/>
              <a:gd name="T49" fmla="*/ 40 h 75"/>
              <a:gd name="T50" fmla="*/ 37 w 78"/>
              <a:gd name="T51" fmla="*/ 4 h 75"/>
              <a:gd name="T52" fmla="*/ 45 w 78"/>
              <a:gd name="T53" fmla="*/ 12 h 75"/>
              <a:gd name="T54" fmla="*/ 39 w 78"/>
              <a:gd name="T55" fmla="*/ 17 h 75"/>
              <a:gd name="T56" fmla="*/ 32 w 78"/>
              <a:gd name="T57" fmla="*/ 10 h 75"/>
              <a:gd name="T58" fmla="*/ 37 w 78"/>
              <a:gd name="T59" fmla="*/ 4 h 75"/>
              <a:gd name="T60" fmla="*/ 51 w 78"/>
              <a:gd name="T61" fmla="*/ 65 h 75"/>
              <a:gd name="T62" fmla="*/ 32 w 78"/>
              <a:gd name="T63" fmla="*/ 72 h 75"/>
              <a:gd name="T64" fmla="*/ 14 w 78"/>
              <a:gd name="T65" fmla="*/ 65 h 75"/>
              <a:gd name="T66" fmla="*/ 14 w 78"/>
              <a:gd name="T67" fmla="*/ 28 h 75"/>
              <a:gd name="T68" fmla="*/ 30 w 78"/>
              <a:gd name="T69" fmla="*/ 12 h 75"/>
              <a:gd name="T70" fmla="*/ 37 w 78"/>
              <a:gd name="T71" fmla="*/ 20 h 75"/>
              <a:gd name="T72" fmla="*/ 21 w 78"/>
              <a:gd name="T73" fmla="*/ 35 h 75"/>
              <a:gd name="T74" fmla="*/ 17 w 78"/>
              <a:gd name="T75" fmla="*/ 46 h 75"/>
              <a:gd name="T76" fmla="*/ 21 w 78"/>
              <a:gd name="T77" fmla="*/ 57 h 75"/>
              <a:gd name="T78" fmla="*/ 32 w 78"/>
              <a:gd name="T79" fmla="*/ 61 h 75"/>
              <a:gd name="T80" fmla="*/ 43 w 78"/>
              <a:gd name="T81" fmla="*/ 57 h 75"/>
              <a:gd name="T82" fmla="*/ 59 w 78"/>
              <a:gd name="T83" fmla="*/ 41 h 75"/>
              <a:gd name="T84" fmla="*/ 66 w 78"/>
              <a:gd name="T85" fmla="*/ 49 h 75"/>
              <a:gd name="T86" fmla="*/ 51 w 78"/>
              <a:gd name="T87" fmla="*/ 65 h 75"/>
              <a:gd name="T88" fmla="*/ 69 w 78"/>
              <a:gd name="T89" fmla="*/ 47 h 75"/>
              <a:gd name="T90" fmla="*/ 61 w 78"/>
              <a:gd name="T91" fmla="*/ 39 h 75"/>
              <a:gd name="T92" fmla="*/ 67 w 78"/>
              <a:gd name="T93" fmla="*/ 33 h 75"/>
              <a:gd name="T94" fmla="*/ 74 w 78"/>
              <a:gd name="T95" fmla="*/ 41 h 75"/>
              <a:gd name="T96" fmla="*/ 69 w 78"/>
              <a:gd name="T97" fmla="*/ 4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8" h="75">
                <a:moveTo>
                  <a:pt x="77" y="40"/>
                </a:moveTo>
                <a:cubicBezTo>
                  <a:pt x="68" y="30"/>
                  <a:pt x="68" y="30"/>
                  <a:pt x="68" y="30"/>
                </a:cubicBezTo>
                <a:cubicBezTo>
                  <a:pt x="67" y="30"/>
                  <a:pt x="66" y="30"/>
                  <a:pt x="65" y="30"/>
                </a:cubicBezTo>
                <a:cubicBezTo>
                  <a:pt x="58" y="38"/>
                  <a:pt x="58" y="38"/>
                  <a:pt x="58" y="38"/>
                </a:cubicBezTo>
                <a:cubicBezTo>
                  <a:pt x="58" y="38"/>
                  <a:pt x="58" y="38"/>
                  <a:pt x="58" y="38"/>
                </a:cubicBezTo>
                <a:cubicBezTo>
                  <a:pt x="41" y="55"/>
                  <a:pt x="41" y="55"/>
                  <a:pt x="41" y="55"/>
                </a:cubicBezTo>
                <a:cubicBezTo>
                  <a:pt x="36" y="59"/>
                  <a:pt x="28" y="59"/>
                  <a:pt x="24" y="55"/>
                </a:cubicBezTo>
                <a:cubicBezTo>
                  <a:pt x="21" y="52"/>
                  <a:pt x="20" y="49"/>
                  <a:pt x="20" y="46"/>
                </a:cubicBezTo>
                <a:cubicBezTo>
                  <a:pt x="20" y="43"/>
                  <a:pt x="21" y="40"/>
                  <a:pt x="24" y="37"/>
                </a:cubicBezTo>
                <a:cubicBezTo>
                  <a:pt x="40" y="21"/>
                  <a:pt x="40" y="21"/>
                  <a:pt x="40" y="21"/>
                </a:cubicBezTo>
                <a:cubicBezTo>
                  <a:pt x="48" y="13"/>
                  <a:pt x="48" y="13"/>
                  <a:pt x="48" y="13"/>
                </a:cubicBezTo>
                <a:cubicBezTo>
                  <a:pt x="48" y="13"/>
                  <a:pt x="48" y="12"/>
                  <a:pt x="48" y="12"/>
                </a:cubicBezTo>
                <a:cubicBezTo>
                  <a:pt x="48" y="11"/>
                  <a:pt x="48" y="11"/>
                  <a:pt x="48" y="11"/>
                </a:cubicBezTo>
                <a:cubicBezTo>
                  <a:pt x="38" y="1"/>
                  <a:pt x="38" y="1"/>
                  <a:pt x="38" y="1"/>
                </a:cubicBezTo>
                <a:cubicBezTo>
                  <a:pt x="38" y="0"/>
                  <a:pt x="37" y="0"/>
                  <a:pt x="36" y="1"/>
                </a:cubicBezTo>
                <a:cubicBezTo>
                  <a:pt x="28" y="9"/>
                  <a:pt x="28" y="9"/>
                  <a:pt x="28" y="9"/>
                </a:cubicBezTo>
                <a:cubicBezTo>
                  <a:pt x="28" y="9"/>
                  <a:pt x="28" y="9"/>
                  <a:pt x="28" y="9"/>
                </a:cubicBezTo>
                <a:cubicBezTo>
                  <a:pt x="12" y="26"/>
                  <a:pt x="12" y="26"/>
                  <a:pt x="12" y="26"/>
                </a:cubicBezTo>
                <a:cubicBezTo>
                  <a:pt x="0" y="37"/>
                  <a:pt x="0" y="55"/>
                  <a:pt x="12" y="67"/>
                </a:cubicBezTo>
                <a:cubicBezTo>
                  <a:pt x="17" y="72"/>
                  <a:pt x="24" y="75"/>
                  <a:pt x="32" y="75"/>
                </a:cubicBezTo>
                <a:cubicBezTo>
                  <a:pt x="40" y="75"/>
                  <a:pt x="47" y="72"/>
                  <a:pt x="53" y="67"/>
                </a:cubicBezTo>
                <a:cubicBezTo>
                  <a:pt x="70" y="50"/>
                  <a:pt x="70" y="50"/>
                  <a:pt x="70" y="50"/>
                </a:cubicBezTo>
                <a:cubicBezTo>
                  <a:pt x="70" y="50"/>
                  <a:pt x="70" y="50"/>
                  <a:pt x="70" y="50"/>
                </a:cubicBezTo>
                <a:cubicBezTo>
                  <a:pt x="77" y="42"/>
                  <a:pt x="77" y="42"/>
                  <a:pt x="77" y="42"/>
                </a:cubicBezTo>
                <a:cubicBezTo>
                  <a:pt x="78" y="42"/>
                  <a:pt x="78" y="41"/>
                  <a:pt x="77" y="40"/>
                </a:cubicBezTo>
                <a:close/>
                <a:moveTo>
                  <a:pt x="37" y="4"/>
                </a:moveTo>
                <a:cubicBezTo>
                  <a:pt x="45" y="12"/>
                  <a:pt x="45" y="12"/>
                  <a:pt x="45" y="12"/>
                </a:cubicBezTo>
                <a:cubicBezTo>
                  <a:pt x="39" y="17"/>
                  <a:pt x="39" y="17"/>
                  <a:pt x="39" y="17"/>
                </a:cubicBezTo>
                <a:cubicBezTo>
                  <a:pt x="32" y="10"/>
                  <a:pt x="32" y="10"/>
                  <a:pt x="32" y="10"/>
                </a:cubicBezTo>
                <a:lnTo>
                  <a:pt x="37" y="4"/>
                </a:lnTo>
                <a:close/>
                <a:moveTo>
                  <a:pt x="51" y="65"/>
                </a:moveTo>
                <a:cubicBezTo>
                  <a:pt x="46" y="69"/>
                  <a:pt x="39" y="72"/>
                  <a:pt x="32" y="72"/>
                </a:cubicBezTo>
                <a:cubicBezTo>
                  <a:pt x="25" y="72"/>
                  <a:pt x="19" y="69"/>
                  <a:pt x="14" y="65"/>
                </a:cubicBezTo>
                <a:cubicBezTo>
                  <a:pt x="4" y="54"/>
                  <a:pt x="4" y="38"/>
                  <a:pt x="14" y="28"/>
                </a:cubicBezTo>
                <a:cubicBezTo>
                  <a:pt x="30" y="12"/>
                  <a:pt x="30" y="12"/>
                  <a:pt x="30" y="12"/>
                </a:cubicBezTo>
                <a:cubicBezTo>
                  <a:pt x="37" y="20"/>
                  <a:pt x="37" y="20"/>
                  <a:pt x="37" y="20"/>
                </a:cubicBezTo>
                <a:cubicBezTo>
                  <a:pt x="21" y="35"/>
                  <a:pt x="21" y="35"/>
                  <a:pt x="21" y="35"/>
                </a:cubicBezTo>
                <a:cubicBezTo>
                  <a:pt x="19" y="38"/>
                  <a:pt x="17" y="42"/>
                  <a:pt x="17" y="46"/>
                </a:cubicBezTo>
                <a:cubicBezTo>
                  <a:pt x="17" y="50"/>
                  <a:pt x="19" y="54"/>
                  <a:pt x="21" y="57"/>
                </a:cubicBezTo>
                <a:cubicBezTo>
                  <a:pt x="24" y="60"/>
                  <a:pt x="28" y="61"/>
                  <a:pt x="32" y="61"/>
                </a:cubicBezTo>
                <a:cubicBezTo>
                  <a:pt x="36" y="61"/>
                  <a:pt x="40" y="60"/>
                  <a:pt x="43" y="57"/>
                </a:cubicBezTo>
                <a:cubicBezTo>
                  <a:pt x="59" y="41"/>
                  <a:pt x="59" y="41"/>
                  <a:pt x="59" y="41"/>
                </a:cubicBezTo>
                <a:cubicBezTo>
                  <a:pt x="66" y="49"/>
                  <a:pt x="66" y="49"/>
                  <a:pt x="66" y="49"/>
                </a:cubicBezTo>
                <a:lnTo>
                  <a:pt x="51" y="65"/>
                </a:lnTo>
                <a:close/>
                <a:moveTo>
                  <a:pt x="69" y="47"/>
                </a:moveTo>
                <a:cubicBezTo>
                  <a:pt x="61" y="39"/>
                  <a:pt x="61" y="39"/>
                  <a:pt x="61" y="39"/>
                </a:cubicBezTo>
                <a:cubicBezTo>
                  <a:pt x="67" y="33"/>
                  <a:pt x="67" y="33"/>
                  <a:pt x="67" y="33"/>
                </a:cubicBezTo>
                <a:cubicBezTo>
                  <a:pt x="74" y="41"/>
                  <a:pt x="74" y="41"/>
                  <a:pt x="74" y="41"/>
                </a:cubicBezTo>
                <a:lnTo>
                  <a:pt x="69" y="4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21"/>
          <p:cNvSpPr>
            <a:spLocks noEditPoints="1"/>
          </p:cNvSpPr>
          <p:nvPr/>
        </p:nvSpPr>
        <p:spPr bwMode="auto">
          <a:xfrm>
            <a:off x="10392936" y="4599240"/>
            <a:ext cx="315239" cy="308234"/>
          </a:xfrm>
          <a:custGeom>
            <a:avLst/>
            <a:gdLst>
              <a:gd name="T0" fmla="*/ 58 w 76"/>
              <a:gd name="T1" fmla="*/ 8 h 72"/>
              <a:gd name="T2" fmla="*/ 67 w 76"/>
              <a:gd name="T3" fmla="*/ 2 h 72"/>
              <a:gd name="T4" fmla="*/ 67 w 76"/>
              <a:gd name="T5" fmla="*/ 13 h 72"/>
              <a:gd name="T6" fmla="*/ 48 w 76"/>
              <a:gd name="T7" fmla="*/ 30 h 72"/>
              <a:gd name="T8" fmla="*/ 63 w 76"/>
              <a:gd name="T9" fmla="*/ 13 h 72"/>
              <a:gd name="T10" fmla="*/ 66 w 76"/>
              <a:gd name="T11" fmla="*/ 4 h 72"/>
              <a:gd name="T12" fmla="*/ 56 w 76"/>
              <a:gd name="T13" fmla="*/ 14 h 72"/>
              <a:gd name="T14" fmla="*/ 76 w 76"/>
              <a:gd name="T15" fmla="*/ 65 h 72"/>
              <a:gd name="T16" fmla="*/ 62 w 76"/>
              <a:gd name="T17" fmla="*/ 68 h 72"/>
              <a:gd name="T18" fmla="*/ 19 w 76"/>
              <a:gd name="T19" fmla="*/ 28 h 72"/>
              <a:gd name="T20" fmla="*/ 16 w 76"/>
              <a:gd name="T21" fmla="*/ 33 h 72"/>
              <a:gd name="T22" fmla="*/ 2 w 76"/>
              <a:gd name="T23" fmla="*/ 19 h 72"/>
              <a:gd name="T24" fmla="*/ 7 w 76"/>
              <a:gd name="T25" fmla="*/ 16 h 72"/>
              <a:gd name="T26" fmla="*/ 8 w 76"/>
              <a:gd name="T27" fmla="*/ 13 h 72"/>
              <a:gd name="T28" fmla="*/ 15 w 76"/>
              <a:gd name="T29" fmla="*/ 4 h 72"/>
              <a:gd name="T30" fmla="*/ 17 w 76"/>
              <a:gd name="T31" fmla="*/ 4 h 72"/>
              <a:gd name="T32" fmla="*/ 36 w 76"/>
              <a:gd name="T33" fmla="*/ 1 h 72"/>
              <a:gd name="T34" fmla="*/ 42 w 76"/>
              <a:gd name="T35" fmla="*/ 6 h 72"/>
              <a:gd name="T36" fmla="*/ 32 w 76"/>
              <a:gd name="T37" fmla="*/ 10 h 72"/>
              <a:gd name="T38" fmla="*/ 73 w 76"/>
              <a:gd name="T39" fmla="*/ 58 h 72"/>
              <a:gd name="T40" fmla="*/ 15 w 76"/>
              <a:gd name="T41" fmla="*/ 7 h 72"/>
              <a:gd name="T42" fmla="*/ 28 w 76"/>
              <a:gd name="T43" fmla="*/ 16 h 72"/>
              <a:gd name="T44" fmla="*/ 37 w 76"/>
              <a:gd name="T45" fmla="*/ 6 h 72"/>
              <a:gd name="T46" fmla="*/ 39 w 76"/>
              <a:gd name="T47" fmla="*/ 5 h 72"/>
              <a:gd name="T48" fmla="*/ 29 w 76"/>
              <a:gd name="T49" fmla="*/ 3 h 72"/>
              <a:gd name="T50" fmla="*/ 22 w 76"/>
              <a:gd name="T51" fmla="*/ 8 h 72"/>
              <a:gd name="T52" fmla="*/ 21 w 76"/>
              <a:gd name="T53" fmla="*/ 10 h 72"/>
              <a:gd name="T54" fmla="*/ 16 w 76"/>
              <a:gd name="T55" fmla="*/ 10 h 72"/>
              <a:gd name="T56" fmla="*/ 11 w 76"/>
              <a:gd name="T57" fmla="*/ 15 h 72"/>
              <a:gd name="T58" fmla="*/ 13 w 76"/>
              <a:gd name="T59" fmla="*/ 19 h 72"/>
              <a:gd name="T60" fmla="*/ 10 w 76"/>
              <a:gd name="T61" fmla="*/ 17 h 72"/>
              <a:gd name="T62" fmla="*/ 6 w 76"/>
              <a:gd name="T63" fmla="*/ 19 h 72"/>
              <a:gd name="T64" fmla="*/ 13 w 76"/>
              <a:gd name="T65" fmla="*/ 31 h 72"/>
              <a:gd name="T66" fmla="*/ 14 w 76"/>
              <a:gd name="T67" fmla="*/ 30 h 72"/>
              <a:gd name="T68" fmla="*/ 20 w 76"/>
              <a:gd name="T69" fmla="*/ 25 h 72"/>
              <a:gd name="T70" fmla="*/ 71 w 76"/>
              <a:gd name="T71" fmla="*/ 60 h 72"/>
              <a:gd name="T72" fmla="*/ 64 w 76"/>
              <a:gd name="T73" fmla="*/ 66 h 72"/>
              <a:gd name="T74" fmla="*/ 38 w 76"/>
              <a:gd name="T75" fmla="*/ 47 h 72"/>
              <a:gd name="T76" fmla="*/ 19 w 76"/>
              <a:gd name="T77" fmla="*/ 70 h 72"/>
              <a:gd name="T78" fmla="*/ 7 w 76"/>
              <a:gd name="T79" fmla="*/ 65 h 72"/>
              <a:gd name="T80" fmla="*/ 2 w 76"/>
              <a:gd name="T81" fmla="*/ 53 h 72"/>
              <a:gd name="T82" fmla="*/ 23 w 76"/>
              <a:gd name="T83" fmla="*/ 34 h 72"/>
              <a:gd name="T84" fmla="*/ 28 w 76"/>
              <a:gd name="T85" fmla="*/ 37 h 72"/>
              <a:gd name="T86" fmla="*/ 23 w 76"/>
              <a:gd name="T87" fmla="*/ 37 h 72"/>
              <a:gd name="T88" fmla="*/ 6 w 76"/>
              <a:gd name="T89" fmla="*/ 60 h 72"/>
              <a:gd name="T90" fmla="*/ 29 w 76"/>
              <a:gd name="T91" fmla="*/ 40 h 72"/>
              <a:gd name="T92" fmla="*/ 11 w 76"/>
              <a:gd name="T93" fmla="*/ 65 h 72"/>
              <a:gd name="T94" fmla="*/ 17 w 76"/>
              <a:gd name="T95" fmla="*/ 68 h 72"/>
              <a:gd name="T96" fmla="*/ 35 w 76"/>
              <a:gd name="T97" fmla="*/ 45 h 72"/>
              <a:gd name="T98" fmla="*/ 38 w 76"/>
              <a:gd name="T99" fmla="*/ 47 h 72"/>
              <a:gd name="T100" fmla="*/ 28 w 76"/>
              <a:gd name="T101"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6" h="72">
                <a:moveTo>
                  <a:pt x="42" y="25"/>
                </a:moveTo>
                <a:cubicBezTo>
                  <a:pt x="54" y="12"/>
                  <a:pt x="54" y="12"/>
                  <a:pt x="54" y="12"/>
                </a:cubicBezTo>
                <a:cubicBezTo>
                  <a:pt x="56" y="11"/>
                  <a:pt x="57" y="9"/>
                  <a:pt x="58" y="8"/>
                </a:cubicBezTo>
                <a:cubicBezTo>
                  <a:pt x="58" y="7"/>
                  <a:pt x="59" y="6"/>
                  <a:pt x="59" y="5"/>
                </a:cubicBezTo>
                <a:cubicBezTo>
                  <a:pt x="60" y="4"/>
                  <a:pt x="65" y="2"/>
                  <a:pt x="66" y="2"/>
                </a:cubicBezTo>
                <a:cubicBezTo>
                  <a:pt x="66" y="2"/>
                  <a:pt x="66" y="2"/>
                  <a:pt x="67" y="2"/>
                </a:cubicBezTo>
                <a:cubicBezTo>
                  <a:pt x="70" y="5"/>
                  <a:pt x="70" y="5"/>
                  <a:pt x="70" y="5"/>
                </a:cubicBezTo>
                <a:cubicBezTo>
                  <a:pt x="71" y="6"/>
                  <a:pt x="71" y="6"/>
                  <a:pt x="71" y="7"/>
                </a:cubicBezTo>
                <a:cubicBezTo>
                  <a:pt x="70" y="7"/>
                  <a:pt x="68" y="12"/>
                  <a:pt x="67" y="13"/>
                </a:cubicBezTo>
                <a:cubicBezTo>
                  <a:pt x="66" y="14"/>
                  <a:pt x="65" y="14"/>
                  <a:pt x="64" y="15"/>
                </a:cubicBezTo>
                <a:cubicBezTo>
                  <a:pt x="63" y="16"/>
                  <a:pt x="61" y="17"/>
                  <a:pt x="60" y="18"/>
                </a:cubicBezTo>
                <a:cubicBezTo>
                  <a:pt x="48" y="30"/>
                  <a:pt x="48" y="30"/>
                  <a:pt x="48" y="30"/>
                </a:cubicBezTo>
                <a:cubicBezTo>
                  <a:pt x="46" y="29"/>
                  <a:pt x="46" y="29"/>
                  <a:pt x="46" y="29"/>
                </a:cubicBezTo>
                <a:cubicBezTo>
                  <a:pt x="59" y="16"/>
                  <a:pt x="59" y="16"/>
                  <a:pt x="59" y="16"/>
                </a:cubicBezTo>
                <a:cubicBezTo>
                  <a:pt x="60" y="15"/>
                  <a:pt x="62" y="14"/>
                  <a:pt x="63" y="13"/>
                </a:cubicBezTo>
                <a:cubicBezTo>
                  <a:pt x="64" y="12"/>
                  <a:pt x="65" y="12"/>
                  <a:pt x="66" y="12"/>
                </a:cubicBezTo>
                <a:cubicBezTo>
                  <a:pt x="66" y="11"/>
                  <a:pt x="68" y="8"/>
                  <a:pt x="68" y="6"/>
                </a:cubicBezTo>
                <a:cubicBezTo>
                  <a:pt x="66" y="4"/>
                  <a:pt x="66" y="4"/>
                  <a:pt x="66" y="4"/>
                </a:cubicBezTo>
                <a:cubicBezTo>
                  <a:pt x="64" y="5"/>
                  <a:pt x="61" y="6"/>
                  <a:pt x="61" y="7"/>
                </a:cubicBezTo>
                <a:cubicBezTo>
                  <a:pt x="60" y="7"/>
                  <a:pt x="60" y="8"/>
                  <a:pt x="59" y="9"/>
                </a:cubicBezTo>
                <a:cubicBezTo>
                  <a:pt x="58" y="10"/>
                  <a:pt x="57" y="12"/>
                  <a:pt x="56" y="14"/>
                </a:cubicBezTo>
                <a:cubicBezTo>
                  <a:pt x="43" y="26"/>
                  <a:pt x="43" y="26"/>
                  <a:pt x="43" y="26"/>
                </a:cubicBezTo>
                <a:lnTo>
                  <a:pt x="42" y="25"/>
                </a:lnTo>
                <a:close/>
                <a:moveTo>
                  <a:pt x="76" y="65"/>
                </a:moveTo>
                <a:cubicBezTo>
                  <a:pt x="76" y="67"/>
                  <a:pt x="76" y="69"/>
                  <a:pt x="74" y="70"/>
                </a:cubicBezTo>
                <a:cubicBezTo>
                  <a:pt x="73" y="71"/>
                  <a:pt x="71" y="72"/>
                  <a:pt x="69" y="72"/>
                </a:cubicBezTo>
                <a:cubicBezTo>
                  <a:pt x="67" y="72"/>
                  <a:pt x="64" y="71"/>
                  <a:pt x="62" y="68"/>
                </a:cubicBezTo>
                <a:cubicBezTo>
                  <a:pt x="22" y="27"/>
                  <a:pt x="22" y="27"/>
                  <a:pt x="22" y="27"/>
                </a:cubicBezTo>
                <a:cubicBezTo>
                  <a:pt x="21" y="27"/>
                  <a:pt x="21" y="28"/>
                  <a:pt x="20" y="28"/>
                </a:cubicBezTo>
                <a:cubicBezTo>
                  <a:pt x="20" y="28"/>
                  <a:pt x="19" y="28"/>
                  <a:pt x="19" y="28"/>
                </a:cubicBezTo>
                <a:cubicBezTo>
                  <a:pt x="19" y="28"/>
                  <a:pt x="19" y="29"/>
                  <a:pt x="19" y="29"/>
                </a:cubicBezTo>
                <a:cubicBezTo>
                  <a:pt x="19" y="30"/>
                  <a:pt x="18" y="30"/>
                  <a:pt x="18" y="31"/>
                </a:cubicBezTo>
                <a:cubicBezTo>
                  <a:pt x="16" y="33"/>
                  <a:pt x="16" y="33"/>
                  <a:pt x="16" y="33"/>
                </a:cubicBezTo>
                <a:cubicBezTo>
                  <a:pt x="16" y="33"/>
                  <a:pt x="15" y="34"/>
                  <a:pt x="13" y="34"/>
                </a:cubicBezTo>
                <a:cubicBezTo>
                  <a:pt x="11" y="34"/>
                  <a:pt x="9" y="32"/>
                  <a:pt x="6" y="29"/>
                </a:cubicBezTo>
                <a:cubicBezTo>
                  <a:pt x="0" y="24"/>
                  <a:pt x="1" y="20"/>
                  <a:pt x="2" y="19"/>
                </a:cubicBezTo>
                <a:cubicBezTo>
                  <a:pt x="4" y="17"/>
                  <a:pt x="4" y="17"/>
                  <a:pt x="4" y="17"/>
                </a:cubicBezTo>
                <a:cubicBezTo>
                  <a:pt x="5" y="16"/>
                  <a:pt x="5" y="16"/>
                  <a:pt x="6" y="16"/>
                </a:cubicBezTo>
                <a:cubicBezTo>
                  <a:pt x="6" y="16"/>
                  <a:pt x="7" y="16"/>
                  <a:pt x="7" y="16"/>
                </a:cubicBezTo>
                <a:cubicBezTo>
                  <a:pt x="7" y="15"/>
                  <a:pt x="7" y="15"/>
                  <a:pt x="7" y="14"/>
                </a:cubicBezTo>
                <a:cubicBezTo>
                  <a:pt x="7" y="14"/>
                  <a:pt x="8" y="13"/>
                  <a:pt x="8" y="13"/>
                </a:cubicBezTo>
                <a:cubicBezTo>
                  <a:pt x="8" y="13"/>
                  <a:pt x="8" y="13"/>
                  <a:pt x="8" y="13"/>
                </a:cubicBezTo>
                <a:cubicBezTo>
                  <a:pt x="9" y="12"/>
                  <a:pt x="9" y="12"/>
                  <a:pt x="9" y="12"/>
                </a:cubicBezTo>
                <a:cubicBezTo>
                  <a:pt x="9" y="10"/>
                  <a:pt x="9" y="8"/>
                  <a:pt x="11" y="6"/>
                </a:cubicBezTo>
                <a:cubicBezTo>
                  <a:pt x="12" y="5"/>
                  <a:pt x="13" y="4"/>
                  <a:pt x="15" y="4"/>
                </a:cubicBezTo>
                <a:cubicBezTo>
                  <a:pt x="16" y="4"/>
                  <a:pt x="16" y="4"/>
                  <a:pt x="17" y="4"/>
                </a:cubicBezTo>
                <a:cubicBezTo>
                  <a:pt x="17" y="4"/>
                  <a:pt x="17" y="4"/>
                  <a:pt x="17" y="4"/>
                </a:cubicBezTo>
                <a:cubicBezTo>
                  <a:pt x="17" y="4"/>
                  <a:pt x="17" y="4"/>
                  <a:pt x="17" y="4"/>
                </a:cubicBezTo>
                <a:cubicBezTo>
                  <a:pt x="17" y="4"/>
                  <a:pt x="18" y="3"/>
                  <a:pt x="18" y="3"/>
                </a:cubicBezTo>
                <a:cubicBezTo>
                  <a:pt x="21" y="1"/>
                  <a:pt x="25" y="0"/>
                  <a:pt x="29" y="0"/>
                </a:cubicBezTo>
                <a:cubicBezTo>
                  <a:pt x="32" y="0"/>
                  <a:pt x="35" y="1"/>
                  <a:pt x="36" y="1"/>
                </a:cubicBezTo>
                <a:cubicBezTo>
                  <a:pt x="37" y="1"/>
                  <a:pt x="37" y="1"/>
                  <a:pt x="37" y="1"/>
                </a:cubicBezTo>
                <a:cubicBezTo>
                  <a:pt x="39" y="1"/>
                  <a:pt x="40" y="2"/>
                  <a:pt x="41" y="3"/>
                </a:cubicBezTo>
                <a:cubicBezTo>
                  <a:pt x="42" y="4"/>
                  <a:pt x="43" y="5"/>
                  <a:pt x="42" y="6"/>
                </a:cubicBezTo>
                <a:cubicBezTo>
                  <a:pt x="42" y="7"/>
                  <a:pt x="41" y="9"/>
                  <a:pt x="38" y="9"/>
                </a:cubicBezTo>
                <a:cubicBezTo>
                  <a:pt x="38" y="9"/>
                  <a:pt x="38" y="9"/>
                  <a:pt x="38" y="9"/>
                </a:cubicBezTo>
                <a:cubicBezTo>
                  <a:pt x="36" y="9"/>
                  <a:pt x="34" y="10"/>
                  <a:pt x="32" y="10"/>
                </a:cubicBezTo>
                <a:cubicBezTo>
                  <a:pt x="32" y="11"/>
                  <a:pt x="32" y="11"/>
                  <a:pt x="32" y="11"/>
                </a:cubicBezTo>
                <a:cubicBezTo>
                  <a:pt x="32" y="13"/>
                  <a:pt x="33" y="15"/>
                  <a:pt x="31" y="17"/>
                </a:cubicBezTo>
                <a:cubicBezTo>
                  <a:pt x="73" y="58"/>
                  <a:pt x="73" y="58"/>
                  <a:pt x="73" y="58"/>
                </a:cubicBezTo>
                <a:cubicBezTo>
                  <a:pt x="75" y="60"/>
                  <a:pt x="76" y="62"/>
                  <a:pt x="76" y="65"/>
                </a:cubicBezTo>
                <a:close/>
                <a:moveTo>
                  <a:pt x="12" y="11"/>
                </a:moveTo>
                <a:cubicBezTo>
                  <a:pt x="15" y="7"/>
                  <a:pt x="15" y="7"/>
                  <a:pt x="15" y="7"/>
                </a:cubicBezTo>
                <a:cubicBezTo>
                  <a:pt x="14" y="7"/>
                  <a:pt x="13" y="8"/>
                  <a:pt x="13" y="8"/>
                </a:cubicBezTo>
                <a:cubicBezTo>
                  <a:pt x="12" y="9"/>
                  <a:pt x="12" y="10"/>
                  <a:pt x="12" y="11"/>
                </a:cubicBezTo>
                <a:close/>
                <a:moveTo>
                  <a:pt x="28" y="16"/>
                </a:moveTo>
                <a:cubicBezTo>
                  <a:pt x="29" y="15"/>
                  <a:pt x="29" y="13"/>
                  <a:pt x="29" y="12"/>
                </a:cubicBezTo>
                <a:cubicBezTo>
                  <a:pt x="29" y="10"/>
                  <a:pt x="29" y="9"/>
                  <a:pt x="31" y="8"/>
                </a:cubicBezTo>
                <a:cubicBezTo>
                  <a:pt x="33" y="7"/>
                  <a:pt x="35" y="6"/>
                  <a:pt x="37" y="6"/>
                </a:cubicBezTo>
                <a:cubicBezTo>
                  <a:pt x="38" y="6"/>
                  <a:pt x="38" y="6"/>
                  <a:pt x="38" y="6"/>
                </a:cubicBezTo>
                <a:cubicBezTo>
                  <a:pt x="39" y="6"/>
                  <a:pt x="39" y="6"/>
                  <a:pt x="39" y="5"/>
                </a:cubicBezTo>
                <a:cubicBezTo>
                  <a:pt x="39" y="5"/>
                  <a:pt x="39" y="5"/>
                  <a:pt x="39" y="5"/>
                </a:cubicBezTo>
                <a:cubicBezTo>
                  <a:pt x="39" y="4"/>
                  <a:pt x="38" y="4"/>
                  <a:pt x="37" y="4"/>
                </a:cubicBezTo>
                <a:cubicBezTo>
                  <a:pt x="36" y="4"/>
                  <a:pt x="36" y="4"/>
                  <a:pt x="36" y="4"/>
                </a:cubicBezTo>
                <a:cubicBezTo>
                  <a:pt x="34" y="3"/>
                  <a:pt x="32" y="3"/>
                  <a:pt x="29" y="3"/>
                </a:cubicBezTo>
                <a:cubicBezTo>
                  <a:pt x="25" y="3"/>
                  <a:pt x="22" y="4"/>
                  <a:pt x="20" y="6"/>
                </a:cubicBezTo>
                <a:cubicBezTo>
                  <a:pt x="20" y="6"/>
                  <a:pt x="20" y="6"/>
                  <a:pt x="21" y="7"/>
                </a:cubicBezTo>
                <a:cubicBezTo>
                  <a:pt x="21" y="8"/>
                  <a:pt x="22" y="8"/>
                  <a:pt x="22" y="8"/>
                </a:cubicBezTo>
                <a:cubicBezTo>
                  <a:pt x="23" y="9"/>
                  <a:pt x="23" y="9"/>
                  <a:pt x="23" y="10"/>
                </a:cubicBezTo>
                <a:cubicBezTo>
                  <a:pt x="22" y="10"/>
                  <a:pt x="22" y="10"/>
                  <a:pt x="22" y="10"/>
                </a:cubicBezTo>
                <a:cubicBezTo>
                  <a:pt x="21" y="10"/>
                  <a:pt x="21" y="10"/>
                  <a:pt x="21" y="10"/>
                </a:cubicBezTo>
                <a:cubicBezTo>
                  <a:pt x="21" y="10"/>
                  <a:pt x="20" y="9"/>
                  <a:pt x="19" y="8"/>
                </a:cubicBezTo>
                <a:cubicBezTo>
                  <a:pt x="19" y="7"/>
                  <a:pt x="19" y="7"/>
                  <a:pt x="18" y="7"/>
                </a:cubicBezTo>
                <a:cubicBezTo>
                  <a:pt x="16" y="10"/>
                  <a:pt x="16" y="10"/>
                  <a:pt x="16" y="10"/>
                </a:cubicBezTo>
                <a:cubicBezTo>
                  <a:pt x="12" y="13"/>
                  <a:pt x="12" y="13"/>
                  <a:pt x="12" y="13"/>
                </a:cubicBezTo>
                <a:cubicBezTo>
                  <a:pt x="12" y="13"/>
                  <a:pt x="12" y="13"/>
                  <a:pt x="12" y="13"/>
                </a:cubicBezTo>
                <a:cubicBezTo>
                  <a:pt x="11" y="15"/>
                  <a:pt x="11" y="15"/>
                  <a:pt x="11" y="15"/>
                </a:cubicBezTo>
                <a:cubicBezTo>
                  <a:pt x="11" y="15"/>
                  <a:pt x="11" y="15"/>
                  <a:pt x="11" y="16"/>
                </a:cubicBezTo>
                <a:cubicBezTo>
                  <a:pt x="12" y="17"/>
                  <a:pt x="13" y="18"/>
                  <a:pt x="13" y="18"/>
                </a:cubicBezTo>
                <a:cubicBezTo>
                  <a:pt x="13" y="18"/>
                  <a:pt x="13" y="18"/>
                  <a:pt x="13" y="19"/>
                </a:cubicBezTo>
                <a:cubicBezTo>
                  <a:pt x="13" y="19"/>
                  <a:pt x="13" y="19"/>
                  <a:pt x="12" y="19"/>
                </a:cubicBezTo>
                <a:cubicBezTo>
                  <a:pt x="12" y="19"/>
                  <a:pt x="12" y="19"/>
                  <a:pt x="12" y="19"/>
                </a:cubicBezTo>
                <a:cubicBezTo>
                  <a:pt x="12" y="19"/>
                  <a:pt x="11" y="19"/>
                  <a:pt x="10" y="17"/>
                </a:cubicBezTo>
                <a:cubicBezTo>
                  <a:pt x="10" y="17"/>
                  <a:pt x="10" y="17"/>
                  <a:pt x="10" y="17"/>
                </a:cubicBezTo>
                <a:cubicBezTo>
                  <a:pt x="9" y="17"/>
                  <a:pt x="9" y="18"/>
                  <a:pt x="9" y="18"/>
                </a:cubicBezTo>
                <a:cubicBezTo>
                  <a:pt x="8" y="19"/>
                  <a:pt x="7" y="19"/>
                  <a:pt x="6" y="19"/>
                </a:cubicBezTo>
                <a:cubicBezTo>
                  <a:pt x="4" y="21"/>
                  <a:pt x="4" y="21"/>
                  <a:pt x="4" y="21"/>
                </a:cubicBezTo>
                <a:cubicBezTo>
                  <a:pt x="4" y="22"/>
                  <a:pt x="4" y="24"/>
                  <a:pt x="8" y="27"/>
                </a:cubicBezTo>
                <a:cubicBezTo>
                  <a:pt x="10" y="30"/>
                  <a:pt x="12" y="31"/>
                  <a:pt x="13" y="31"/>
                </a:cubicBezTo>
                <a:cubicBezTo>
                  <a:pt x="13" y="32"/>
                  <a:pt x="13" y="32"/>
                  <a:pt x="13" y="32"/>
                </a:cubicBezTo>
                <a:cubicBezTo>
                  <a:pt x="13" y="31"/>
                  <a:pt x="13" y="31"/>
                  <a:pt x="13" y="31"/>
                </a:cubicBezTo>
                <a:cubicBezTo>
                  <a:pt x="14" y="31"/>
                  <a:pt x="14" y="30"/>
                  <a:pt x="14" y="30"/>
                </a:cubicBezTo>
                <a:cubicBezTo>
                  <a:pt x="16" y="29"/>
                  <a:pt x="16" y="29"/>
                  <a:pt x="16" y="29"/>
                </a:cubicBezTo>
                <a:cubicBezTo>
                  <a:pt x="16" y="28"/>
                  <a:pt x="16" y="27"/>
                  <a:pt x="17" y="26"/>
                </a:cubicBezTo>
                <a:cubicBezTo>
                  <a:pt x="18" y="25"/>
                  <a:pt x="19" y="25"/>
                  <a:pt x="20" y="25"/>
                </a:cubicBezTo>
                <a:lnTo>
                  <a:pt x="28" y="16"/>
                </a:lnTo>
                <a:close/>
                <a:moveTo>
                  <a:pt x="73" y="65"/>
                </a:moveTo>
                <a:cubicBezTo>
                  <a:pt x="73" y="63"/>
                  <a:pt x="72" y="61"/>
                  <a:pt x="71" y="60"/>
                </a:cubicBezTo>
                <a:cubicBezTo>
                  <a:pt x="29" y="19"/>
                  <a:pt x="29" y="19"/>
                  <a:pt x="29" y="19"/>
                </a:cubicBezTo>
                <a:cubicBezTo>
                  <a:pt x="23" y="24"/>
                  <a:pt x="23" y="24"/>
                  <a:pt x="23" y="24"/>
                </a:cubicBezTo>
                <a:cubicBezTo>
                  <a:pt x="64" y="66"/>
                  <a:pt x="64" y="66"/>
                  <a:pt x="64" y="66"/>
                </a:cubicBezTo>
                <a:cubicBezTo>
                  <a:pt x="67" y="69"/>
                  <a:pt x="70" y="70"/>
                  <a:pt x="72" y="68"/>
                </a:cubicBezTo>
                <a:cubicBezTo>
                  <a:pt x="73" y="67"/>
                  <a:pt x="73" y="66"/>
                  <a:pt x="73" y="65"/>
                </a:cubicBezTo>
                <a:close/>
                <a:moveTo>
                  <a:pt x="38" y="47"/>
                </a:moveTo>
                <a:cubicBezTo>
                  <a:pt x="38" y="48"/>
                  <a:pt x="39" y="50"/>
                  <a:pt x="38" y="51"/>
                </a:cubicBezTo>
                <a:cubicBezTo>
                  <a:pt x="28" y="60"/>
                  <a:pt x="28" y="60"/>
                  <a:pt x="28" y="60"/>
                </a:cubicBezTo>
                <a:cubicBezTo>
                  <a:pt x="19" y="70"/>
                  <a:pt x="19" y="70"/>
                  <a:pt x="19" y="70"/>
                </a:cubicBezTo>
                <a:cubicBezTo>
                  <a:pt x="18" y="71"/>
                  <a:pt x="17" y="71"/>
                  <a:pt x="16" y="71"/>
                </a:cubicBezTo>
                <a:cubicBezTo>
                  <a:pt x="14" y="71"/>
                  <a:pt x="12" y="70"/>
                  <a:pt x="10" y="68"/>
                </a:cubicBezTo>
                <a:cubicBezTo>
                  <a:pt x="7" y="65"/>
                  <a:pt x="7" y="65"/>
                  <a:pt x="7" y="65"/>
                </a:cubicBezTo>
                <a:cubicBezTo>
                  <a:pt x="4" y="62"/>
                  <a:pt x="4" y="62"/>
                  <a:pt x="4" y="62"/>
                </a:cubicBezTo>
                <a:cubicBezTo>
                  <a:pt x="2" y="61"/>
                  <a:pt x="2" y="59"/>
                  <a:pt x="1" y="58"/>
                </a:cubicBezTo>
                <a:cubicBezTo>
                  <a:pt x="1" y="56"/>
                  <a:pt x="1" y="54"/>
                  <a:pt x="2" y="53"/>
                </a:cubicBezTo>
                <a:cubicBezTo>
                  <a:pt x="12" y="44"/>
                  <a:pt x="12" y="44"/>
                  <a:pt x="12" y="44"/>
                </a:cubicBezTo>
                <a:cubicBezTo>
                  <a:pt x="21" y="35"/>
                  <a:pt x="21" y="35"/>
                  <a:pt x="21" y="35"/>
                </a:cubicBezTo>
                <a:cubicBezTo>
                  <a:pt x="22" y="34"/>
                  <a:pt x="22" y="34"/>
                  <a:pt x="23" y="34"/>
                </a:cubicBezTo>
                <a:cubicBezTo>
                  <a:pt x="24" y="34"/>
                  <a:pt x="25" y="34"/>
                  <a:pt x="25" y="34"/>
                </a:cubicBezTo>
                <a:cubicBezTo>
                  <a:pt x="25" y="34"/>
                  <a:pt x="26" y="34"/>
                  <a:pt x="26" y="34"/>
                </a:cubicBezTo>
                <a:cubicBezTo>
                  <a:pt x="28" y="37"/>
                  <a:pt x="28" y="37"/>
                  <a:pt x="28" y="37"/>
                </a:cubicBezTo>
                <a:cubicBezTo>
                  <a:pt x="28" y="37"/>
                  <a:pt x="28" y="37"/>
                  <a:pt x="28" y="37"/>
                </a:cubicBezTo>
                <a:cubicBezTo>
                  <a:pt x="27" y="38"/>
                  <a:pt x="26" y="37"/>
                  <a:pt x="25" y="37"/>
                </a:cubicBezTo>
                <a:cubicBezTo>
                  <a:pt x="24" y="37"/>
                  <a:pt x="24" y="37"/>
                  <a:pt x="23" y="37"/>
                </a:cubicBezTo>
                <a:cubicBezTo>
                  <a:pt x="4" y="56"/>
                  <a:pt x="4" y="56"/>
                  <a:pt x="4" y="56"/>
                </a:cubicBezTo>
                <a:cubicBezTo>
                  <a:pt x="4" y="56"/>
                  <a:pt x="4" y="56"/>
                  <a:pt x="4" y="57"/>
                </a:cubicBezTo>
                <a:cubicBezTo>
                  <a:pt x="5" y="58"/>
                  <a:pt x="5" y="59"/>
                  <a:pt x="6" y="60"/>
                </a:cubicBezTo>
                <a:cubicBezTo>
                  <a:pt x="6" y="60"/>
                  <a:pt x="7" y="61"/>
                  <a:pt x="7" y="61"/>
                </a:cubicBezTo>
                <a:cubicBezTo>
                  <a:pt x="28" y="40"/>
                  <a:pt x="28" y="40"/>
                  <a:pt x="28" y="40"/>
                </a:cubicBezTo>
                <a:cubicBezTo>
                  <a:pt x="28" y="40"/>
                  <a:pt x="29" y="40"/>
                  <a:pt x="29" y="40"/>
                </a:cubicBezTo>
                <a:cubicBezTo>
                  <a:pt x="32" y="43"/>
                  <a:pt x="32" y="43"/>
                  <a:pt x="32" y="43"/>
                </a:cubicBezTo>
                <a:cubicBezTo>
                  <a:pt x="32" y="44"/>
                  <a:pt x="32" y="44"/>
                  <a:pt x="32" y="45"/>
                </a:cubicBezTo>
                <a:cubicBezTo>
                  <a:pt x="11" y="65"/>
                  <a:pt x="11" y="65"/>
                  <a:pt x="11" y="65"/>
                </a:cubicBezTo>
                <a:cubicBezTo>
                  <a:pt x="12" y="66"/>
                  <a:pt x="12" y="66"/>
                  <a:pt x="12" y="66"/>
                </a:cubicBezTo>
                <a:cubicBezTo>
                  <a:pt x="13" y="67"/>
                  <a:pt x="15" y="68"/>
                  <a:pt x="16" y="68"/>
                </a:cubicBezTo>
                <a:cubicBezTo>
                  <a:pt x="16" y="68"/>
                  <a:pt x="17" y="68"/>
                  <a:pt x="17" y="68"/>
                </a:cubicBezTo>
                <a:cubicBezTo>
                  <a:pt x="35" y="49"/>
                  <a:pt x="35" y="49"/>
                  <a:pt x="35" y="49"/>
                </a:cubicBezTo>
                <a:cubicBezTo>
                  <a:pt x="35" y="49"/>
                  <a:pt x="35" y="48"/>
                  <a:pt x="35" y="48"/>
                </a:cubicBezTo>
                <a:cubicBezTo>
                  <a:pt x="35" y="47"/>
                  <a:pt x="35" y="46"/>
                  <a:pt x="35" y="45"/>
                </a:cubicBezTo>
                <a:cubicBezTo>
                  <a:pt x="35" y="44"/>
                  <a:pt x="35" y="44"/>
                  <a:pt x="35" y="44"/>
                </a:cubicBezTo>
                <a:cubicBezTo>
                  <a:pt x="38" y="47"/>
                  <a:pt x="38" y="47"/>
                  <a:pt x="38" y="47"/>
                </a:cubicBezTo>
                <a:cubicBezTo>
                  <a:pt x="38" y="47"/>
                  <a:pt x="38" y="47"/>
                  <a:pt x="38" y="47"/>
                </a:cubicBezTo>
                <a:close/>
                <a:moveTo>
                  <a:pt x="10" y="64"/>
                </a:moveTo>
                <a:cubicBezTo>
                  <a:pt x="30" y="44"/>
                  <a:pt x="30" y="44"/>
                  <a:pt x="30" y="44"/>
                </a:cubicBezTo>
                <a:cubicBezTo>
                  <a:pt x="28" y="42"/>
                  <a:pt x="28" y="42"/>
                  <a:pt x="28" y="42"/>
                </a:cubicBezTo>
                <a:cubicBezTo>
                  <a:pt x="8" y="62"/>
                  <a:pt x="8" y="62"/>
                  <a:pt x="8" y="62"/>
                </a:cubicBezTo>
                <a:cubicBezTo>
                  <a:pt x="9" y="63"/>
                  <a:pt x="9" y="63"/>
                  <a:pt x="10" y="6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00"/>
          <p:cNvSpPr>
            <a:spLocks noEditPoints="1"/>
          </p:cNvSpPr>
          <p:nvPr/>
        </p:nvSpPr>
        <p:spPr bwMode="auto">
          <a:xfrm>
            <a:off x="9650506" y="4626488"/>
            <a:ext cx="281964" cy="285467"/>
          </a:xfrm>
          <a:custGeom>
            <a:avLst/>
            <a:gdLst>
              <a:gd name="T0" fmla="*/ 32 w 68"/>
              <a:gd name="T1" fmla="*/ 56 h 67"/>
              <a:gd name="T2" fmla="*/ 25 w 68"/>
              <a:gd name="T3" fmla="*/ 67 h 67"/>
              <a:gd name="T4" fmla="*/ 7 w 68"/>
              <a:gd name="T5" fmla="*/ 67 h 67"/>
              <a:gd name="T6" fmla="*/ 0 w 68"/>
              <a:gd name="T7" fmla="*/ 60 h 67"/>
              <a:gd name="T8" fmla="*/ 0 w 68"/>
              <a:gd name="T9" fmla="*/ 42 h 67"/>
              <a:gd name="T10" fmla="*/ 7 w 68"/>
              <a:gd name="T11" fmla="*/ 36 h 67"/>
              <a:gd name="T12" fmla="*/ 25 w 68"/>
              <a:gd name="T13" fmla="*/ 36 h 67"/>
              <a:gd name="T14" fmla="*/ 32 w 68"/>
              <a:gd name="T15" fmla="*/ 46 h 67"/>
              <a:gd name="T16" fmla="*/ 39 w 68"/>
              <a:gd name="T17" fmla="*/ 51 h 67"/>
              <a:gd name="T18" fmla="*/ 61 w 68"/>
              <a:gd name="T19" fmla="*/ 0 h 67"/>
              <a:gd name="T20" fmla="*/ 43 w 68"/>
              <a:gd name="T21" fmla="*/ 0 h 67"/>
              <a:gd name="T22" fmla="*/ 36 w 68"/>
              <a:gd name="T23" fmla="*/ 10 h 67"/>
              <a:gd name="T24" fmla="*/ 29 w 68"/>
              <a:gd name="T25" fmla="*/ 15 h 67"/>
              <a:gd name="T26" fmla="*/ 36 w 68"/>
              <a:gd name="T27" fmla="*/ 21 h 67"/>
              <a:gd name="T28" fmla="*/ 43 w 68"/>
              <a:gd name="T29" fmla="*/ 31 h 67"/>
              <a:gd name="T30" fmla="*/ 61 w 68"/>
              <a:gd name="T31" fmla="*/ 31 h 67"/>
              <a:gd name="T32" fmla="*/ 68 w 68"/>
              <a:gd name="T33" fmla="*/ 0 h 67"/>
              <a:gd name="T34" fmla="*/ 57 w 68"/>
              <a:gd name="T35" fmla="*/ 33 h 67"/>
              <a:gd name="T36" fmla="*/ 47 w 68"/>
              <a:gd name="T37" fmla="*/ 33 h 67"/>
              <a:gd name="T38" fmla="*/ 36 w 68"/>
              <a:gd name="T39" fmla="*/ 36 h 67"/>
              <a:gd name="T40" fmla="*/ 44 w 68"/>
              <a:gd name="T41" fmla="*/ 51 h 67"/>
              <a:gd name="T42" fmla="*/ 36 w 68"/>
              <a:gd name="T43" fmla="*/ 67 h 67"/>
              <a:gd name="T44" fmla="*/ 52 w 68"/>
              <a:gd name="T45" fmla="*/ 60 h 67"/>
              <a:gd name="T46" fmla="*/ 68 w 68"/>
              <a:gd name="T47" fmla="*/ 67 h 67"/>
              <a:gd name="T48" fmla="*/ 57 w 68"/>
              <a:gd name="T49" fmla="*/ 36 h 67"/>
              <a:gd name="T50" fmla="*/ 11 w 68"/>
              <a:gd name="T51" fmla="*/ 33 h 67"/>
              <a:gd name="T52" fmla="*/ 21 w 68"/>
              <a:gd name="T53" fmla="*/ 33 h 67"/>
              <a:gd name="T54" fmla="*/ 32 w 68"/>
              <a:gd name="T55" fmla="*/ 31 h 67"/>
              <a:gd name="T56" fmla="*/ 25 w 68"/>
              <a:gd name="T57" fmla="*/ 15 h 67"/>
              <a:gd name="T58" fmla="*/ 32 w 68"/>
              <a:gd name="T59" fmla="*/ 0 h 67"/>
              <a:gd name="T60" fmla="*/ 16 w 68"/>
              <a:gd name="T61" fmla="*/ 7 h 67"/>
              <a:gd name="T62" fmla="*/ 0 w 68"/>
              <a:gd name="T63" fmla="*/ 0 h 67"/>
              <a:gd name="T64" fmla="*/ 11 w 68"/>
              <a:gd name="T65"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67">
                <a:moveTo>
                  <a:pt x="34" y="56"/>
                </a:moveTo>
                <a:cubicBezTo>
                  <a:pt x="32" y="56"/>
                  <a:pt x="32" y="56"/>
                  <a:pt x="32" y="56"/>
                </a:cubicBezTo>
                <a:cubicBezTo>
                  <a:pt x="32" y="67"/>
                  <a:pt x="32" y="67"/>
                  <a:pt x="32" y="67"/>
                </a:cubicBezTo>
                <a:cubicBezTo>
                  <a:pt x="25" y="67"/>
                  <a:pt x="25" y="67"/>
                  <a:pt x="25" y="67"/>
                </a:cubicBezTo>
                <a:cubicBezTo>
                  <a:pt x="24" y="63"/>
                  <a:pt x="21" y="60"/>
                  <a:pt x="16" y="60"/>
                </a:cubicBezTo>
                <a:cubicBezTo>
                  <a:pt x="12" y="60"/>
                  <a:pt x="8" y="63"/>
                  <a:pt x="7" y="67"/>
                </a:cubicBezTo>
                <a:cubicBezTo>
                  <a:pt x="0" y="67"/>
                  <a:pt x="0" y="67"/>
                  <a:pt x="0" y="67"/>
                </a:cubicBezTo>
                <a:cubicBezTo>
                  <a:pt x="0" y="60"/>
                  <a:pt x="0" y="60"/>
                  <a:pt x="0" y="60"/>
                </a:cubicBezTo>
                <a:cubicBezTo>
                  <a:pt x="5" y="59"/>
                  <a:pt x="8" y="56"/>
                  <a:pt x="8" y="51"/>
                </a:cubicBezTo>
                <a:cubicBezTo>
                  <a:pt x="8" y="47"/>
                  <a:pt x="5" y="43"/>
                  <a:pt x="0" y="42"/>
                </a:cubicBezTo>
                <a:cubicBezTo>
                  <a:pt x="0" y="36"/>
                  <a:pt x="0" y="36"/>
                  <a:pt x="0" y="36"/>
                </a:cubicBezTo>
                <a:cubicBezTo>
                  <a:pt x="7" y="36"/>
                  <a:pt x="7" y="36"/>
                  <a:pt x="7" y="36"/>
                </a:cubicBezTo>
                <a:cubicBezTo>
                  <a:pt x="8" y="40"/>
                  <a:pt x="12" y="43"/>
                  <a:pt x="16" y="43"/>
                </a:cubicBezTo>
                <a:cubicBezTo>
                  <a:pt x="21" y="43"/>
                  <a:pt x="24" y="40"/>
                  <a:pt x="25" y="36"/>
                </a:cubicBezTo>
                <a:cubicBezTo>
                  <a:pt x="32" y="36"/>
                  <a:pt x="32" y="36"/>
                  <a:pt x="32" y="36"/>
                </a:cubicBezTo>
                <a:cubicBezTo>
                  <a:pt x="32" y="46"/>
                  <a:pt x="32" y="46"/>
                  <a:pt x="32" y="46"/>
                </a:cubicBezTo>
                <a:cubicBezTo>
                  <a:pt x="34" y="46"/>
                  <a:pt x="34" y="46"/>
                  <a:pt x="34" y="46"/>
                </a:cubicBezTo>
                <a:cubicBezTo>
                  <a:pt x="37" y="46"/>
                  <a:pt x="39" y="48"/>
                  <a:pt x="39" y="51"/>
                </a:cubicBezTo>
                <a:cubicBezTo>
                  <a:pt x="39" y="54"/>
                  <a:pt x="37" y="56"/>
                  <a:pt x="34" y="56"/>
                </a:cubicBezTo>
                <a:close/>
                <a:moveTo>
                  <a:pt x="61" y="0"/>
                </a:moveTo>
                <a:cubicBezTo>
                  <a:pt x="60" y="4"/>
                  <a:pt x="56" y="7"/>
                  <a:pt x="52" y="7"/>
                </a:cubicBezTo>
                <a:cubicBezTo>
                  <a:pt x="48" y="7"/>
                  <a:pt x="44" y="4"/>
                  <a:pt x="43" y="0"/>
                </a:cubicBezTo>
                <a:cubicBezTo>
                  <a:pt x="36" y="0"/>
                  <a:pt x="36" y="0"/>
                  <a:pt x="36" y="0"/>
                </a:cubicBezTo>
                <a:cubicBezTo>
                  <a:pt x="36" y="10"/>
                  <a:pt x="36" y="10"/>
                  <a:pt x="36" y="10"/>
                </a:cubicBezTo>
                <a:cubicBezTo>
                  <a:pt x="34" y="10"/>
                  <a:pt x="34" y="10"/>
                  <a:pt x="34" y="10"/>
                </a:cubicBezTo>
                <a:cubicBezTo>
                  <a:pt x="31" y="10"/>
                  <a:pt x="29" y="13"/>
                  <a:pt x="29" y="15"/>
                </a:cubicBezTo>
                <a:cubicBezTo>
                  <a:pt x="29" y="18"/>
                  <a:pt x="31" y="21"/>
                  <a:pt x="34" y="21"/>
                </a:cubicBezTo>
                <a:cubicBezTo>
                  <a:pt x="36" y="21"/>
                  <a:pt x="36" y="21"/>
                  <a:pt x="36" y="21"/>
                </a:cubicBezTo>
                <a:cubicBezTo>
                  <a:pt x="36" y="31"/>
                  <a:pt x="36" y="31"/>
                  <a:pt x="36" y="31"/>
                </a:cubicBezTo>
                <a:cubicBezTo>
                  <a:pt x="43" y="31"/>
                  <a:pt x="43" y="31"/>
                  <a:pt x="43" y="31"/>
                </a:cubicBezTo>
                <a:cubicBezTo>
                  <a:pt x="44" y="27"/>
                  <a:pt x="48" y="24"/>
                  <a:pt x="52" y="24"/>
                </a:cubicBezTo>
                <a:cubicBezTo>
                  <a:pt x="56" y="24"/>
                  <a:pt x="60" y="27"/>
                  <a:pt x="61" y="31"/>
                </a:cubicBezTo>
                <a:cubicBezTo>
                  <a:pt x="68" y="31"/>
                  <a:pt x="68" y="31"/>
                  <a:pt x="68" y="31"/>
                </a:cubicBezTo>
                <a:cubicBezTo>
                  <a:pt x="68" y="0"/>
                  <a:pt x="68" y="0"/>
                  <a:pt x="68" y="0"/>
                </a:cubicBezTo>
                <a:lnTo>
                  <a:pt x="61" y="0"/>
                </a:lnTo>
                <a:close/>
                <a:moveTo>
                  <a:pt x="57" y="33"/>
                </a:moveTo>
                <a:cubicBezTo>
                  <a:pt x="57" y="31"/>
                  <a:pt x="55" y="28"/>
                  <a:pt x="52" y="28"/>
                </a:cubicBezTo>
                <a:cubicBezTo>
                  <a:pt x="49" y="28"/>
                  <a:pt x="47" y="31"/>
                  <a:pt x="47" y="33"/>
                </a:cubicBezTo>
                <a:cubicBezTo>
                  <a:pt x="47" y="36"/>
                  <a:pt x="47" y="36"/>
                  <a:pt x="47" y="36"/>
                </a:cubicBezTo>
                <a:cubicBezTo>
                  <a:pt x="36" y="36"/>
                  <a:pt x="36" y="36"/>
                  <a:pt x="36" y="36"/>
                </a:cubicBezTo>
                <a:cubicBezTo>
                  <a:pt x="36" y="42"/>
                  <a:pt x="36" y="42"/>
                  <a:pt x="36" y="42"/>
                </a:cubicBezTo>
                <a:cubicBezTo>
                  <a:pt x="40" y="43"/>
                  <a:pt x="44" y="47"/>
                  <a:pt x="44" y="51"/>
                </a:cubicBezTo>
                <a:cubicBezTo>
                  <a:pt x="44" y="56"/>
                  <a:pt x="40" y="59"/>
                  <a:pt x="36" y="60"/>
                </a:cubicBezTo>
                <a:cubicBezTo>
                  <a:pt x="36" y="67"/>
                  <a:pt x="36" y="67"/>
                  <a:pt x="36" y="67"/>
                </a:cubicBezTo>
                <a:cubicBezTo>
                  <a:pt x="43" y="67"/>
                  <a:pt x="43" y="67"/>
                  <a:pt x="43" y="67"/>
                </a:cubicBezTo>
                <a:cubicBezTo>
                  <a:pt x="44" y="63"/>
                  <a:pt x="48" y="60"/>
                  <a:pt x="52" y="60"/>
                </a:cubicBezTo>
                <a:cubicBezTo>
                  <a:pt x="56" y="60"/>
                  <a:pt x="60" y="63"/>
                  <a:pt x="61" y="67"/>
                </a:cubicBezTo>
                <a:cubicBezTo>
                  <a:pt x="68" y="67"/>
                  <a:pt x="68" y="67"/>
                  <a:pt x="68" y="67"/>
                </a:cubicBezTo>
                <a:cubicBezTo>
                  <a:pt x="68" y="36"/>
                  <a:pt x="68" y="36"/>
                  <a:pt x="68" y="36"/>
                </a:cubicBezTo>
                <a:cubicBezTo>
                  <a:pt x="57" y="36"/>
                  <a:pt x="57" y="36"/>
                  <a:pt x="57" y="36"/>
                </a:cubicBezTo>
                <a:lnTo>
                  <a:pt x="57" y="33"/>
                </a:lnTo>
                <a:close/>
                <a:moveTo>
                  <a:pt x="11" y="33"/>
                </a:moveTo>
                <a:cubicBezTo>
                  <a:pt x="11" y="36"/>
                  <a:pt x="13" y="39"/>
                  <a:pt x="16" y="39"/>
                </a:cubicBezTo>
                <a:cubicBezTo>
                  <a:pt x="19" y="39"/>
                  <a:pt x="21" y="36"/>
                  <a:pt x="21" y="33"/>
                </a:cubicBezTo>
                <a:cubicBezTo>
                  <a:pt x="21" y="31"/>
                  <a:pt x="21" y="31"/>
                  <a:pt x="21" y="31"/>
                </a:cubicBezTo>
                <a:cubicBezTo>
                  <a:pt x="32" y="31"/>
                  <a:pt x="32" y="31"/>
                  <a:pt x="32" y="31"/>
                </a:cubicBezTo>
                <a:cubicBezTo>
                  <a:pt x="32" y="25"/>
                  <a:pt x="32" y="25"/>
                  <a:pt x="32" y="25"/>
                </a:cubicBezTo>
                <a:cubicBezTo>
                  <a:pt x="28" y="24"/>
                  <a:pt x="25" y="20"/>
                  <a:pt x="25" y="15"/>
                </a:cubicBezTo>
                <a:cubicBezTo>
                  <a:pt x="25" y="11"/>
                  <a:pt x="28" y="7"/>
                  <a:pt x="32" y="6"/>
                </a:cubicBezTo>
                <a:cubicBezTo>
                  <a:pt x="32" y="0"/>
                  <a:pt x="32" y="0"/>
                  <a:pt x="32" y="0"/>
                </a:cubicBezTo>
                <a:cubicBezTo>
                  <a:pt x="25" y="0"/>
                  <a:pt x="25" y="0"/>
                  <a:pt x="25" y="0"/>
                </a:cubicBezTo>
                <a:cubicBezTo>
                  <a:pt x="24" y="4"/>
                  <a:pt x="21" y="7"/>
                  <a:pt x="16" y="7"/>
                </a:cubicBezTo>
                <a:cubicBezTo>
                  <a:pt x="12" y="7"/>
                  <a:pt x="8" y="4"/>
                  <a:pt x="7" y="0"/>
                </a:cubicBezTo>
                <a:cubicBezTo>
                  <a:pt x="0" y="0"/>
                  <a:pt x="0" y="0"/>
                  <a:pt x="0" y="0"/>
                </a:cubicBezTo>
                <a:cubicBezTo>
                  <a:pt x="0" y="31"/>
                  <a:pt x="0" y="31"/>
                  <a:pt x="0" y="31"/>
                </a:cubicBezTo>
                <a:cubicBezTo>
                  <a:pt x="11" y="31"/>
                  <a:pt x="11" y="31"/>
                  <a:pt x="11" y="31"/>
                </a:cubicBezTo>
                <a:lnTo>
                  <a:pt x="11" y="3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3017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Freeform 5"/>
          <p:cNvSpPr>
            <a:spLocks noEditPoints="1"/>
          </p:cNvSpPr>
          <p:nvPr/>
        </p:nvSpPr>
        <p:spPr bwMode="auto">
          <a:xfrm>
            <a:off x="893763" y="1181100"/>
            <a:ext cx="414338" cy="571500"/>
          </a:xfrm>
          <a:custGeom>
            <a:avLst/>
            <a:gdLst>
              <a:gd name="T0" fmla="*/ 64 w 128"/>
              <a:gd name="T1" fmla="*/ 0 h 176"/>
              <a:gd name="T2" fmla="*/ 0 w 128"/>
              <a:gd name="T3" fmla="*/ 64 h 176"/>
              <a:gd name="T4" fmla="*/ 64 w 128"/>
              <a:gd name="T5" fmla="*/ 176 h 176"/>
              <a:gd name="T6" fmla="*/ 128 w 128"/>
              <a:gd name="T7" fmla="*/ 64 h 176"/>
              <a:gd name="T8" fmla="*/ 64 w 128"/>
              <a:gd name="T9" fmla="*/ 0 h 176"/>
              <a:gd name="T10" fmla="*/ 64 w 128"/>
              <a:gd name="T11" fmla="*/ 164 h 176"/>
              <a:gd name="T12" fmla="*/ 8 w 128"/>
              <a:gd name="T13" fmla="*/ 64 h 176"/>
              <a:gd name="T14" fmla="*/ 64 w 128"/>
              <a:gd name="T15" fmla="*/ 8 h 176"/>
              <a:gd name="T16" fmla="*/ 120 w 128"/>
              <a:gd name="T17" fmla="*/ 64 h 176"/>
              <a:gd name="T18" fmla="*/ 64 w 128"/>
              <a:gd name="T19" fmla="*/ 164 h 176"/>
              <a:gd name="T20" fmla="*/ 64 w 128"/>
              <a:gd name="T21" fmla="*/ 32 h 176"/>
              <a:gd name="T22" fmla="*/ 32 w 128"/>
              <a:gd name="T23" fmla="*/ 64 h 176"/>
              <a:gd name="T24" fmla="*/ 64 w 128"/>
              <a:gd name="T25" fmla="*/ 96 h 176"/>
              <a:gd name="T26" fmla="*/ 96 w 128"/>
              <a:gd name="T27" fmla="*/ 64 h 176"/>
              <a:gd name="T28" fmla="*/ 64 w 128"/>
              <a:gd name="T29" fmla="*/ 32 h 176"/>
              <a:gd name="T30" fmla="*/ 64 w 128"/>
              <a:gd name="T31" fmla="*/ 88 h 176"/>
              <a:gd name="T32" fmla="*/ 40 w 128"/>
              <a:gd name="T33" fmla="*/ 64 h 176"/>
              <a:gd name="T34" fmla="*/ 64 w 128"/>
              <a:gd name="T35" fmla="*/ 40 h 176"/>
              <a:gd name="T36" fmla="*/ 88 w 128"/>
              <a:gd name="T37" fmla="*/ 64 h 176"/>
              <a:gd name="T38" fmla="*/ 64 w 128"/>
              <a:gd name="T3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64" y="0"/>
                </a:moveTo>
                <a:cubicBezTo>
                  <a:pt x="29" y="0"/>
                  <a:pt x="0" y="29"/>
                  <a:pt x="0" y="64"/>
                </a:cubicBezTo>
                <a:cubicBezTo>
                  <a:pt x="0" y="116"/>
                  <a:pt x="64" y="176"/>
                  <a:pt x="64" y="176"/>
                </a:cubicBezTo>
                <a:cubicBezTo>
                  <a:pt x="64" y="176"/>
                  <a:pt x="128" y="116"/>
                  <a:pt x="128" y="64"/>
                </a:cubicBezTo>
                <a:cubicBezTo>
                  <a:pt x="128" y="29"/>
                  <a:pt x="99" y="0"/>
                  <a:pt x="64" y="0"/>
                </a:cubicBezTo>
                <a:moveTo>
                  <a:pt x="64" y="164"/>
                </a:moveTo>
                <a:cubicBezTo>
                  <a:pt x="64" y="164"/>
                  <a:pt x="8" y="112"/>
                  <a:pt x="8" y="64"/>
                </a:cubicBezTo>
                <a:cubicBezTo>
                  <a:pt x="8" y="33"/>
                  <a:pt x="33" y="8"/>
                  <a:pt x="64" y="8"/>
                </a:cubicBezTo>
                <a:cubicBezTo>
                  <a:pt x="95" y="8"/>
                  <a:pt x="120" y="33"/>
                  <a:pt x="120" y="64"/>
                </a:cubicBezTo>
                <a:cubicBezTo>
                  <a:pt x="120" y="112"/>
                  <a:pt x="64" y="164"/>
                  <a:pt x="64" y="164"/>
                </a:cubicBezTo>
                <a:moveTo>
                  <a:pt x="64" y="32"/>
                </a:moveTo>
                <a:cubicBezTo>
                  <a:pt x="46" y="32"/>
                  <a:pt x="32" y="46"/>
                  <a:pt x="32" y="64"/>
                </a:cubicBezTo>
                <a:cubicBezTo>
                  <a:pt x="32" y="82"/>
                  <a:pt x="46" y="96"/>
                  <a:pt x="64" y="96"/>
                </a:cubicBezTo>
                <a:cubicBezTo>
                  <a:pt x="82" y="96"/>
                  <a:pt x="96" y="82"/>
                  <a:pt x="96" y="64"/>
                </a:cubicBezTo>
                <a:cubicBezTo>
                  <a:pt x="96" y="46"/>
                  <a:pt x="82" y="32"/>
                  <a:pt x="64" y="32"/>
                </a:cubicBezTo>
                <a:moveTo>
                  <a:pt x="64" y="88"/>
                </a:moveTo>
                <a:cubicBezTo>
                  <a:pt x="51" y="88"/>
                  <a:pt x="40" y="77"/>
                  <a:pt x="40" y="64"/>
                </a:cubicBezTo>
                <a:cubicBezTo>
                  <a:pt x="40" y="51"/>
                  <a:pt x="51" y="40"/>
                  <a:pt x="64" y="40"/>
                </a:cubicBezTo>
                <a:cubicBezTo>
                  <a:pt x="77" y="40"/>
                  <a:pt x="88" y="51"/>
                  <a:pt x="88" y="64"/>
                </a:cubicBezTo>
                <a:cubicBezTo>
                  <a:pt x="88" y="77"/>
                  <a:pt x="77" y="88"/>
                  <a:pt x="64" y="8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1901825" y="1181100"/>
            <a:ext cx="569913" cy="571500"/>
          </a:xfrm>
          <a:custGeom>
            <a:avLst/>
            <a:gdLst>
              <a:gd name="T0" fmla="*/ 24 w 176"/>
              <a:gd name="T1" fmla="*/ 52 h 176"/>
              <a:gd name="T2" fmla="*/ 80 w 176"/>
              <a:gd name="T3" fmla="*/ 52 h 176"/>
              <a:gd name="T4" fmla="*/ 52 w 176"/>
              <a:gd name="T5" fmla="*/ 72 h 176"/>
              <a:gd name="T6" fmla="*/ 52 w 176"/>
              <a:gd name="T7" fmla="*/ 32 h 176"/>
              <a:gd name="T8" fmla="*/ 52 w 176"/>
              <a:gd name="T9" fmla="*/ 72 h 176"/>
              <a:gd name="T10" fmla="*/ 131 w 176"/>
              <a:gd name="T11" fmla="*/ 88 h 176"/>
              <a:gd name="T12" fmla="*/ 139 w 176"/>
              <a:gd name="T13" fmla="*/ 80 h 176"/>
              <a:gd name="T14" fmla="*/ 133 w 176"/>
              <a:gd name="T15" fmla="*/ 75 h 176"/>
              <a:gd name="T16" fmla="*/ 129 w 176"/>
              <a:gd name="T17" fmla="*/ 88 h 176"/>
              <a:gd name="T18" fmla="*/ 52 w 176"/>
              <a:gd name="T19" fmla="*/ 144 h 176"/>
              <a:gd name="T20" fmla="*/ 49 w 176"/>
              <a:gd name="T21" fmla="*/ 153 h 176"/>
              <a:gd name="T22" fmla="*/ 54 w 176"/>
              <a:gd name="T23" fmla="*/ 156 h 176"/>
              <a:gd name="T24" fmla="*/ 56 w 176"/>
              <a:gd name="T25" fmla="*/ 148 h 176"/>
              <a:gd name="T26" fmla="*/ 88 w 176"/>
              <a:gd name="T27" fmla="*/ 167 h 176"/>
              <a:gd name="T28" fmla="*/ 87 w 176"/>
              <a:gd name="T29" fmla="*/ 175 h 176"/>
              <a:gd name="T30" fmla="*/ 96 w 176"/>
              <a:gd name="T31" fmla="*/ 176 h 176"/>
              <a:gd name="T32" fmla="*/ 96 w 176"/>
              <a:gd name="T33" fmla="*/ 168 h 176"/>
              <a:gd name="T34" fmla="*/ 66 w 176"/>
              <a:gd name="T35" fmla="*/ 161 h 176"/>
              <a:gd name="T36" fmla="*/ 62 w 176"/>
              <a:gd name="T37" fmla="*/ 167 h 176"/>
              <a:gd name="T38" fmla="*/ 71 w 176"/>
              <a:gd name="T39" fmla="*/ 172 h 176"/>
              <a:gd name="T40" fmla="*/ 73 w 176"/>
              <a:gd name="T41" fmla="*/ 164 h 176"/>
              <a:gd name="T42" fmla="*/ 112 w 176"/>
              <a:gd name="T43" fmla="*/ 168 h 176"/>
              <a:gd name="T44" fmla="*/ 112 w 176"/>
              <a:gd name="T45" fmla="*/ 176 h 176"/>
              <a:gd name="T46" fmla="*/ 121 w 176"/>
              <a:gd name="T47" fmla="*/ 175 h 176"/>
              <a:gd name="T48" fmla="*/ 120 w 176"/>
              <a:gd name="T49" fmla="*/ 167 h 176"/>
              <a:gd name="T50" fmla="*/ 145 w 176"/>
              <a:gd name="T51" fmla="*/ 63 h 176"/>
              <a:gd name="T52" fmla="*/ 148 w 176"/>
              <a:gd name="T53" fmla="*/ 70 h 176"/>
              <a:gd name="T54" fmla="*/ 157 w 176"/>
              <a:gd name="T55" fmla="*/ 64 h 176"/>
              <a:gd name="T56" fmla="*/ 152 w 176"/>
              <a:gd name="T57" fmla="*/ 58 h 176"/>
              <a:gd name="T58" fmla="*/ 149 w 176"/>
              <a:gd name="T59" fmla="*/ 142 h 176"/>
              <a:gd name="T60" fmla="*/ 149 w 176"/>
              <a:gd name="T61" fmla="*/ 149 h 176"/>
              <a:gd name="T62" fmla="*/ 153 w 176"/>
              <a:gd name="T63" fmla="*/ 154 h 176"/>
              <a:gd name="T64" fmla="*/ 158 w 176"/>
              <a:gd name="T65" fmla="*/ 146 h 176"/>
              <a:gd name="T66" fmla="*/ 152 w 176"/>
              <a:gd name="T67" fmla="*/ 138 h 176"/>
              <a:gd name="T68" fmla="*/ 170 w 176"/>
              <a:gd name="T69" fmla="*/ 47 h 176"/>
              <a:gd name="T70" fmla="*/ 165 w 176"/>
              <a:gd name="T71" fmla="*/ 54 h 176"/>
              <a:gd name="T72" fmla="*/ 170 w 176"/>
              <a:gd name="T73" fmla="*/ 55 h 176"/>
              <a:gd name="T74" fmla="*/ 175 w 176"/>
              <a:gd name="T75" fmla="*/ 48 h 176"/>
              <a:gd name="T76" fmla="*/ 143 w 176"/>
              <a:gd name="T77" fmla="*/ 118 h 176"/>
              <a:gd name="T78" fmla="*/ 138 w 176"/>
              <a:gd name="T79" fmla="*/ 123 h 176"/>
              <a:gd name="T80" fmla="*/ 146 w 176"/>
              <a:gd name="T81" fmla="*/ 131 h 176"/>
              <a:gd name="T82" fmla="*/ 149 w 176"/>
              <a:gd name="T83" fmla="*/ 124 h 176"/>
              <a:gd name="T84" fmla="*/ 131 w 176"/>
              <a:gd name="T85" fmla="*/ 100 h 176"/>
              <a:gd name="T86" fmla="*/ 123 w 176"/>
              <a:gd name="T87" fmla="*/ 101 h 176"/>
              <a:gd name="T88" fmla="*/ 129 w 176"/>
              <a:gd name="T89" fmla="*/ 112 h 176"/>
              <a:gd name="T90" fmla="*/ 133 w 176"/>
              <a:gd name="T91" fmla="*/ 106 h 176"/>
              <a:gd name="T92" fmla="*/ 135 w 176"/>
              <a:gd name="T93" fmla="*/ 163 h 176"/>
              <a:gd name="T94" fmla="*/ 137 w 176"/>
              <a:gd name="T95" fmla="*/ 171 h 176"/>
              <a:gd name="T96" fmla="*/ 146 w 176"/>
              <a:gd name="T97" fmla="*/ 166 h 176"/>
              <a:gd name="T98" fmla="*/ 142 w 176"/>
              <a:gd name="T99" fmla="*/ 160 h 176"/>
              <a:gd name="T100" fmla="*/ 0 w 176"/>
              <a:gd name="T101" fmla="*/ 52 h 176"/>
              <a:gd name="T102" fmla="*/ 104 w 176"/>
              <a:gd name="T103" fmla="*/ 52 h 176"/>
              <a:gd name="T104" fmla="*/ 52 w 176"/>
              <a:gd name="T105" fmla="*/ 125 h 176"/>
              <a:gd name="T106" fmla="*/ 8 w 176"/>
              <a:gd name="T107" fmla="*/ 52 h 176"/>
              <a:gd name="T108" fmla="*/ 96 w 176"/>
              <a:gd name="T109" fmla="*/ 5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6" h="176">
                <a:moveTo>
                  <a:pt x="52" y="24"/>
                </a:moveTo>
                <a:cubicBezTo>
                  <a:pt x="37" y="24"/>
                  <a:pt x="24" y="37"/>
                  <a:pt x="24" y="52"/>
                </a:cubicBezTo>
                <a:cubicBezTo>
                  <a:pt x="24" y="68"/>
                  <a:pt x="37" y="80"/>
                  <a:pt x="52" y="80"/>
                </a:cubicBezTo>
                <a:cubicBezTo>
                  <a:pt x="67" y="80"/>
                  <a:pt x="80" y="68"/>
                  <a:pt x="80" y="52"/>
                </a:cubicBezTo>
                <a:cubicBezTo>
                  <a:pt x="80" y="37"/>
                  <a:pt x="67" y="24"/>
                  <a:pt x="52" y="24"/>
                </a:cubicBezTo>
                <a:moveTo>
                  <a:pt x="52" y="72"/>
                </a:moveTo>
                <a:cubicBezTo>
                  <a:pt x="41" y="72"/>
                  <a:pt x="32" y="63"/>
                  <a:pt x="32" y="52"/>
                </a:cubicBezTo>
                <a:cubicBezTo>
                  <a:pt x="32" y="41"/>
                  <a:pt x="41" y="32"/>
                  <a:pt x="52" y="32"/>
                </a:cubicBezTo>
                <a:cubicBezTo>
                  <a:pt x="63" y="32"/>
                  <a:pt x="72" y="41"/>
                  <a:pt x="72" y="52"/>
                </a:cubicBezTo>
                <a:cubicBezTo>
                  <a:pt x="72" y="63"/>
                  <a:pt x="63" y="72"/>
                  <a:pt x="52" y="72"/>
                </a:cubicBezTo>
                <a:moveTo>
                  <a:pt x="129" y="88"/>
                </a:moveTo>
                <a:cubicBezTo>
                  <a:pt x="129" y="88"/>
                  <a:pt x="130" y="88"/>
                  <a:pt x="131" y="88"/>
                </a:cubicBezTo>
                <a:cubicBezTo>
                  <a:pt x="132" y="88"/>
                  <a:pt x="133" y="88"/>
                  <a:pt x="134" y="87"/>
                </a:cubicBezTo>
                <a:cubicBezTo>
                  <a:pt x="135" y="84"/>
                  <a:pt x="137" y="82"/>
                  <a:pt x="139" y="80"/>
                </a:cubicBezTo>
                <a:cubicBezTo>
                  <a:pt x="140" y="79"/>
                  <a:pt x="140" y="76"/>
                  <a:pt x="138" y="75"/>
                </a:cubicBezTo>
                <a:cubicBezTo>
                  <a:pt x="136" y="73"/>
                  <a:pt x="134" y="73"/>
                  <a:pt x="133" y="75"/>
                </a:cubicBezTo>
                <a:cubicBezTo>
                  <a:pt x="131" y="78"/>
                  <a:pt x="129" y="80"/>
                  <a:pt x="127" y="82"/>
                </a:cubicBezTo>
                <a:cubicBezTo>
                  <a:pt x="126" y="84"/>
                  <a:pt x="127" y="87"/>
                  <a:pt x="129" y="88"/>
                </a:cubicBezTo>
                <a:moveTo>
                  <a:pt x="56" y="148"/>
                </a:moveTo>
                <a:cubicBezTo>
                  <a:pt x="56" y="146"/>
                  <a:pt x="54" y="144"/>
                  <a:pt x="52" y="144"/>
                </a:cubicBezTo>
                <a:cubicBezTo>
                  <a:pt x="50" y="144"/>
                  <a:pt x="48" y="146"/>
                  <a:pt x="48" y="148"/>
                </a:cubicBezTo>
                <a:cubicBezTo>
                  <a:pt x="48" y="148"/>
                  <a:pt x="48" y="151"/>
                  <a:pt x="49" y="153"/>
                </a:cubicBezTo>
                <a:cubicBezTo>
                  <a:pt x="50" y="155"/>
                  <a:pt x="51" y="156"/>
                  <a:pt x="53" y="156"/>
                </a:cubicBezTo>
                <a:cubicBezTo>
                  <a:pt x="53" y="156"/>
                  <a:pt x="54" y="156"/>
                  <a:pt x="54" y="156"/>
                </a:cubicBezTo>
                <a:cubicBezTo>
                  <a:pt x="56" y="155"/>
                  <a:pt x="57" y="153"/>
                  <a:pt x="56" y="151"/>
                </a:cubicBezTo>
                <a:cubicBezTo>
                  <a:pt x="56" y="149"/>
                  <a:pt x="56" y="148"/>
                  <a:pt x="56" y="148"/>
                </a:cubicBezTo>
                <a:moveTo>
                  <a:pt x="96" y="168"/>
                </a:moveTo>
                <a:cubicBezTo>
                  <a:pt x="93" y="168"/>
                  <a:pt x="91" y="168"/>
                  <a:pt x="88" y="167"/>
                </a:cubicBezTo>
                <a:cubicBezTo>
                  <a:pt x="86" y="167"/>
                  <a:pt x="84" y="168"/>
                  <a:pt x="84" y="171"/>
                </a:cubicBezTo>
                <a:cubicBezTo>
                  <a:pt x="83" y="173"/>
                  <a:pt x="85" y="175"/>
                  <a:pt x="87" y="175"/>
                </a:cubicBezTo>
                <a:cubicBezTo>
                  <a:pt x="90" y="175"/>
                  <a:pt x="93" y="176"/>
                  <a:pt x="96" y="176"/>
                </a:cubicBezTo>
                <a:cubicBezTo>
                  <a:pt x="96" y="176"/>
                  <a:pt x="96" y="176"/>
                  <a:pt x="96" y="176"/>
                </a:cubicBezTo>
                <a:cubicBezTo>
                  <a:pt x="98" y="176"/>
                  <a:pt x="100" y="174"/>
                  <a:pt x="100" y="172"/>
                </a:cubicBezTo>
                <a:cubicBezTo>
                  <a:pt x="100" y="170"/>
                  <a:pt x="98" y="168"/>
                  <a:pt x="96" y="168"/>
                </a:cubicBezTo>
                <a:moveTo>
                  <a:pt x="73" y="164"/>
                </a:moveTo>
                <a:cubicBezTo>
                  <a:pt x="70" y="163"/>
                  <a:pt x="68" y="162"/>
                  <a:pt x="66" y="161"/>
                </a:cubicBezTo>
                <a:cubicBezTo>
                  <a:pt x="64" y="159"/>
                  <a:pt x="61" y="160"/>
                  <a:pt x="60" y="162"/>
                </a:cubicBezTo>
                <a:cubicBezTo>
                  <a:pt x="59" y="164"/>
                  <a:pt x="60" y="166"/>
                  <a:pt x="62" y="167"/>
                </a:cubicBezTo>
                <a:cubicBezTo>
                  <a:pt x="64" y="169"/>
                  <a:pt x="67" y="170"/>
                  <a:pt x="70" y="171"/>
                </a:cubicBezTo>
                <a:cubicBezTo>
                  <a:pt x="70" y="171"/>
                  <a:pt x="71" y="172"/>
                  <a:pt x="71" y="172"/>
                </a:cubicBezTo>
                <a:cubicBezTo>
                  <a:pt x="73" y="172"/>
                  <a:pt x="74" y="171"/>
                  <a:pt x="75" y="169"/>
                </a:cubicBezTo>
                <a:cubicBezTo>
                  <a:pt x="76" y="167"/>
                  <a:pt x="75" y="164"/>
                  <a:pt x="73" y="164"/>
                </a:cubicBezTo>
                <a:moveTo>
                  <a:pt x="120" y="167"/>
                </a:moveTo>
                <a:cubicBezTo>
                  <a:pt x="118" y="167"/>
                  <a:pt x="115" y="168"/>
                  <a:pt x="112" y="168"/>
                </a:cubicBezTo>
                <a:cubicBezTo>
                  <a:pt x="110" y="168"/>
                  <a:pt x="108" y="170"/>
                  <a:pt x="108" y="172"/>
                </a:cubicBezTo>
                <a:cubicBezTo>
                  <a:pt x="109" y="174"/>
                  <a:pt x="110" y="176"/>
                  <a:pt x="112" y="176"/>
                </a:cubicBezTo>
                <a:cubicBezTo>
                  <a:pt x="112" y="176"/>
                  <a:pt x="113" y="176"/>
                  <a:pt x="113" y="176"/>
                </a:cubicBezTo>
                <a:cubicBezTo>
                  <a:pt x="116" y="176"/>
                  <a:pt x="118" y="175"/>
                  <a:pt x="121" y="175"/>
                </a:cubicBezTo>
                <a:cubicBezTo>
                  <a:pt x="123" y="175"/>
                  <a:pt x="125" y="173"/>
                  <a:pt x="125" y="170"/>
                </a:cubicBezTo>
                <a:cubicBezTo>
                  <a:pt x="124" y="168"/>
                  <a:pt x="122" y="167"/>
                  <a:pt x="120" y="167"/>
                </a:cubicBezTo>
                <a:moveTo>
                  <a:pt x="152" y="58"/>
                </a:moveTo>
                <a:cubicBezTo>
                  <a:pt x="150" y="59"/>
                  <a:pt x="147" y="61"/>
                  <a:pt x="145" y="63"/>
                </a:cubicBezTo>
                <a:cubicBezTo>
                  <a:pt x="143" y="64"/>
                  <a:pt x="143" y="67"/>
                  <a:pt x="144" y="69"/>
                </a:cubicBezTo>
                <a:cubicBezTo>
                  <a:pt x="145" y="70"/>
                  <a:pt x="146" y="70"/>
                  <a:pt x="148" y="70"/>
                </a:cubicBezTo>
                <a:cubicBezTo>
                  <a:pt x="148" y="70"/>
                  <a:pt x="149" y="70"/>
                  <a:pt x="150" y="69"/>
                </a:cubicBezTo>
                <a:cubicBezTo>
                  <a:pt x="152" y="68"/>
                  <a:pt x="154" y="66"/>
                  <a:pt x="157" y="64"/>
                </a:cubicBezTo>
                <a:cubicBezTo>
                  <a:pt x="158" y="63"/>
                  <a:pt x="159" y="61"/>
                  <a:pt x="157" y="59"/>
                </a:cubicBezTo>
                <a:cubicBezTo>
                  <a:pt x="156" y="57"/>
                  <a:pt x="154" y="57"/>
                  <a:pt x="152" y="58"/>
                </a:cubicBezTo>
                <a:moveTo>
                  <a:pt x="152" y="138"/>
                </a:moveTo>
                <a:cubicBezTo>
                  <a:pt x="150" y="138"/>
                  <a:pt x="149" y="140"/>
                  <a:pt x="149" y="142"/>
                </a:cubicBezTo>
                <a:cubicBezTo>
                  <a:pt x="150" y="144"/>
                  <a:pt x="150" y="145"/>
                  <a:pt x="150" y="146"/>
                </a:cubicBezTo>
                <a:cubicBezTo>
                  <a:pt x="150" y="147"/>
                  <a:pt x="150" y="148"/>
                  <a:pt x="149" y="149"/>
                </a:cubicBezTo>
                <a:cubicBezTo>
                  <a:pt x="149" y="151"/>
                  <a:pt x="150" y="153"/>
                  <a:pt x="153" y="154"/>
                </a:cubicBezTo>
                <a:cubicBezTo>
                  <a:pt x="153" y="154"/>
                  <a:pt x="153" y="154"/>
                  <a:pt x="153" y="154"/>
                </a:cubicBezTo>
                <a:cubicBezTo>
                  <a:pt x="155" y="154"/>
                  <a:pt x="157" y="152"/>
                  <a:pt x="157" y="150"/>
                </a:cubicBezTo>
                <a:cubicBezTo>
                  <a:pt x="158" y="149"/>
                  <a:pt x="158" y="148"/>
                  <a:pt x="158" y="146"/>
                </a:cubicBezTo>
                <a:cubicBezTo>
                  <a:pt x="158" y="144"/>
                  <a:pt x="158" y="142"/>
                  <a:pt x="157" y="141"/>
                </a:cubicBezTo>
                <a:cubicBezTo>
                  <a:pt x="157" y="138"/>
                  <a:pt x="155" y="137"/>
                  <a:pt x="152" y="138"/>
                </a:cubicBezTo>
                <a:moveTo>
                  <a:pt x="175" y="48"/>
                </a:moveTo>
                <a:cubicBezTo>
                  <a:pt x="174" y="46"/>
                  <a:pt x="172" y="46"/>
                  <a:pt x="170" y="47"/>
                </a:cubicBezTo>
                <a:cubicBezTo>
                  <a:pt x="170" y="47"/>
                  <a:pt x="169" y="47"/>
                  <a:pt x="166" y="49"/>
                </a:cubicBezTo>
                <a:cubicBezTo>
                  <a:pt x="164" y="50"/>
                  <a:pt x="164" y="52"/>
                  <a:pt x="165" y="54"/>
                </a:cubicBezTo>
                <a:cubicBezTo>
                  <a:pt x="166" y="55"/>
                  <a:pt x="167" y="56"/>
                  <a:pt x="168" y="56"/>
                </a:cubicBezTo>
                <a:cubicBezTo>
                  <a:pt x="169" y="56"/>
                  <a:pt x="170" y="56"/>
                  <a:pt x="170" y="55"/>
                </a:cubicBezTo>
                <a:cubicBezTo>
                  <a:pt x="172" y="54"/>
                  <a:pt x="174" y="54"/>
                  <a:pt x="174" y="54"/>
                </a:cubicBezTo>
                <a:cubicBezTo>
                  <a:pt x="176" y="53"/>
                  <a:pt x="176" y="50"/>
                  <a:pt x="175" y="48"/>
                </a:cubicBezTo>
                <a:moveTo>
                  <a:pt x="149" y="124"/>
                </a:moveTo>
                <a:cubicBezTo>
                  <a:pt x="147" y="122"/>
                  <a:pt x="145" y="120"/>
                  <a:pt x="143" y="118"/>
                </a:cubicBezTo>
                <a:cubicBezTo>
                  <a:pt x="142" y="116"/>
                  <a:pt x="139" y="116"/>
                  <a:pt x="138" y="118"/>
                </a:cubicBezTo>
                <a:cubicBezTo>
                  <a:pt x="136" y="119"/>
                  <a:pt x="136" y="122"/>
                  <a:pt x="138" y="123"/>
                </a:cubicBezTo>
                <a:cubicBezTo>
                  <a:pt x="139" y="125"/>
                  <a:pt x="141" y="127"/>
                  <a:pt x="143" y="129"/>
                </a:cubicBezTo>
                <a:cubicBezTo>
                  <a:pt x="144" y="130"/>
                  <a:pt x="145" y="131"/>
                  <a:pt x="146" y="131"/>
                </a:cubicBezTo>
                <a:cubicBezTo>
                  <a:pt x="147" y="131"/>
                  <a:pt x="148" y="130"/>
                  <a:pt x="148" y="130"/>
                </a:cubicBezTo>
                <a:cubicBezTo>
                  <a:pt x="150" y="128"/>
                  <a:pt x="150" y="126"/>
                  <a:pt x="149" y="124"/>
                </a:cubicBezTo>
                <a:moveTo>
                  <a:pt x="133" y="106"/>
                </a:moveTo>
                <a:cubicBezTo>
                  <a:pt x="132" y="104"/>
                  <a:pt x="131" y="102"/>
                  <a:pt x="131" y="100"/>
                </a:cubicBezTo>
                <a:cubicBezTo>
                  <a:pt x="130" y="98"/>
                  <a:pt x="128" y="96"/>
                  <a:pt x="126" y="96"/>
                </a:cubicBezTo>
                <a:cubicBezTo>
                  <a:pt x="124" y="97"/>
                  <a:pt x="122" y="99"/>
                  <a:pt x="123" y="101"/>
                </a:cubicBezTo>
                <a:cubicBezTo>
                  <a:pt x="123" y="104"/>
                  <a:pt x="124" y="107"/>
                  <a:pt x="126" y="110"/>
                </a:cubicBezTo>
                <a:cubicBezTo>
                  <a:pt x="126" y="111"/>
                  <a:pt x="128" y="112"/>
                  <a:pt x="129" y="112"/>
                </a:cubicBezTo>
                <a:cubicBezTo>
                  <a:pt x="130" y="112"/>
                  <a:pt x="131" y="112"/>
                  <a:pt x="131" y="112"/>
                </a:cubicBezTo>
                <a:cubicBezTo>
                  <a:pt x="133" y="111"/>
                  <a:pt x="134" y="108"/>
                  <a:pt x="133" y="106"/>
                </a:cubicBezTo>
                <a:moveTo>
                  <a:pt x="142" y="160"/>
                </a:moveTo>
                <a:cubicBezTo>
                  <a:pt x="140" y="161"/>
                  <a:pt x="138" y="162"/>
                  <a:pt x="135" y="163"/>
                </a:cubicBezTo>
                <a:cubicBezTo>
                  <a:pt x="133" y="164"/>
                  <a:pt x="132" y="166"/>
                  <a:pt x="133" y="168"/>
                </a:cubicBezTo>
                <a:cubicBezTo>
                  <a:pt x="134" y="170"/>
                  <a:pt x="135" y="171"/>
                  <a:pt x="137" y="171"/>
                </a:cubicBezTo>
                <a:cubicBezTo>
                  <a:pt x="137" y="171"/>
                  <a:pt x="138" y="171"/>
                  <a:pt x="138" y="171"/>
                </a:cubicBezTo>
                <a:cubicBezTo>
                  <a:pt x="141" y="169"/>
                  <a:pt x="144" y="168"/>
                  <a:pt x="146" y="166"/>
                </a:cubicBezTo>
                <a:cubicBezTo>
                  <a:pt x="148" y="165"/>
                  <a:pt x="149" y="162"/>
                  <a:pt x="147" y="161"/>
                </a:cubicBezTo>
                <a:cubicBezTo>
                  <a:pt x="146" y="159"/>
                  <a:pt x="144" y="158"/>
                  <a:pt x="142" y="160"/>
                </a:cubicBezTo>
                <a:moveTo>
                  <a:pt x="52" y="0"/>
                </a:moveTo>
                <a:cubicBezTo>
                  <a:pt x="23" y="0"/>
                  <a:pt x="0" y="23"/>
                  <a:pt x="0" y="52"/>
                </a:cubicBezTo>
                <a:cubicBezTo>
                  <a:pt x="0" y="95"/>
                  <a:pt x="52" y="136"/>
                  <a:pt x="52" y="136"/>
                </a:cubicBezTo>
                <a:cubicBezTo>
                  <a:pt x="52" y="136"/>
                  <a:pt x="104" y="95"/>
                  <a:pt x="104" y="52"/>
                </a:cubicBezTo>
                <a:cubicBezTo>
                  <a:pt x="104" y="23"/>
                  <a:pt x="81" y="0"/>
                  <a:pt x="52" y="0"/>
                </a:cubicBezTo>
                <a:moveTo>
                  <a:pt x="52" y="125"/>
                </a:moveTo>
                <a:cubicBezTo>
                  <a:pt x="47" y="121"/>
                  <a:pt x="40" y="114"/>
                  <a:pt x="32" y="105"/>
                </a:cubicBezTo>
                <a:cubicBezTo>
                  <a:pt x="21" y="92"/>
                  <a:pt x="8" y="72"/>
                  <a:pt x="8" y="52"/>
                </a:cubicBezTo>
                <a:cubicBezTo>
                  <a:pt x="8" y="28"/>
                  <a:pt x="28" y="8"/>
                  <a:pt x="52" y="8"/>
                </a:cubicBezTo>
                <a:cubicBezTo>
                  <a:pt x="76" y="8"/>
                  <a:pt x="96" y="28"/>
                  <a:pt x="96" y="52"/>
                </a:cubicBezTo>
                <a:cubicBezTo>
                  <a:pt x="96" y="83"/>
                  <a:pt x="64" y="114"/>
                  <a:pt x="52" y="12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noEditPoints="1"/>
          </p:cNvSpPr>
          <p:nvPr/>
        </p:nvSpPr>
        <p:spPr bwMode="auto">
          <a:xfrm>
            <a:off x="3144838" y="1181100"/>
            <a:ext cx="258763" cy="571500"/>
          </a:xfrm>
          <a:custGeom>
            <a:avLst/>
            <a:gdLst>
              <a:gd name="T0" fmla="*/ 40 w 80"/>
              <a:gd name="T1" fmla="*/ 0 h 176"/>
              <a:gd name="T2" fmla="*/ 0 w 80"/>
              <a:gd name="T3" fmla="*/ 40 h 176"/>
              <a:gd name="T4" fmla="*/ 22 w 80"/>
              <a:gd name="T5" fmla="*/ 76 h 176"/>
              <a:gd name="T6" fmla="*/ 40 w 80"/>
              <a:gd name="T7" fmla="*/ 176 h 176"/>
              <a:gd name="T8" fmla="*/ 58 w 80"/>
              <a:gd name="T9" fmla="*/ 76 h 176"/>
              <a:gd name="T10" fmla="*/ 80 w 80"/>
              <a:gd name="T11" fmla="*/ 40 h 176"/>
              <a:gd name="T12" fmla="*/ 40 w 80"/>
              <a:gd name="T13" fmla="*/ 0 h 176"/>
              <a:gd name="T14" fmla="*/ 40 w 80"/>
              <a:gd name="T15" fmla="*/ 140 h 176"/>
              <a:gd name="T16" fmla="*/ 30 w 80"/>
              <a:gd name="T17" fmla="*/ 79 h 176"/>
              <a:gd name="T18" fmla="*/ 40 w 80"/>
              <a:gd name="T19" fmla="*/ 80 h 176"/>
              <a:gd name="T20" fmla="*/ 50 w 80"/>
              <a:gd name="T21" fmla="*/ 79 h 176"/>
              <a:gd name="T22" fmla="*/ 40 w 80"/>
              <a:gd name="T23" fmla="*/ 140 h 176"/>
              <a:gd name="T24" fmla="*/ 40 w 80"/>
              <a:gd name="T25" fmla="*/ 72 h 176"/>
              <a:gd name="T26" fmla="*/ 8 w 80"/>
              <a:gd name="T27" fmla="*/ 40 h 176"/>
              <a:gd name="T28" fmla="*/ 40 w 80"/>
              <a:gd name="T29" fmla="*/ 8 h 176"/>
              <a:gd name="T30" fmla="*/ 72 w 80"/>
              <a:gd name="T31" fmla="*/ 40 h 176"/>
              <a:gd name="T32" fmla="*/ 40 w 80"/>
              <a:gd name="T33" fmla="*/ 72 h 176"/>
              <a:gd name="T34" fmla="*/ 40 w 80"/>
              <a:gd name="T35" fmla="*/ 16 h 176"/>
              <a:gd name="T36" fmla="*/ 16 w 80"/>
              <a:gd name="T37" fmla="*/ 40 h 176"/>
              <a:gd name="T38" fmla="*/ 20 w 80"/>
              <a:gd name="T39" fmla="*/ 44 h 176"/>
              <a:gd name="T40" fmla="*/ 24 w 80"/>
              <a:gd name="T41" fmla="*/ 40 h 176"/>
              <a:gd name="T42" fmla="*/ 40 w 80"/>
              <a:gd name="T43" fmla="*/ 24 h 176"/>
              <a:gd name="T44" fmla="*/ 44 w 80"/>
              <a:gd name="T45" fmla="*/ 20 h 176"/>
              <a:gd name="T46" fmla="*/ 40 w 80"/>
              <a:gd name="T47"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0" h="176">
                <a:moveTo>
                  <a:pt x="40" y="0"/>
                </a:moveTo>
                <a:cubicBezTo>
                  <a:pt x="18" y="0"/>
                  <a:pt x="0" y="18"/>
                  <a:pt x="0" y="40"/>
                </a:cubicBezTo>
                <a:cubicBezTo>
                  <a:pt x="0" y="56"/>
                  <a:pt x="9" y="69"/>
                  <a:pt x="22" y="76"/>
                </a:cubicBezTo>
                <a:cubicBezTo>
                  <a:pt x="40" y="176"/>
                  <a:pt x="40" y="176"/>
                  <a:pt x="40" y="176"/>
                </a:cubicBezTo>
                <a:cubicBezTo>
                  <a:pt x="58" y="76"/>
                  <a:pt x="58" y="76"/>
                  <a:pt x="58" y="76"/>
                </a:cubicBezTo>
                <a:cubicBezTo>
                  <a:pt x="71" y="69"/>
                  <a:pt x="80" y="56"/>
                  <a:pt x="80" y="40"/>
                </a:cubicBezTo>
                <a:cubicBezTo>
                  <a:pt x="80" y="18"/>
                  <a:pt x="62" y="0"/>
                  <a:pt x="40" y="0"/>
                </a:cubicBezTo>
                <a:moveTo>
                  <a:pt x="40" y="140"/>
                </a:moveTo>
                <a:cubicBezTo>
                  <a:pt x="30" y="79"/>
                  <a:pt x="30" y="79"/>
                  <a:pt x="30" y="79"/>
                </a:cubicBezTo>
                <a:cubicBezTo>
                  <a:pt x="33" y="80"/>
                  <a:pt x="37" y="80"/>
                  <a:pt x="40" y="80"/>
                </a:cubicBezTo>
                <a:cubicBezTo>
                  <a:pt x="43" y="80"/>
                  <a:pt x="47" y="80"/>
                  <a:pt x="50" y="79"/>
                </a:cubicBezTo>
                <a:lnTo>
                  <a:pt x="40" y="140"/>
                </a:lnTo>
                <a:close/>
                <a:moveTo>
                  <a:pt x="40" y="72"/>
                </a:moveTo>
                <a:cubicBezTo>
                  <a:pt x="22" y="72"/>
                  <a:pt x="8" y="58"/>
                  <a:pt x="8" y="40"/>
                </a:cubicBezTo>
                <a:cubicBezTo>
                  <a:pt x="8" y="22"/>
                  <a:pt x="22" y="8"/>
                  <a:pt x="40" y="8"/>
                </a:cubicBezTo>
                <a:cubicBezTo>
                  <a:pt x="58" y="8"/>
                  <a:pt x="72" y="22"/>
                  <a:pt x="72" y="40"/>
                </a:cubicBezTo>
                <a:cubicBezTo>
                  <a:pt x="72" y="58"/>
                  <a:pt x="58" y="72"/>
                  <a:pt x="40" y="72"/>
                </a:cubicBezTo>
                <a:moveTo>
                  <a:pt x="40" y="16"/>
                </a:moveTo>
                <a:cubicBezTo>
                  <a:pt x="40" y="16"/>
                  <a:pt x="16" y="16"/>
                  <a:pt x="16" y="40"/>
                </a:cubicBezTo>
                <a:cubicBezTo>
                  <a:pt x="16" y="42"/>
                  <a:pt x="18" y="44"/>
                  <a:pt x="20" y="44"/>
                </a:cubicBezTo>
                <a:cubicBezTo>
                  <a:pt x="22" y="44"/>
                  <a:pt x="24" y="42"/>
                  <a:pt x="24" y="40"/>
                </a:cubicBezTo>
                <a:cubicBezTo>
                  <a:pt x="24" y="24"/>
                  <a:pt x="40" y="24"/>
                  <a:pt x="40" y="24"/>
                </a:cubicBezTo>
                <a:cubicBezTo>
                  <a:pt x="42" y="24"/>
                  <a:pt x="44" y="22"/>
                  <a:pt x="44" y="20"/>
                </a:cubicBezTo>
                <a:cubicBezTo>
                  <a:pt x="44" y="18"/>
                  <a:pt x="42" y="16"/>
                  <a:pt x="40" y="1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noEditPoints="1"/>
          </p:cNvSpPr>
          <p:nvPr/>
        </p:nvSpPr>
        <p:spPr bwMode="auto">
          <a:xfrm>
            <a:off x="4075113" y="1181100"/>
            <a:ext cx="569913" cy="571500"/>
          </a:xfrm>
          <a:custGeom>
            <a:avLst/>
            <a:gdLst>
              <a:gd name="T0" fmla="*/ 94 w 176"/>
              <a:gd name="T1" fmla="*/ 94 h 176"/>
              <a:gd name="T2" fmla="*/ 94 w 176"/>
              <a:gd name="T3" fmla="*/ 82 h 176"/>
              <a:gd name="T4" fmla="*/ 82 w 176"/>
              <a:gd name="T5" fmla="*/ 82 h 176"/>
              <a:gd name="T6" fmla="*/ 82 w 176"/>
              <a:gd name="T7" fmla="*/ 94 h 176"/>
              <a:gd name="T8" fmla="*/ 94 w 176"/>
              <a:gd name="T9" fmla="*/ 94 h 176"/>
              <a:gd name="T10" fmla="*/ 37 w 176"/>
              <a:gd name="T11" fmla="*/ 139 h 176"/>
              <a:gd name="T12" fmla="*/ 105 w 176"/>
              <a:gd name="T13" fmla="*/ 105 h 176"/>
              <a:gd name="T14" fmla="*/ 139 w 176"/>
              <a:gd name="T15" fmla="*/ 37 h 176"/>
              <a:gd name="T16" fmla="*/ 71 w 176"/>
              <a:gd name="T17" fmla="*/ 71 h 176"/>
              <a:gd name="T18" fmla="*/ 37 w 176"/>
              <a:gd name="T19" fmla="*/ 139 h 176"/>
              <a:gd name="T20" fmla="*/ 122 w 176"/>
              <a:gd name="T21" fmla="*/ 54 h 176"/>
              <a:gd name="T22" fmla="*/ 99 w 176"/>
              <a:gd name="T23" fmla="*/ 99 h 176"/>
              <a:gd name="T24" fmla="*/ 54 w 176"/>
              <a:gd name="T25" fmla="*/ 122 h 176"/>
              <a:gd name="T26" fmla="*/ 77 w 176"/>
              <a:gd name="T27" fmla="*/ 77 h 176"/>
              <a:gd name="T28" fmla="*/ 122 w 176"/>
              <a:gd name="T29" fmla="*/ 54 h 176"/>
              <a:gd name="T30" fmla="*/ 88 w 176"/>
              <a:gd name="T31" fmla="*/ 0 h 176"/>
              <a:gd name="T32" fmla="*/ 0 w 176"/>
              <a:gd name="T33" fmla="*/ 88 h 176"/>
              <a:gd name="T34" fmla="*/ 88 w 176"/>
              <a:gd name="T35" fmla="*/ 176 h 176"/>
              <a:gd name="T36" fmla="*/ 176 w 176"/>
              <a:gd name="T37" fmla="*/ 88 h 176"/>
              <a:gd name="T38" fmla="*/ 88 w 176"/>
              <a:gd name="T39" fmla="*/ 0 h 176"/>
              <a:gd name="T40" fmla="*/ 92 w 176"/>
              <a:gd name="T41" fmla="*/ 168 h 176"/>
              <a:gd name="T42" fmla="*/ 92 w 176"/>
              <a:gd name="T43" fmla="*/ 156 h 176"/>
              <a:gd name="T44" fmla="*/ 88 w 176"/>
              <a:gd name="T45" fmla="*/ 152 h 176"/>
              <a:gd name="T46" fmla="*/ 84 w 176"/>
              <a:gd name="T47" fmla="*/ 156 h 176"/>
              <a:gd name="T48" fmla="*/ 84 w 176"/>
              <a:gd name="T49" fmla="*/ 168 h 176"/>
              <a:gd name="T50" fmla="*/ 8 w 176"/>
              <a:gd name="T51" fmla="*/ 92 h 176"/>
              <a:gd name="T52" fmla="*/ 20 w 176"/>
              <a:gd name="T53" fmla="*/ 92 h 176"/>
              <a:gd name="T54" fmla="*/ 24 w 176"/>
              <a:gd name="T55" fmla="*/ 88 h 176"/>
              <a:gd name="T56" fmla="*/ 20 w 176"/>
              <a:gd name="T57" fmla="*/ 84 h 176"/>
              <a:gd name="T58" fmla="*/ 8 w 176"/>
              <a:gd name="T59" fmla="*/ 84 h 176"/>
              <a:gd name="T60" fmla="*/ 84 w 176"/>
              <a:gd name="T61" fmla="*/ 8 h 176"/>
              <a:gd name="T62" fmla="*/ 84 w 176"/>
              <a:gd name="T63" fmla="*/ 20 h 176"/>
              <a:gd name="T64" fmla="*/ 88 w 176"/>
              <a:gd name="T65" fmla="*/ 24 h 176"/>
              <a:gd name="T66" fmla="*/ 92 w 176"/>
              <a:gd name="T67" fmla="*/ 20 h 176"/>
              <a:gd name="T68" fmla="*/ 92 w 176"/>
              <a:gd name="T69" fmla="*/ 8 h 176"/>
              <a:gd name="T70" fmla="*/ 168 w 176"/>
              <a:gd name="T71" fmla="*/ 84 h 176"/>
              <a:gd name="T72" fmla="*/ 156 w 176"/>
              <a:gd name="T73" fmla="*/ 84 h 176"/>
              <a:gd name="T74" fmla="*/ 152 w 176"/>
              <a:gd name="T75" fmla="*/ 88 h 176"/>
              <a:gd name="T76" fmla="*/ 156 w 176"/>
              <a:gd name="T77" fmla="*/ 92 h 176"/>
              <a:gd name="T78" fmla="*/ 168 w 176"/>
              <a:gd name="T79" fmla="*/ 92 h 176"/>
              <a:gd name="T80" fmla="*/ 92 w 176"/>
              <a:gd name="T81"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94" y="94"/>
                </a:moveTo>
                <a:cubicBezTo>
                  <a:pt x="97" y="91"/>
                  <a:pt x="97" y="85"/>
                  <a:pt x="94" y="82"/>
                </a:cubicBezTo>
                <a:cubicBezTo>
                  <a:pt x="91" y="79"/>
                  <a:pt x="85" y="79"/>
                  <a:pt x="82" y="82"/>
                </a:cubicBezTo>
                <a:cubicBezTo>
                  <a:pt x="79" y="85"/>
                  <a:pt x="79" y="91"/>
                  <a:pt x="82" y="94"/>
                </a:cubicBezTo>
                <a:cubicBezTo>
                  <a:pt x="85" y="97"/>
                  <a:pt x="91" y="97"/>
                  <a:pt x="94" y="94"/>
                </a:cubicBezTo>
                <a:moveTo>
                  <a:pt x="37" y="139"/>
                </a:moveTo>
                <a:cubicBezTo>
                  <a:pt x="105" y="105"/>
                  <a:pt x="105" y="105"/>
                  <a:pt x="105" y="105"/>
                </a:cubicBezTo>
                <a:cubicBezTo>
                  <a:pt x="139" y="37"/>
                  <a:pt x="139" y="37"/>
                  <a:pt x="139" y="37"/>
                </a:cubicBezTo>
                <a:cubicBezTo>
                  <a:pt x="71" y="71"/>
                  <a:pt x="71" y="71"/>
                  <a:pt x="71" y="71"/>
                </a:cubicBezTo>
                <a:lnTo>
                  <a:pt x="37" y="139"/>
                </a:lnTo>
                <a:close/>
                <a:moveTo>
                  <a:pt x="122" y="54"/>
                </a:moveTo>
                <a:cubicBezTo>
                  <a:pt x="99" y="99"/>
                  <a:pt x="99" y="99"/>
                  <a:pt x="99" y="99"/>
                </a:cubicBezTo>
                <a:cubicBezTo>
                  <a:pt x="54" y="122"/>
                  <a:pt x="54" y="122"/>
                  <a:pt x="54" y="122"/>
                </a:cubicBezTo>
                <a:cubicBezTo>
                  <a:pt x="77" y="77"/>
                  <a:pt x="77" y="77"/>
                  <a:pt x="77" y="77"/>
                </a:cubicBezTo>
                <a:lnTo>
                  <a:pt x="122" y="54"/>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92" y="168"/>
                </a:moveTo>
                <a:cubicBezTo>
                  <a:pt x="92" y="156"/>
                  <a:pt x="92" y="156"/>
                  <a:pt x="92" y="156"/>
                </a:cubicBezTo>
                <a:cubicBezTo>
                  <a:pt x="92" y="154"/>
                  <a:pt x="90" y="152"/>
                  <a:pt x="88" y="152"/>
                </a:cubicBezTo>
                <a:cubicBezTo>
                  <a:pt x="86" y="152"/>
                  <a:pt x="84" y="154"/>
                  <a:pt x="84" y="156"/>
                </a:cubicBezTo>
                <a:cubicBezTo>
                  <a:pt x="84" y="168"/>
                  <a:pt x="84" y="168"/>
                  <a:pt x="84" y="168"/>
                </a:cubicBezTo>
                <a:cubicBezTo>
                  <a:pt x="43" y="166"/>
                  <a:pt x="10" y="133"/>
                  <a:pt x="8" y="92"/>
                </a:cubicBezTo>
                <a:cubicBezTo>
                  <a:pt x="20" y="92"/>
                  <a:pt x="20" y="92"/>
                  <a:pt x="20" y="92"/>
                </a:cubicBezTo>
                <a:cubicBezTo>
                  <a:pt x="22" y="92"/>
                  <a:pt x="24" y="90"/>
                  <a:pt x="24" y="88"/>
                </a:cubicBezTo>
                <a:cubicBezTo>
                  <a:pt x="24" y="86"/>
                  <a:pt x="22" y="84"/>
                  <a:pt x="20" y="84"/>
                </a:cubicBezTo>
                <a:cubicBezTo>
                  <a:pt x="8" y="84"/>
                  <a:pt x="8" y="84"/>
                  <a:pt x="8" y="84"/>
                </a:cubicBezTo>
                <a:cubicBezTo>
                  <a:pt x="10" y="43"/>
                  <a:pt x="43" y="10"/>
                  <a:pt x="84" y="8"/>
                </a:cubicBezTo>
                <a:cubicBezTo>
                  <a:pt x="84" y="20"/>
                  <a:pt x="84" y="20"/>
                  <a:pt x="84" y="20"/>
                </a:cubicBezTo>
                <a:cubicBezTo>
                  <a:pt x="84" y="22"/>
                  <a:pt x="86" y="24"/>
                  <a:pt x="88" y="24"/>
                </a:cubicBezTo>
                <a:cubicBezTo>
                  <a:pt x="90" y="24"/>
                  <a:pt x="92" y="22"/>
                  <a:pt x="92" y="20"/>
                </a:cubicBezTo>
                <a:cubicBezTo>
                  <a:pt x="92" y="8"/>
                  <a:pt x="92" y="8"/>
                  <a:pt x="92" y="8"/>
                </a:cubicBezTo>
                <a:cubicBezTo>
                  <a:pt x="133" y="10"/>
                  <a:pt x="166" y="43"/>
                  <a:pt x="168" y="84"/>
                </a:cubicBezTo>
                <a:cubicBezTo>
                  <a:pt x="156" y="84"/>
                  <a:pt x="156" y="84"/>
                  <a:pt x="156" y="84"/>
                </a:cubicBezTo>
                <a:cubicBezTo>
                  <a:pt x="154" y="84"/>
                  <a:pt x="152" y="86"/>
                  <a:pt x="152" y="88"/>
                </a:cubicBezTo>
                <a:cubicBezTo>
                  <a:pt x="152" y="90"/>
                  <a:pt x="154" y="92"/>
                  <a:pt x="156" y="92"/>
                </a:cubicBezTo>
                <a:cubicBezTo>
                  <a:pt x="168" y="92"/>
                  <a:pt x="168" y="92"/>
                  <a:pt x="168" y="92"/>
                </a:cubicBezTo>
                <a:cubicBezTo>
                  <a:pt x="166" y="133"/>
                  <a:pt x="133" y="166"/>
                  <a:pt x="92"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noEditPoints="1"/>
          </p:cNvSpPr>
          <p:nvPr/>
        </p:nvSpPr>
        <p:spPr bwMode="auto">
          <a:xfrm>
            <a:off x="5162550" y="1181100"/>
            <a:ext cx="568325" cy="571500"/>
          </a:xfrm>
          <a:custGeom>
            <a:avLst/>
            <a:gdLst>
              <a:gd name="T0" fmla="*/ 173 w 176"/>
              <a:gd name="T1" fmla="*/ 16 h 176"/>
              <a:gd name="T2" fmla="*/ 173 w 176"/>
              <a:gd name="T3" fmla="*/ 16 h 176"/>
              <a:gd name="T4" fmla="*/ 117 w 176"/>
              <a:gd name="T5" fmla="*/ 0 h 176"/>
              <a:gd name="T6" fmla="*/ 117 w 176"/>
              <a:gd name="T7" fmla="*/ 0 h 176"/>
              <a:gd name="T8" fmla="*/ 116 w 176"/>
              <a:gd name="T9" fmla="*/ 0 h 176"/>
              <a:gd name="T10" fmla="*/ 115 w 176"/>
              <a:gd name="T11" fmla="*/ 0 h 176"/>
              <a:gd name="T12" fmla="*/ 115 w 176"/>
              <a:gd name="T13" fmla="*/ 0 h 176"/>
              <a:gd name="T14" fmla="*/ 60 w 176"/>
              <a:gd name="T15" fmla="*/ 16 h 176"/>
              <a:gd name="T16" fmla="*/ 5 w 176"/>
              <a:gd name="T17" fmla="*/ 0 h 176"/>
              <a:gd name="T18" fmla="*/ 5 w 176"/>
              <a:gd name="T19" fmla="*/ 0 h 176"/>
              <a:gd name="T20" fmla="*/ 4 w 176"/>
              <a:gd name="T21" fmla="*/ 0 h 176"/>
              <a:gd name="T22" fmla="*/ 0 w 176"/>
              <a:gd name="T23" fmla="*/ 4 h 176"/>
              <a:gd name="T24" fmla="*/ 0 w 176"/>
              <a:gd name="T25" fmla="*/ 156 h 176"/>
              <a:gd name="T26" fmla="*/ 3 w 176"/>
              <a:gd name="T27" fmla="*/ 160 h 176"/>
              <a:gd name="T28" fmla="*/ 3 w 176"/>
              <a:gd name="T29" fmla="*/ 160 h 176"/>
              <a:gd name="T30" fmla="*/ 59 w 176"/>
              <a:gd name="T31" fmla="*/ 176 h 176"/>
              <a:gd name="T32" fmla="*/ 59 w 176"/>
              <a:gd name="T33" fmla="*/ 176 h 176"/>
              <a:gd name="T34" fmla="*/ 60 w 176"/>
              <a:gd name="T35" fmla="*/ 176 h 176"/>
              <a:gd name="T36" fmla="*/ 61 w 176"/>
              <a:gd name="T37" fmla="*/ 176 h 176"/>
              <a:gd name="T38" fmla="*/ 61 w 176"/>
              <a:gd name="T39" fmla="*/ 176 h 176"/>
              <a:gd name="T40" fmla="*/ 116 w 176"/>
              <a:gd name="T41" fmla="*/ 160 h 176"/>
              <a:gd name="T42" fmla="*/ 171 w 176"/>
              <a:gd name="T43" fmla="*/ 176 h 176"/>
              <a:gd name="T44" fmla="*/ 171 w 176"/>
              <a:gd name="T45" fmla="*/ 176 h 176"/>
              <a:gd name="T46" fmla="*/ 172 w 176"/>
              <a:gd name="T47" fmla="*/ 176 h 176"/>
              <a:gd name="T48" fmla="*/ 176 w 176"/>
              <a:gd name="T49" fmla="*/ 172 h 176"/>
              <a:gd name="T50" fmla="*/ 176 w 176"/>
              <a:gd name="T51" fmla="*/ 20 h 176"/>
              <a:gd name="T52" fmla="*/ 173 w 176"/>
              <a:gd name="T53" fmla="*/ 16 h 176"/>
              <a:gd name="T54" fmla="*/ 56 w 176"/>
              <a:gd name="T55" fmla="*/ 167 h 176"/>
              <a:gd name="T56" fmla="*/ 8 w 176"/>
              <a:gd name="T57" fmla="*/ 153 h 176"/>
              <a:gd name="T58" fmla="*/ 8 w 176"/>
              <a:gd name="T59" fmla="*/ 9 h 176"/>
              <a:gd name="T60" fmla="*/ 56 w 176"/>
              <a:gd name="T61" fmla="*/ 23 h 176"/>
              <a:gd name="T62" fmla="*/ 56 w 176"/>
              <a:gd name="T63" fmla="*/ 167 h 176"/>
              <a:gd name="T64" fmla="*/ 112 w 176"/>
              <a:gd name="T65" fmla="*/ 153 h 176"/>
              <a:gd name="T66" fmla="*/ 64 w 176"/>
              <a:gd name="T67" fmla="*/ 167 h 176"/>
              <a:gd name="T68" fmla="*/ 64 w 176"/>
              <a:gd name="T69" fmla="*/ 23 h 176"/>
              <a:gd name="T70" fmla="*/ 112 w 176"/>
              <a:gd name="T71" fmla="*/ 9 h 176"/>
              <a:gd name="T72" fmla="*/ 112 w 176"/>
              <a:gd name="T73" fmla="*/ 153 h 176"/>
              <a:gd name="T74" fmla="*/ 168 w 176"/>
              <a:gd name="T75" fmla="*/ 167 h 176"/>
              <a:gd name="T76" fmla="*/ 120 w 176"/>
              <a:gd name="T77" fmla="*/ 153 h 176"/>
              <a:gd name="T78" fmla="*/ 120 w 176"/>
              <a:gd name="T79" fmla="*/ 9 h 176"/>
              <a:gd name="T80" fmla="*/ 168 w 176"/>
              <a:gd name="T81" fmla="*/ 23 h 176"/>
              <a:gd name="T82" fmla="*/ 168 w 176"/>
              <a:gd name="T83" fmla="*/ 16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6" h="176">
                <a:moveTo>
                  <a:pt x="173" y="16"/>
                </a:moveTo>
                <a:cubicBezTo>
                  <a:pt x="173" y="16"/>
                  <a:pt x="173" y="16"/>
                  <a:pt x="173" y="16"/>
                </a:cubicBezTo>
                <a:cubicBezTo>
                  <a:pt x="117" y="0"/>
                  <a:pt x="117" y="0"/>
                  <a:pt x="117" y="0"/>
                </a:cubicBezTo>
                <a:cubicBezTo>
                  <a:pt x="117" y="0"/>
                  <a:pt x="117" y="0"/>
                  <a:pt x="117" y="0"/>
                </a:cubicBezTo>
                <a:cubicBezTo>
                  <a:pt x="117" y="0"/>
                  <a:pt x="116" y="0"/>
                  <a:pt x="116" y="0"/>
                </a:cubicBezTo>
                <a:cubicBezTo>
                  <a:pt x="116" y="0"/>
                  <a:pt x="115" y="0"/>
                  <a:pt x="115" y="0"/>
                </a:cubicBezTo>
                <a:cubicBezTo>
                  <a:pt x="115" y="0"/>
                  <a:pt x="115" y="0"/>
                  <a:pt x="115" y="0"/>
                </a:cubicBezTo>
                <a:cubicBezTo>
                  <a:pt x="60" y="16"/>
                  <a:pt x="60" y="16"/>
                  <a:pt x="60" y="16"/>
                </a:cubicBezTo>
                <a:cubicBezTo>
                  <a:pt x="5" y="0"/>
                  <a:pt x="5" y="0"/>
                  <a:pt x="5" y="0"/>
                </a:cubicBezTo>
                <a:cubicBezTo>
                  <a:pt x="5" y="0"/>
                  <a:pt x="5" y="0"/>
                  <a:pt x="5" y="0"/>
                </a:cubicBezTo>
                <a:cubicBezTo>
                  <a:pt x="5" y="0"/>
                  <a:pt x="4" y="0"/>
                  <a:pt x="4" y="0"/>
                </a:cubicBezTo>
                <a:cubicBezTo>
                  <a:pt x="2" y="0"/>
                  <a:pt x="0" y="2"/>
                  <a:pt x="0" y="4"/>
                </a:cubicBezTo>
                <a:cubicBezTo>
                  <a:pt x="0" y="156"/>
                  <a:pt x="0" y="156"/>
                  <a:pt x="0" y="156"/>
                </a:cubicBezTo>
                <a:cubicBezTo>
                  <a:pt x="0" y="158"/>
                  <a:pt x="1" y="159"/>
                  <a:pt x="3" y="160"/>
                </a:cubicBezTo>
                <a:cubicBezTo>
                  <a:pt x="3" y="160"/>
                  <a:pt x="3" y="160"/>
                  <a:pt x="3" y="160"/>
                </a:cubicBezTo>
                <a:cubicBezTo>
                  <a:pt x="59" y="176"/>
                  <a:pt x="59" y="176"/>
                  <a:pt x="59" y="176"/>
                </a:cubicBezTo>
                <a:cubicBezTo>
                  <a:pt x="59" y="176"/>
                  <a:pt x="59" y="176"/>
                  <a:pt x="59" y="176"/>
                </a:cubicBezTo>
                <a:cubicBezTo>
                  <a:pt x="59" y="176"/>
                  <a:pt x="60" y="176"/>
                  <a:pt x="60" y="176"/>
                </a:cubicBezTo>
                <a:cubicBezTo>
                  <a:pt x="60" y="176"/>
                  <a:pt x="61" y="176"/>
                  <a:pt x="61" y="176"/>
                </a:cubicBezTo>
                <a:cubicBezTo>
                  <a:pt x="61" y="176"/>
                  <a:pt x="61" y="176"/>
                  <a:pt x="61" y="176"/>
                </a:cubicBezTo>
                <a:cubicBezTo>
                  <a:pt x="116" y="160"/>
                  <a:pt x="116" y="160"/>
                  <a:pt x="116" y="160"/>
                </a:cubicBezTo>
                <a:cubicBezTo>
                  <a:pt x="171" y="176"/>
                  <a:pt x="171" y="176"/>
                  <a:pt x="171" y="176"/>
                </a:cubicBezTo>
                <a:cubicBezTo>
                  <a:pt x="171" y="176"/>
                  <a:pt x="171" y="176"/>
                  <a:pt x="171" y="176"/>
                </a:cubicBezTo>
                <a:cubicBezTo>
                  <a:pt x="171" y="176"/>
                  <a:pt x="172" y="176"/>
                  <a:pt x="172" y="176"/>
                </a:cubicBezTo>
                <a:cubicBezTo>
                  <a:pt x="174" y="176"/>
                  <a:pt x="176" y="174"/>
                  <a:pt x="176" y="172"/>
                </a:cubicBezTo>
                <a:cubicBezTo>
                  <a:pt x="176" y="20"/>
                  <a:pt x="176" y="20"/>
                  <a:pt x="176" y="20"/>
                </a:cubicBezTo>
                <a:cubicBezTo>
                  <a:pt x="176" y="18"/>
                  <a:pt x="175" y="17"/>
                  <a:pt x="173" y="16"/>
                </a:cubicBezTo>
                <a:moveTo>
                  <a:pt x="56" y="167"/>
                </a:moveTo>
                <a:cubicBezTo>
                  <a:pt x="8" y="153"/>
                  <a:pt x="8" y="153"/>
                  <a:pt x="8" y="153"/>
                </a:cubicBezTo>
                <a:cubicBezTo>
                  <a:pt x="8" y="9"/>
                  <a:pt x="8" y="9"/>
                  <a:pt x="8" y="9"/>
                </a:cubicBezTo>
                <a:cubicBezTo>
                  <a:pt x="56" y="23"/>
                  <a:pt x="56" y="23"/>
                  <a:pt x="56" y="23"/>
                </a:cubicBezTo>
                <a:lnTo>
                  <a:pt x="56" y="167"/>
                </a:lnTo>
                <a:close/>
                <a:moveTo>
                  <a:pt x="112" y="153"/>
                </a:moveTo>
                <a:cubicBezTo>
                  <a:pt x="64" y="167"/>
                  <a:pt x="64" y="167"/>
                  <a:pt x="64" y="167"/>
                </a:cubicBezTo>
                <a:cubicBezTo>
                  <a:pt x="64" y="23"/>
                  <a:pt x="64" y="23"/>
                  <a:pt x="64" y="23"/>
                </a:cubicBezTo>
                <a:cubicBezTo>
                  <a:pt x="112" y="9"/>
                  <a:pt x="112" y="9"/>
                  <a:pt x="112" y="9"/>
                </a:cubicBezTo>
                <a:lnTo>
                  <a:pt x="112" y="153"/>
                </a:lnTo>
                <a:close/>
                <a:moveTo>
                  <a:pt x="168" y="167"/>
                </a:moveTo>
                <a:cubicBezTo>
                  <a:pt x="120" y="153"/>
                  <a:pt x="120" y="153"/>
                  <a:pt x="120" y="153"/>
                </a:cubicBezTo>
                <a:cubicBezTo>
                  <a:pt x="120" y="9"/>
                  <a:pt x="120" y="9"/>
                  <a:pt x="120" y="9"/>
                </a:cubicBezTo>
                <a:cubicBezTo>
                  <a:pt x="168" y="23"/>
                  <a:pt x="168" y="23"/>
                  <a:pt x="168" y="23"/>
                </a:cubicBezTo>
                <a:lnTo>
                  <a:pt x="168" y="16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noEditPoints="1"/>
          </p:cNvSpPr>
          <p:nvPr/>
        </p:nvSpPr>
        <p:spPr bwMode="auto">
          <a:xfrm>
            <a:off x="6248400" y="1181100"/>
            <a:ext cx="569913" cy="571500"/>
          </a:xfrm>
          <a:custGeom>
            <a:avLst/>
            <a:gdLst>
              <a:gd name="T0" fmla="*/ 108 w 176"/>
              <a:gd name="T1" fmla="*/ 56 h 176"/>
              <a:gd name="T2" fmla="*/ 92 w 176"/>
              <a:gd name="T3" fmla="*/ 56 h 176"/>
              <a:gd name="T4" fmla="*/ 32 w 176"/>
              <a:gd name="T5" fmla="*/ 128 h 176"/>
              <a:gd name="T6" fmla="*/ 32 w 176"/>
              <a:gd name="T7" fmla="*/ 112 h 176"/>
              <a:gd name="T8" fmla="*/ 32 w 176"/>
              <a:gd name="T9" fmla="*/ 128 h 176"/>
              <a:gd name="T10" fmla="*/ 81 w 176"/>
              <a:gd name="T11" fmla="*/ 61 h 176"/>
              <a:gd name="T12" fmla="*/ 80 w 176"/>
              <a:gd name="T13" fmla="*/ 72 h 176"/>
              <a:gd name="T14" fmla="*/ 41 w 176"/>
              <a:gd name="T15" fmla="*/ 99 h 176"/>
              <a:gd name="T16" fmla="*/ 30 w 176"/>
              <a:gd name="T17" fmla="*/ 103 h 176"/>
              <a:gd name="T18" fmla="*/ 41 w 176"/>
              <a:gd name="T19" fmla="*/ 99 h 176"/>
              <a:gd name="T20" fmla="*/ 47 w 176"/>
              <a:gd name="T21" fmla="*/ 83 h 176"/>
              <a:gd name="T22" fmla="*/ 45 w 176"/>
              <a:gd name="T23" fmla="*/ 94 h 176"/>
              <a:gd name="T24" fmla="*/ 134 w 176"/>
              <a:gd name="T25" fmla="*/ 76 h 176"/>
              <a:gd name="T26" fmla="*/ 141 w 176"/>
              <a:gd name="T27" fmla="*/ 71 h 176"/>
              <a:gd name="T28" fmla="*/ 136 w 176"/>
              <a:gd name="T29" fmla="*/ 65 h 176"/>
              <a:gd name="T30" fmla="*/ 134 w 176"/>
              <a:gd name="T31" fmla="*/ 76 h 176"/>
              <a:gd name="T32" fmla="*/ 173 w 176"/>
              <a:gd name="T33" fmla="*/ 16 h 176"/>
              <a:gd name="T34" fmla="*/ 117 w 176"/>
              <a:gd name="T35" fmla="*/ 0 h 176"/>
              <a:gd name="T36" fmla="*/ 115 w 176"/>
              <a:gd name="T37" fmla="*/ 0 h 176"/>
              <a:gd name="T38" fmla="*/ 60 w 176"/>
              <a:gd name="T39" fmla="*/ 16 h 176"/>
              <a:gd name="T40" fmla="*/ 5 w 176"/>
              <a:gd name="T41" fmla="*/ 0 h 176"/>
              <a:gd name="T42" fmla="*/ 0 w 176"/>
              <a:gd name="T43" fmla="*/ 4 h 176"/>
              <a:gd name="T44" fmla="*/ 3 w 176"/>
              <a:gd name="T45" fmla="*/ 160 h 176"/>
              <a:gd name="T46" fmla="*/ 59 w 176"/>
              <a:gd name="T47" fmla="*/ 176 h 176"/>
              <a:gd name="T48" fmla="*/ 60 w 176"/>
              <a:gd name="T49" fmla="*/ 176 h 176"/>
              <a:gd name="T50" fmla="*/ 61 w 176"/>
              <a:gd name="T51" fmla="*/ 176 h 176"/>
              <a:gd name="T52" fmla="*/ 171 w 176"/>
              <a:gd name="T53" fmla="*/ 176 h 176"/>
              <a:gd name="T54" fmla="*/ 172 w 176"/>
              <a:gd name="T55" fmla="*/ 176 h 176"/>
              <a:gd name="T56" fmla="*/ 176 w 176"/>
              <a:gd name="T57" fmla="*/ 20 h 176"/>
              <a:gd name="T58" fmla="*/ 56 w 176"/>
              <a:gd name="T59" fmla="*/ 167 h 176"/>
              <a:gd name="T60" fmla="*/ 8 w 176"/>
              <a:gd name="T61" fmla="*/ 9 h 176"/>
              <a:gd name="T62" fmla="*/ 56 w 176"/>
              <a:gd name="T63" fmla="*/ 167 h 176"/>
              <a:gd name="T64" fmla="*/ 64 w 176"/>
              <a:gd name="T65" fmla="*/ 167 h 176"/>
              <a:gd name="T66" fmla="*/ 67 w 176"/>
              <a:gd name="T67" fmla="*/ 83 h 176"/>
              <a:gd name="T68" fmla="*/ 69 w 176"/>
              <a:gd name="T69" fmla="*/ 72 h 176"/>
              <a:gd name="T70" fmla="*/ 64 w 176"/>
              <a:gd name="T71" fmla="*/ 23 h 176"/>
              <a:gd name="T72" fmla="*/ 112 w 176"/>
              <a:gd name="T73" fmla="*/ 153 h 176"/>
              <a:gd name="T74" fmla="*/ 120 w 176"/>
              <a:gd name="T75" fmla="*/ 153 h 176"/>
              <a:gd name="T76" fmla="*/ 125 w 176"/>
              <a:gd name="T77" fmla="*/ 65 h 176"/>
              <a:gd name="T78" fmla="*/ 122 w 176"/>
              <a:gd name="T79" fmla="*/ 55 h 176"/>
              <a:gd name="T80" fmla="*/ 120 w 176"/>
              <a:gd name="T81" fmla="*/ 9 h 176"/>
              <a:gd name="T82" fmla="*/ 168 w 176"/>
              <a:gd name="T83" fmla="*/ 167 h 176"/>
              <a:gd name="T84" fmla="*/ 140 w 176"/>
              <a:gd name="T85" fmla="*/ 112 h 176"/>
              <a:gd name="T86" fmla="*/ 137 w 176"/>
              <a:gd name="T87" fmla="*/ 119 h 176"/>
              <a:gd name="T88" fmla="*/ 137 w 176"/>
              <a:gd name="T89" fmla="*/ 129 h 176"/>
              <a:gd name="T90" fmla="*/ 140 w 176"/>
              <a:gd name="T91" fmla="*/ 136 h 176"/>
              <a:gd name="T92" fmla="*/ 148 w 176"/>
              <a:gd name="T93" fmla="*/ 130 h 176"/>
              <a:gd name="T94" fmla="*/ 156 w 176"/>
              <a:gd name="T95" fmla="*/ 136 h 176"/>
              <a:gd name="T96" fmla="*/ 159 w 176"/>
              <a:gd name="T97" fmla="*/ 129 h 176"/>
              <a:gd name="T98" fmla="*/ 159 w 176"/>
              <a:gd name="T99" fmla="*/ 119 h 176"/>
              <a:gd name="T100" fmla="*/ 156 w 176"/>
              <a:gd name="T101" fmla="*/ 112 h 176"/>
              <a:gd name="T102" fmla="*/ 148 w 176"/>
              <a:gd name="T103" fmla="*/ 118 h 176"/>
              <a:gd name="T104" fmla="*/ 142 w 176"/>
              <a:gd name="T105" fmla="*/ 88 h 176"/>
              <a:gd name="T106" fmla="*/ 146 w 176"/>
              <a:gd name="T107" fmla="*/ 78 h 176"/>
              <a:gd name="T108" fmla="*/ 142 w 176"/>
              <a:gd name="T109" fmla="*/ 88 h 176"/>
              <a:gd name="T110" fmla="*/ 151 w 176"/>
              <a:gd name="T111" fmla="*/ 103 h 176"/>
              <a:gd name="T112" fmla="*/ 143 w 176"/>
              <a:gd name="T113" fmla="*/ 9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100" y="64"/>
                </a:moveTo>
                <a:cubicBezTo>
                  <a:pt x="104" y="64"/>
                  <a:pt x="108" y="60"/>
                  <a:pt x="108" y="56"/>
                </a:cubicBezTo>
                <a:cubicBezTo>
                  <a:pt x="108" y="52"/>
                  <a:pt x="104" y="48"/>
                  <a:pt x="100" y="48"/>
                </a:cubicBezTo>
                <a:cubicBezTo>
                  <a:pt x="96" y="48"/>
                  <a:pt x="92" y="52"/>
                  <a:pt x="92" y="56"/>
                </a:cubicBezTo>
                <a:cubicBezTo>
                  <a:pt x="92" y="60"/>
                  <a:pt x="96" y="64"/>
                  <a:pt x="100" y="64"/>
                </a:cubicBezTo>
                <a:moveTo>
                  <a:pt x="32" y="128"/>
                </a:moveTo>
                <a:cubicBezTo>
                  <a:pt x="36" y="128"/>
                  <a:pt x="40" y="124"/>
                  <a:pt x="40" y="120"/>
                </a:cubicBezTo>
                <a:cubicBezTo>
                  <a:pt x="40" y="116"/>
                  <a:pt x="36" y="112"/>
                  <a:pt x="32" y="112"/>
                </a:cubicBezTo>
                <a:cubicBezTo>
                  <a:pt x="28" y="112"/>
                  <a:pt x="24" y="116"/>
                  <a:pt x="24" y="120"/>
                </a:cubicBezTo>
                <a:cubicBezTo>
                  <a:pt x="24" y="124"/>
                  <a:pt x="28" y="128"/>
                  <a:pt x="32" y="128"/>
                </a:cubicBezTo>
                <a:moveTo>
                  <a:pt x="85" y="68"/>
                </a:moveTo>
                <a:cubicBezTo>
                  <a:pt x="81" y="61"/>
                  <a:pt x="81" y="61"/>
                  <a:pt x="81" y="61"/>
                </a:cubicBezTo>
                <a:cubicBezTo>
                  <a:pt x="78" y="63"/>
                  <a:pt x="76" y="65"/>
                  <a:pt x="74" y="67"/>
                </a:cubicBezTo>
                <a:cubicBezTo>
                  <a:pt x="80" y="72"/>
                  <a:pt x="80" y="72"/>
                  <a:pt x="80" y="72"/>
                </a:cubicBezTo>
                <a:cubicBezTo>
                  <a:pt x="82" y="70"/>
                  <a:pt x="83" y="69"/>
                  <a:pt x="85" y="68"/>
                </a:cubicBezTo>
                <a:moveTo>
                  <a:pt x="41" y="99"/>
                </a:moveTo>
                <a:cubicBezTo>
                  <a:pt x="34" y="95"/>
                  <a:pt x="34" y="95"/>
                  <a:pt x="34" y="95"/>
                </a:cubicBezTo>
                <a:cubicBezTo>
                  <a:pt x="32" y="97"/>
                  <a:pt x="31" y="100"/>
                  <a:pt x="30" y="103"/>
                </a:cubicBezTo>
                <a:cubicBezTo>
                  <a:pt x="38" y="105"/>
                  <a:pt x="38" y="105"/>
                  <a:pt x="38" y="105"/>
                </a:cubicBezTo>
                <a:cubicBezTo>
                  <a:pt x="39" y="103"/>
                  <a:pt x="39" y="101"/>
                  <a:pt x="41" y="99"/>
                </a:cubicBezTo>
                <a:moveTo>
                  <a:pt x="51" y="90"/>
                </a:moveTo>
                <a:cubicBezTo>
                  <a:pt x="47" y="83"/>
                  <a:pt x="47" y="83"/>
                  <a:pt x="47" y="83"/>
                </a:cubicBezTo>
                <a:cubicBezTo>
                  <a:pt x="44" y="85"/>
                  <a:pt x="42" y="86"/>
                  <a:pt x="40" y="88"/>
                </a:cubicBezTo>
                <a:cubicBezTo>
                  <a:pt x="45" y="94"/>
                  <a:pt x="45" y="94"/>
                  <a:pt x="45" y="94"/>
                </a:cubicBezTo>
                <a:cubicBezTo>
                  <a:pt x="47" y="93"/>
                  <a:pt x="49" y="91"/>
                  <a:pt x="51" y="90"/>
                </a:cubicBezTo>
                <a:moveTo>
                  <a:pt x="134" y="76"/>
                </a:moveTo>
                <a:cubicBezTo>
                  <a:pt x="135" y="76"/>
                  <a:pt x="135" y="76"/>
                  <a:pt x="135" y="76"/>
                </a:cubicBezTo>
                <a:cubicBezTo>
                  <a:pt x="141" y="71"/>
                  <a:pt x="141" y="71"/>
                  <a:pt x="141" y="71"/>
                </a:cubicBezTo>
                <a:cubicBezTo>
                  <a:pt x="140" y="70"/>
                  <a:pt x="140" y="70"/>
                  <a:pt x="140" y="70"/>
                </a:cubicBezTo>
                <a:cubicBezTo>
                  <a:pt x="139" y="69"/>
                  <a:pt x="137" y="67"/>
                  <a:pt x="136" y="65"/>
                </a:cubicBezTo>
                <a:cubicBezTo>
                  <a:pt x="129" y="70"/>
                  <a:pt x="129" y="70"/>
                  <a:pt x="129" y="70"/>
                </a:cubicBezTo>
                <a:cubicBezTo>
                  <a:pt x="131" y="72"/>
                  <a:pt x="132" y="74"/>
                  <a:pt x="134" y="76"/>
                </a:cubicBezTo>
                <a:moveTo>
                  <a:pt x="173" y="16"/>
                </a:moveTo>
                <a:cubicBezTo>
                  <a:pt x="173" y="16"/>
                  <a:pt x="173" y="16"/>
                  <a:pt x="173" y="16"/>
                </a:cubicBezTo>
                <a:cubicBezTo>
                  <a:pt x="117" y="0"/>
                  <a:pt x="117" y="0"/>
                  <a:pt x="117" y="0"/>
                </a:cubicBezTo>
                <a:cubicBezTo>
                  <a:pt x="117" y="0"/>
                  <a:pt x="117" y="0"/>
                  <a:pt x="117" y="0"/>
                </a:cubicBezTo>
                <a:cubicBezTo>
                  <a:pt x="117" y="0"/>
                  <a:pt x="116" y="0"/>
                  <a:pt x="116" y="0"/>
                </a:cubicBezTo>
                <a:cubicBezTo>
                  <a:pt x="116" y="0"/>
                  <a:pt x="115" y="0"/>
                  <a:pt x="115" y="0"/>
                </a:cubicBezTo>
                <a:cubicBezTo>
                  <a:pt x="115" y="0"/>
                  <a:pt x="115" y="0"/>
                  <a:pt x="115" y="0"/>
                </a:cubicBezTo>
                <a:cubicBezTo>
                  <a:pt x="60" y="16"/>
                  <a:pt x="60" y="16"/>
                  <a:pt x="60" y="16"/>
                </a:cubicBezTo>
                <a:cubicBezTo>
                  <a:pt x="5" y="0"/>
                  <a:pt x="5" y="0"/>
                  <a:pt x="5" y="0"/>
                </a:cubicBezTo>
                <a:cubicBezTo>
                  <a:pt x="5" y="0"/>
                  <a:pt x="5" y="0"/>
                  <a:pt x="5" y="0"/>
                </a:cubicBezTo>
                <a:cubicBezTo>
                  <a:pt x="5" y="0"/>
                  <a:pt x="4" y="0"/>
                  <a:pt x="4" y="0"/>
                </a:cubicBezTo>
                <a:cubicBezTo>
                  <a:pt x="2" y="0"/>
                  <a:pt x="0" y="2"/>
                  <a:pt x="0" y="4"/>
                </a:cubicBezTo>
                <a:cubicBezTo>
                  <a:pt x="0" y="156"/>
                  <a:pt x="0" y="156"/>
                  <a:pt x="0" y="156"/>
                </a:cubicBezTo>
                <a:cubicBezTo>
                  <a:pt x="0" y="158"/>
                  <a:pt x="1" y="159"/>
                  <a:pt x="3" y="160"/>
                </a:cubicBezTo>
                <a:cubicBezTo>
                  <a:pt x="3" y="160"/>
                  <a:pt x="3" y="160"/>
                  <a:pt x="3" y="160"/>
                </a:cubicBezTo>
                <a:cubicBezTo>
                  <a:pt x="59" y="176"/>
                  <a:pt x="59" y="176"/>
                  <a:pt x="59" y="176"/>
                </a:cubicBezTo>
                <a:cubicBezTo>
                  <a:pt x="59" y="176"/>
                  <a:pt x="59" y="176"/>
                  <a:pt x="59" y="176"/>
                </a:cubicBezTo>
                <a:cubicBezTo>
                  <a:pt x="59" y="176"/>
                  <a:pt x="60" y="176"/>
                  <a:pt x="60" y="176"/>
                </a:cubicBezTo>
                <a:cubicBezTo>
                  <a:pt x="60" y="176"/>
                  <a:pt x="61" y="176"/>
                  <a:pt x="61" y="176"/>
                </a:cubicBezTo>
                <a:cubicBezTo>
                  <a:pt x="61" y="176"/>
                  <a:pt x="61" y="176"/>
                  <a:pt x="61" y="176"/>
                </a:cubicBezTo>
                <a:cubicBezTo>
                  <a:pt x="116" y="160"/>
                  <a:pt x="116" y="160"/>
                  <a:pt x="116" y="160"/>
                </a:cubicBezTo>
                <a:cubicBezTo>
                  <a:pt x="171" y="176"/>
                  <a:pt x="171" y="176"/>
                  <a:pt x="171" y="176"/>
                </a:cubicBezTo>
                <a:cubicBezTo>
                  <a:pt x="171" y="176"/>
                  <a:pt x="171" y="176"/>
                  <a:pt x="171" y="176"/>
                </a:cubicBezTo>
                <a:cubicBezTo>
                  <a:pt x="171" y="176"/>
                  <a:pt x="172" y="176"/>
                  <a:pt x="172" y="176"/>
                </a:cubicBezTo>
                <a:cubicBezTo>
                  <a:pt x="174" y="176"/>
                  <a:pt x="176" y="174"/>
                  <a:pt x="176" y="172"/>
                </a:cubicBezTo>
                <a:cubicBezTo>
                  <a:pt x="176" y="20"/>
                  <a:pt x="176" y="20"/>
                  <a:pt x="176" y="20"/>
                </a:cubicBezTo>
                <a:cubicBezTo>
                  <a:pt x="176" y="18"/>
                  <a:pt x="175" y="17"/>
                  <a:pt x="173" y="16"/>
                </a:cubicBezTo>
                <a:moveTo>
                  <a:pt x="56" y="167"/>
                </a:moveTo>
                <a:cubicBezTo>
                  <a:pt x="8" y="153"/>
                  <a:pt x="8" y="153"/>
                  <a:pt x="8" y="153"/>
                </a:cubicBezTo>
                <a:cubicBezTo>
                  <a:pt x="8" y="9"/>
                  <a:pt x="8" y="9"/>
                  <a:pt x="8" y="9"/>
                </a:cubicBezTo>
                <a:cubicBezTo>
                  <a:pt x="56" y="23"/>
                  <a:pt x="56" y="23"/>
                  <a:pt x="56" y="23"/>
                </a:cubicBezTo>
                <a:lnTo>
                  <a:pt x="56" y="167"/>
                </a:lnTo>
                <a:close/>
                <a:moveTo>
                  <a:pt x="112" y="153"/>
                </a:moveTo>
                <a:cubicBezTo>
                  <a:pt x="64" y="167"/>
                  <a:pt x="64" y="167"/>
                  <a:pt x="64" y="167"/>
                </a:cubicBezTo>
                <a:cubicBezTo>
                  <a:pt x="64" y="76"/>
                  <a:pt x="64" y="76"/>
                  <a:pt x="64" y="76"/>
                </a:cubicBezTo>
                <a:cubicBezTo>
                  <a:pt x="67" y="83"/>
                  <a:pt x="67" y="83"/>
                  <a:pt x="67" y="83"/>
                </a:cubicBezTo>
                <a:cubicBezTo>
                  <a:pt x="70" y="82"/>
                  <a:pt x="72" y="80"/>
                  <a:pt x="75" y="78"/>
                </a:cubicBezTo>
                <a:cubicBezTo>
                  <a:pt x="69" y="72"/>
                  <a:pt x="69" y="72"/>
                  <a:pt x="69" y="72"/>
                </a:cubicBezTo>
                <a:cubicBezTo>
                  <a:pt x="68" y="74"/>
                  <a:pt x="66" y="75"/>
                  <a:pt x="64" y="76"/>
                </a:cubicBezTo>
                <a:cubicBezTo>
                  <a:pt x="64" y="23"/>
                  <a:pt x="64" y="23"/>
                  <a:pt x="64" y="23"/>
                </a:cubicBezTo>
                <a:cubicBezTo>
                  <a:pt x="112" y="9"/>
                  <a:pt x="112" y="9"/>
                  <a:pt x="112" y="9"/>
                </a:cubicBezTo>
                <a:lnTo>
                  <a:pt x="112" y="153"/>
                </a:lnTo>
                <a:close/>
                <a:moveTo>
                  <a:pt x="168" y="167"/>
                </a:moveTo>
                <a:cubicBezTo>
                  <a:pt x="120" y="153"/>
                  <a:pt x="120" y="153"/>
                  <a:pt x="120" y="153"/>
                </a:cubicBezTo>
                <a:cubicBezTo>
                  <a:pt x="120" y="63"/>
                  <a:pt x="120" y="63"/>
                  <a:pt x="120" y="63"/>
                </a:cubicBezTo>
                <a:cubicBezTo>
                  <a:pt x="122" y="64"/>
                  <a:pt x="123" y="64"/>
                  <a:pt x="125" y="65"/>
                </a:cubicBezTo>
                <a:cubicBezTo>
                  <a:pt x="130" y="59"/>
                  <a:pt x="130" y="59"/>
                  <a:pt x="130" y="59"/>
                </a:cubicBezTo>
                <a:cubicBezTo>
                  <a:pt x="127" y="57"/>
                  <a:pt x="125" y="56"/>
                  <a:pt x="122" y="55"/>
                </a:cubicBezTo>
                <a:cubicBezTo>
                  <a:pt x="120" y="59"/>
                  <a:pt x="120" y="59"/>
                  <a:pt x="120" y="59"/>
                </a:cubicBezTo>
                <a:cubicBezTo>
                  <a:pt x="120" y="9"/>
                  <a:pt x="120" y="9"/>
                  <a:pt x="120" y="9"/>
                </a:cubicBezTo>
                <a:cubicBezTo>
                  <a:pt x="168" y="23"/>
                  <a:pt x="168" y="23"/>
                  <a:pt x="168" y="23"/>
                </a:cubicBezTo>
                <a:lnTo>
                  <a:pt x="168" y="167"/>
                </a:lnTo>
                <a:close/>
                <a:moveTo>
                  <a:pt x="143" y="113"/>
                </a:moveTo>
                <a:cubicBezTo>
                  <a:pt x="142" y="112"/>
                  <a:pt x="141" y="112"/>
                  <a:pt x="140" y="112"/>
                </a:cubicBezTo>
                <a:cubicBezTo>
                  <a:pt x="138" y="112"/>
                  <a:pt x="136" y="114"/>
                  <a:pt x="136" y="116"/>
                </a:cubicBezTo>
                <a:cubicBezTo>
                  <a:pt x="136" y="117"/>
                  <a:pt x="136" y="118"/>
                  <a:pt x="137" y="119"/>
                </a:cubicBezTo>
                <a:cubicBezTo>
                  <a:pt x="142" y="124"/>
                  <a:pt x="142" y="124"/>
                  <a:pt x="142" y="124"/>
                </a:cubicBezTo>
                <a:cubicBezTo>
                  <a:pt x="137" y="129"/>
                  <a:pt x="137" y="129"/>
                  <a:pt x="137" y="129"/>
                </a:cubicBezTo>
                <a:cubicBezTo>
                  <a:pt x="136" y="130"/>
                  <a:pt x="136" y="131"/>
                  <a:pt x="136" y="132"/>
                </a:cubicBezTo>
                <a:cubicBezTo>
                  <a:pt x="136" y="134"/>
                  <a:pt x="138" y="136"/>
                  <a:pt x="140" y="136"/>
                </a:cubicBezTo>
                <a:cubicBezTo>
                  <a:pt x="141" y="136"/>
                  <a:pt x="142" y="136"/>
                  <a:pt x="143" y="135"/>
                </a:cubicBezTo>
                <a:cubicBezTo>
                  <a:pt x="148" y="130"/>
                  <a:pt x="148" y="130"/>
                  <a:pt x="148" y="130"/>
                </a:cubicBezTo>
                <a:cubicBezTo>
                  <a:pt x="153" y="135"/>
                  <a:pt x="153" y="135"/>
                  <a:pt x="153" y="135"/>
                </a:cubicBezTo>
                <a:cubicBezTo>
                  <a:pt x="154" y="136"/>
                  <a:pt x="155" y="136"/>
                  <a:pt x="156" y="136"/>
                </a:cubicBezTo>
                <a:cubicBezTo>
                  <a:pt x="158" y="136"/>
                  <a:pt x="160" y="134"/>
                  <a:pt x="160" y="132"/>
                </a:cubicBezTo>
                <a:cubicBezTo>
                  <a:pt x="160" y="131"/>
                  <a:pt x="160" y="130"/>
                  <a:pt x="159" y="129"/>
                </a:cubicBezTo>
                <a:cubicBezTo>
                  <a:pt x="154" y="124"/>
                  <a:pt x="154" y="124"/>
                  <a:pt x="154" y="124"/>
                </a:cubicBezTo>
                <a:cubicBezTo>
                  <a:pt x="159" y="119"/>
                  <a:pt x="159" y="119"/>
                  <a:pt x="159" y="119"/>
                </a:cubicBezTo>
                <a:cubicBezTo>
                  <a:pt x="160" y="118"/>
                  <a:pt x="160" y="117"/>
                  <a:pt x="160" y="116"/>
                </a:cubicBezTo>
                <a:cubicBezTo>
                  <a:pt x="160" y="114"/>
                  <a:pt x="158" y="112"/>
                  <a:pt x="156" y="112"/>
                </a:cubicBezTo>
                <a:cubicBezTo>
                  <a:pt x="155" y="112"/>
                  <a:pt x="154" y="112"/>
                  <a:pt x="153" y="113"/>
                </a:cubicBezTo>
                <a:cubicBezTo>
                  <a:pt x="148" y="118"/>
                  <a:pt x="148" y="118"/>
                  <a:pt x="148" y="118"/>
                </a:cubicBezTo>
                <a:lnTo>
                  <a:pt x="143" y="113"/>
                </a:lnTo>
                <a:close/>
                <a:moveTo>
                  <a:pt x="142" y="88"/>
                </a:moveTo>
                <a:cubicBezTo>
                  <a:pt x="150" y="86"/>
                  <a:pt x="150" y="86"/>
                  <a:pt x="150" y="86"/>
                </a:cubicBezTo>
                <a:cubicBezTo>
                  <a:pt x="149" y="83"/>
                  <a:pt x="148" y="80"/>
                  <a:pt x="146" y="78"/>
                </a:cubicBezTo>
                <a:cubicBezTo>
                  <a:pt x="139" y="82"/>
                  <a:pt x="139" y="82"/>
                  <a:pt x="139" y="82"/>
                </a:cubicBezTo>
                <a:cubicBezTo>
                  <a:pt x="140" y="84"/>
                  <a:pt x="141" y="86"/>
                  <a:pt x="142" y="88"/>
                </a:cubicBezTo>
                <a:moveTo>
                  <a:pt x="143" y="102"/>
                </a:moveTo>
                <a:cubicBezTo>
                  <a:pt x="151" y="103"/>
                  <a:pt x="151" y="103"/>
                  <a:pt x="151" y="103"/>
                </a:cubicBezTo>
                <a:cubicBezTo>
                  <a:pt x="151" y="100"/>
                  <a:pt x="151" y="97"/>
                  <a:pt x="151" y="94"/>
                </a:cubicBezTo>
                <a:cubicBezTo>
                  <a:pt x="143" y="95"/>
                  <a:pt x="143" y="95"/>
                  <a:pt x="143" y="95"/>
                </a:cubicBezTo>
                <a:cubicBezTo>
                  <a:pt x="143" y="97"/>
                  <a:pt x="143" y="99"/>
                  <a:pt x="143" y="10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noEditPoints="1"/>
          </p:cNvSpPr>
          <p:nvPr/>
        </p:nvSpPr>
        <p:spPr bwMode="auto">
          <a:xfrm>
            <a:off x="7334250" y="1181100"/>
            <a:ext cx="569913" cy="571500"/>
          </a:xfrm>
          <a:custGeom>
            <a:avLst/>
            <a:gdLst>
              <a:gd name="T0" fmla="*/ 88 w 176"/>
              <a:gd name="T1" fmla="*/ 0 h 176"/>
              <a:gd name="T2" fmla="*/ 88 w 176"/>
              <a:gd name="T3" fmla="*/ 0 h 176"/>
              <a:gd name="T4" fmla="*/ 88 w 176"/>
              <a:gd name="T5" fmla="*/ 0 h 176"/>
              <a:gd name="T6" fmla="*/ 0 w 176"/>
              <a:gd name="T7" fmla="*/ 88 h 176"/>
              <a:gd name="T8" fmla="*/ 88 w 176"/>
              <a:gd name="T9" fmla="*/ 176 h 176"/>
              <a:gd name="T10" fmla="*/ 176 w 176"/>
              <a:gd name="T11" fmla="*/ 88 h 176"/>
              <a:gd name="T12" fmla="*/ 88 w 176"/>
              <a:gd name="T13" fmla="*/ 0 h 176"/>
              <a:gd name="T14" fmla="*/ 92 w 176"/>
              <a:gd name="T15" fmla="*/ 168 h 176"/>
              <a:gd name="T16" fmla="*/ 92 w 176"/>
              <a:gd name="T17" fmla="*/ 140 h 176"/>
              <a:gd name="T18" fmla="*/ 88 w 176"/>
              <a:gd name="T19" fmla="*/ 136 h 176"/>
              <a:gd name="T20" fmla="*/ 84 w 176"/>
              <a:gd name="T21" fmla="*/ 140 h 176"/>
              <a:gd name="T22" fmla="*/ 84 w 176"/>
              <a:gd name="T23" fmla="*/ 168 h 176"/>
              <a:gd name="T24" fmla="*/ 8 w 176"/>
              <a:gd name="T25" fmla="*/ 92 h 176"/>
              <a:gd name="T26" fmla="*/ 36 w 176"/>
              <a:gd name="T27" fmla="*/ 92 h 176"/>
              <a:gd name="T28" fmla="*/ 40 w 176"/>
              <a:gd name="T29" fmla="*/ 88 h 176"/>
              <a:gd name="T30" fmla="*/ 36 w 176"/>
              <a:gd name="T31" fmla="*/ 84 h 176"/>
              <a:gd name="T32" fmla="*/ 8 w 176"/>
              <a:gd name="T33" fmla="*/ 84 h 176"/>
              <a:gd name="T34" fmla="*/ 84 w 176"/>
              <a:gd name="T35" fmla="*/ 8 h 176"/>
              <a:gd name="T36" fmla="*/ 84 w 176"/>
              <a:gd name="T37" fmla="*/ 36 h 176"/>
              <a:gd name="T38" fmla="*/ 88 w 176"/>
              <a:gd name="T39" fmla="*/ 40 h 176"/>
              <a:gd name="T40" fmla="*/ 92 w 176"/>
              <a:gd name="T41" fmla="*/ 36 h 176"/>
              <a:gd name="T42" fmla="*/ 92 w 176"/>
              <a:gd name="T43" fmla="*/ 8 h 176"/>
              <a:gd name="T44" fmla="*/ 168 w 176"/>
              <a:gd name="T45" fmla="*/ 84 h 176"/>
              <a:gd name="T46" fmla="*/ 140 w 176"/>
              <a:gd name="T47" fmla="*/ 84 h 176"/>
              <a:gd name="T48" fmla="*/ 136 w 176"/>
              <a:gd name="T49" fmla="*/ 88 h 176"/>
              <a:gd name="T50" fmla="*/ 140 w 176"/>
              <a:gd name="T51" fmla="*/ 92 h 176"/>
              <a:gd name="T52" fmla="*/ 168 w 176"/>
              <a:gd name="T53" fmla="*/ 92 h 176"/>
              <a:gd name="T54" fmla="*/ 92 w 176"/>
              <a:gd name="T55" fmla="*/ 168 h 176"/>
              <a:gd name="T56" fmla="*/ 88 w 176"/>
              <a:gd name="T57" fmla="*/ 68 h 176"/>
              <a:gd name="T58" fmla="*/ 68 w 176"/>
              <a:gd name="T59" fmla="*/ 88 h 176"/>
              <a:gd name="T60" fmla="*/ 88 w 176"/>
              <a:gd name="T61" fmla="*/ 108 h 176"/>
              <a:gd name="T62" fmla="*/ 108 w 176"/>
              <a:gd name="T63" fmla="*/ 88 h 176"/>
              <a:gd name="T64" fmla="*/ 88 w 176"/>
              <a:gd name="T65" fmla="*/ 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76">
                <a:moveTo>
                  <a:pt x="88" y="0"/>
                </a:moveTo>
                <a:cubicBezTo>
                  <a:pt x="88" y="0"/>
                  <a:pt x="88" y="0"/>
                  <a:pt x="88" y="0"/>
                </a:cubicBezTo>
                <a:cubicBezTo>
                  <a:pt x="88" y="0"/>
                  <a:pt x="88" y="0"/>
                  <a:pt x="88" y="0"/>
                </a:cubicBezTo>
                <a:cubicBezTo>
                  <a:pt x="39" y="0"/>
                  <a:pt x="0" y="39"/>
                  <a:pt x="0" y="88"/>
                </a:cubicBezTo>
                <a:cubicBezTo>
                  <a:pt x="0" y="137"/>
                  <a:pt x="39" y="176"/>
                  <a:pt x="88" y="176"/>
                </a:cubicBezTo>
                <a:cubicBezTo>
                  <a:pt x="137" y="176"/>
                  <a:pt x="176" y="137"/>
                  <a:pt x="176" y="88"/>
                </a:cubicBezTo>
                <a:cubicBezTo>
                  <a:pt x="176" y="39"/>
                  <a:pt x="137" y="0"/>
                  <a:pt x="88" y="0"/>
                </a:cubicBezTo>
                <a:moveTo>
                  <a:pt x="92" y="168"/>
                </a:moveTo>
                <a:cubicBezTo>
                  <a:pt x="92" y="140"/>
                  <a:pt x="92" y="140"/>
                  <a:pt x="92" y="140"/>
                </a:cubicBezTo>
                <a:cubicBezTo>
                  <a:pt x="92" y="138"/>
                  <a:pt x="90" y="136"/>
                  <a:pt x="88" y="136"/>
                </a:cubicBezTo>
                <a:cubicBezTo>
                  <a:pt x="86" y="136"/>
                  <a:pt x="84" y="138"/>
                  <a:pt x="84" y="140"/>
                </a:cubicBezTo>
                <a:cubicBezTo>
                  <a:pt x="84" y="168"/>
                  <a:pt x="84" y="168"/>
                  <a:pt x="84" y="168"/>
                </a:cubicBezTo>
                <a:cubicBezTo>
                  <a:pt x="43" y="166"/>
                  <a:pt x="10" y="133"/>
                  <a:pt x="8" y="92"/>
                </a:cubicBezTo>
                <a:cubicBezTo>
                  <a:pt x="36" y="92"/>
                  <a:pt x="36" y="92"/>
                  <a:pt x="36" y="92"/>
                </a:cubicBezTo>
                <a:cubicBezTo>
                  <a:pt x="38" y="92"/>
                  <a:pt x="40" y="90"/>
                  <a:pt x="40" y="88"/>
                </a:cubicBezTo>
                <a:cubicBezTo>
                  <a:pt x="40" y="86"/>
                  <a:pt x="38" y="84"/>
                  <a:pt x="36" y="84"/>
                </a:cubicBezTo>
                <a:cubicBezTo>
                  <a:pt x="8" y="84"/>
                  <a:pt x="8" y="84"/>
                  <a:pt x="8" y="84"/>
                </a:cubicBezTo>
                <a:cubicBezTo>
                  <a:pt x="10" y="43"/>
                  <a:pt x="43" y="10"/>
                  <a:pt x="84" y="8"/>
                </a:cubicBezTo>
                <a:cubicBezTo>
                  <a:pt x="84" y="36"/>
                  <a:pt x="84" y="36"/>
                  <a:pt x="84" y="36"/>
                </a:cubicBezTo>
                <a:cubicBezTo>
                  <a:pt x="84" y="38"/>
                  <a:pt x="86" y="40"/>
                  <a:pt x="88" y="40"/>
                </a:cubicBezTo>
                <a:cubicBezTo>
                  <a:pt x="90" y="40"/>
                  <a:pt x="92" y="38"/>
                  <a:pt x="92" y="36"/>
                </a:cubicBezTo>
                <a:cubicBezTo>
                  <a:pt x="92" y="8"/>
                  <a:pt x="92" y="8"/>
                  <a:pt x="92" y="8"/>
                </a:cubicBezTo>
                <a:cubicBezTo>
                  <a:pt x="133" y="10"/>
                  <a:pt x="166" y="43"/>
                  <a:pt x="168" y="84"/>
                </a:cubicBezTo>
                <a:cubicBezTo>
                  <a:pt x="140" y="84"/>
                  <a:pt x="140" y="84"/>
                  <a:pt x="140" y="84"/>
                </a:cubicBezTo>
                <a:cubicBezTo>
                  <a:pt x="138" y="84"/>
                  <a:pt x="136" y="86"/>
                  <a:pt x="136" y="88"/>
                </a:cubicBezTo>
                <a:cubicBezTo>
                  <a:pt x="136" y="90"/>
                  <a:pt x="138" y="92"/>
                  <a:pt x="140" y="92"/>
                </a:cubicBezTo>
                <a:cubicBezTo>
                  <a:pt x="168" y="92"/>
                  <a:pt x="168" y="92"/>
                  <a:pt x="168" y="92"/>
                </a:cubicBezTo>
                <a:cubicBezTo>
                  <a:pt x="166" y="133"/>
                  <a:pt x="133" y="166"/>
                  <a:pt x="92" y="168"/>
                </a:cubicBezTo>
                <a:moveTo>
                  <a:pt x="88" y="68"/>
                </a:moveTo>
                <a:cubicBezTo>
                  <a:pt x="77" y="68"/>
                  <a:pt x="68" y="77"/>
                  <a:pt x="68" y="88"/>
                </a:cubicBezTo>
                <a:cubicBezTo>
                  <a:pt x="68" y="99"/>
                  <a:pt x="77" y="108"/>
                  <a:pt x="88" y="108"/>
                </a:cubicBezTo>
                <a:cubicBezTo>
                  <a:pt x="99" y="108"/>
                  <a:pt x="108" y="99"/>
                  <a:pt x="108" y="88"/>
                </a:cubicBezTo>
                <a:cubicBezTo>
                  <a:pt x="108" y="77"/>
                  <a:pt x="99" y="68"/>
                  <a:pt x="88" y="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noEditPoints="1"/>
          </p:cNvSpPr>
          <p:nvPr/>
        </p:nvSpPr>
        <p:spPr bwMode="auto">
          <a:xfrm>
            <a:off x="8421688" y="1181100"/>
            <a:ext cx="568325" cy="571500"/>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4 w 176"/>
              <a:gd name="T11" fmla="*/ 168 h 176"/>
              <a:gd name="T12" fmla="*/ 8 w 176"/>
              <a:gd name="T13" fmla="*/ 92 h 176"/>
              <a:gd name="T14" fmla="*/ 25 w 176"/>
              <a:gd name="T15" fmla="*/ 92 h 176"/>
              <a:gd name="T16" fmla="*/ 33 w 176"/>
              <a:gd name="T17" fmla="*/ 100 h 176"/>
              <a:gd name="T18" fmla="*/ 84 w 176"/>
              <a:gd name="T19" fmla="*/ 144 h 176"/>
              <a:gd name="T20" fmla="*/ 84 w 176"/>
              <a:gd name="T21" fmla="*/ 168 h 176"/>
              <a:gd name="T22" fmla="*/ 84 w 176"/>
              <a:gd name="T23" fmla="*/ 136 h 176"/>
              <a:gd name="T24" fmla="*/ 41 w 176"/>
              <a:gd name="T25" fmla="*/ 99 h 176"/>
              <a:gd name="T26" fmla="*/ 47 w 176"/>
              <a:gd name="T27" fmla="*/ 92 h 176"/>
              <a:gd name="T28" fmla="*/ 68 w 176"/>
              <a:gd name="T29" fmla="*/ 92 h 176"/>
              <a:gd name="T30" fmla="*/ 84 w 176"/>
              <a:gd name="T31" fmla="*/ 108 h 176"/>
              <a:gd name="T32" fmla="*/ 84 w 176"/>
              <a:gd name="T33" fmla="*/ 136 h 176"/>
              <a:gd name="T34" fmla="*/ 84 w 176"/>
              <a:gd name="T35" fmla="*/ 68 h 176"/>
              <a:gd name="T36" fmla="*/ 68 w 176"/>
              <a:gd name="T37" fmla="*/ 84 h 176"/>
              <a:gd name="T38" fmla="*/ 47 w 176"/>
              <a:gd name="T39" fmla="*/ 84 h 176"/>
              <a:gd name="T40" fmla="*/ 41 w 176"/>
              <a:gd name="T41" fmla="*/ 77 h 176"/>
              <a:gd name="T42" fmla="*/ 84 w 176"/>
              <a:gd name="T43" fmla="*/ 40 h 176"/>
              <a:gd name="T44" fmla="*/ 84 w 176"/>
              <a:gd name="T45" fmla="*/ 68 h 176"/>
              <a:gd name="T46" fmla="*/ 84 w 176"/>
              <a:gd name="T47" fmla="*/ 32 h 176"/>
              <a:gd name="T48" fmla="*/ 33 w 176"/>
              <a:gd name="T49" fmla="*/ 76 h 176"/>
              <a:gd name="T50" fmla="*/ 25 w 176"/>
              <a:gd name="T51" fmla="*/ 84 h 176"/>
              <a:gd name="T52" fmla="*/ 8 w 176"/>
              <a:gd name="T53" fmla="*/ 84 h 176"/>
              <a:gd name="T54" fmla="*/ 84 w 176"/>
              <a:gd name="T55" fmla="*/ 8 h 176"/>
              <a:gd name="T56" fmla="*/ 84 w 176"/>
              <a:gd name="T57" fmla="*/ 32 h 176"/>
              <a:gd name="T58" fmla="*/ 92 w 176"/>
              <a:gd name="T59" fmla="*/ 8 h 176"/>
              <a:gd name="T60" fmla="*/ 168 w 176"/>
              <a:gd name="T61" fmla="*/ 84 h 176"/>
              <a:gd name="T62" fmla="*/ 144 w 176"/>
              <a:gd name="T63" fmla="*/ 84 h 176"/>
              <a:gd name="T64" fmla="*/ 135 w 176"/>
              <a:gd name="T65" fmla="*/ 57 h 176"/>
              <a:gd name="T66" fmla="*/ 136 w 176"/>
              <a:gd name="T67" fmla="*/ 52 h 176"/>
              <a:gd name="T68" fmla="*/ 124 w 176"/>
              <a:gd name="T69" fmla="*/ 40 h 176"/>
              <a:gd name="T70" fmla="*/ 119 w 176"/>
              <a:gd name="T71" fmla="*/ 41 h 176"/>
              <a:gd name="T72" fmla="*/ 92 w 176"/>
              <a:gd name="T73" fmla="*/ 32 h 176"/>
              <a:gd name="T74" fmla="*/ 92 w 176"/>
              <a:gd name="T75" fmla="*/ 8 h 176"/>
              <a:gd name="T76" fmla="*/ 92 w 176"/>
              <a:gd name="T77" fmla="*/ 40 h 176"/>
              <a:gd name="T78" fmla="*/ 113 w 176"/>
              <a:gd name="T79" fmla="*/ 47 h 176"/>
              <a:gd name="T80" fmla="*/ 112 w 176"/>
              <a:gd name="T81" fmla="*/ 52 h 176"/>
              <a:gd name="T82" fmla="*/ 124 w 176"/>
              <a:gd name="T83" fmla="*/ 64 h 176"/>
              <a:gd name="T84" fmla="*/ 129 w 176"/>
              <a:gd name="T85" fmla="*/ 63 h 176"/>
              <a:gd name="T86" fmla="*/ 136 w 176"/>
              <a:gd name="T87" fmla="*/ 84 h 176"/>
              <a:gd name="T88" fmla="*/ 108 w 176"/>
              <a:gd name="T89" fmla="*/ 84 h 176"/>
              <a:gd name="T90" fmla="*/ 92 w 176"/>
              <a:gd name="T91" fmla="*/ 68 h 176"/>
              <a:gd name="T92" fmla="*/ 92 w 176"/>
              <a:gd name="T93" fmla="*/ 40 h 176"/>
              <a:gd name="T94" fmla="*/ 92 w 176"/>
              <a:gd name="T95" fmla="*/ 108 h 176"/>
              <a:gd name="T96" fmla="*/ 108 w 176"/>
              <a:gd name="T97" fmla="*/ 92 h 176"/>
              <a:gd name="T98" fmla="*/ 136 w 176"/>
              <a:gd name="T99" fmla="*/ 92 h 176"/>
              <a:gd name="T100" fmla="*/ 92 w 176"/>
              <a:gd name="T101" fmla="*/ 136 h 176"/>
              <a:gd name="T102" fmla="*/ 92 w 176"/>
              <a:gd name="T103" fmla="*/ 108 h 176"/>
              <a:gd name="T104" fmla="*/ 92 w 176"/>
              <a:gd name="T105" fmla="*/ 168 h 176"/>
              <a:gd name="T106" fmla="*/ 92 w 176"/>
              <a:gd name="T107" fmla="*/ 144 h 176"/>
              <a:gd name="T108" fmla="*/ 144 w 176"/>
              <a:gd name="T109" fmla="*/ 92 h 176"/>
              <a:gd name="T110" fmla="*/ 168 w 176"/>
              <a:gd name="T111" fmla="*/ 92 h 176"/>
              <a:gd name="T112" fmla="*/ 92 w 176"/>
              <a:gd name="T113"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4" y="168"/>
                </a:moveTo>
                <a:cubicBezTo>
                  <a:pt x="43" y="166"/>
                  <a:pt x="10" y="133"/>
                  <a:pt x="8" y="92"/>
                </a:cubicBezTo>
                <a:cubicBezTo>
                  <a:pt x="25" y="92"/>
                  <a:pt x="25" y="92"/>
                  <a:pt x="25" y="92"/>
                </a:cubicBezTo>
                <a:cubicBezTo>
                  <a:pt x="26" y="96"/>
                  <a:pt x="29" y="99"/>
                  <a:pt x="33" y="100"/>
                </a:cubicBezTo>
                <a:cubicBezTo>
                  <a:pt x="38" y="124"/>
                  <a:pt x="59" y="142"/>
                  <a:pt x="84" y="144"/>
                </a:cubicBezTo>
                <a:lnTo>
                  <a:pt x="84" y="168"/>
                </a:lnTo>
                <a:close/>
                <a:moveTo>
                  <a:pt x="84" y="136"/>
                </a:moveTo>
                <a:cubicBezTo>
                  <a:pt x="63" y="134"/>
                  <a:pt x="46" y="119"/>
                  <a:pt x="41" y="99"/>
                </a:cubicBezTo>
                <a:cubicBezTo>
                  <a:pt x="44" y="97"/>
                  <a:pt x="46" y="95"/>
                  <a:pt x="47" y="92"/>
                </a:cubicBezTo>
                <a:cubicBezTo>
                  <a:pt x="68" y="92"/>
                  <a:pt x="68" y="92"/>
                  <a:pt x="68" y="92"/>
                </a:cubicBezTo>
                <a:cubicBezTo>
                  <a:pt x="70" y="100"/>
                  <a:pt x="76" y="106"/>
                  <a:pt x="84" y="108"/>
                </a:cubicBezTo>
                <a:lnTo>
                  <a:pt x="84" y="136"/>
                </a:lnTo>
                <a:close/>
                <a:moveTo>
                  <a:pt x="84" y="68"/>
                </a:moveTo>
                <a:cubicBezTo>
                  <a:pt x="76" y="70"/>
                  <a:pt x="70" y="76"/>
                  <a:pt x="68" y="84"/>
                </a:cubicBezTo>
                <a:cubicBezTo>
                  <a:pt x="47" y="84"/>
                  <a:pt x="47" y="84"/>
                  <a:pt x="47" y="84"/>
                </a:cubicBezTo>
                <a:cubicBezTo>
                  <a:pt x="46" y="81"/>
                  <a:pt x="44" y="79"/>
                  <a:pt x="41" y="77"/>
                </a:cubicBezTo>
                <a:cubicBezTo>
                  <a:pt x="46" y="57"/>
                  <a:pt x="63" y="42"/>
                  <a:pt x="84" y="40"/>
                </a:cubicBezTo>
                <a:lnTo>
                  <a:pt x="84" y="68"/>
                </a:lnTo>
                <a:close/>
                <a:moveTo>
                  <a:pt x="84" y="32"/>
                </a:moveTo>
                <a:cubicBezTo>
                  <a:pt x="59" y="34"/>
                  <a:pt x="38" y="52"/>
                  <a:pt x="33" y="76"/>
                </a:cubicBezTo>
                <a:cubicBezTo>
                  <a:pt x="29" y="77"/>
                  <a:pt x="26" y="80"/>
                  <a:pt x="25" y="84"/>
                </a:cubicBezTo>
                <a:cubicBezTo>
                  <a:pt x="8" y="84"/>
                  <a:pt x="8" y="84"/>
                  <a:pt x="8" y="84"/>
                </a:cubicBezTo>
                <a:cubicBezTo>
                  <a:pt x="10" y="43"/>
                  <a:pt x="43" y="10"/>
                  <a:pt x="84" y="8"/>
                </a:cubicBezTo>
                <a:lnTo>
                  <a:pt x="84" y="32"/>
                </a:lnTo>
                <a:close/>
                <a:moveTo>
                  <a:pt x="92" y="8"/>
                </a:moveTo>
                <a:cubicBezTo>
                  <a:pt x="133" y="10"/>
                  <a:pt x="166" y="43"/>
                  <a:pt x="168" y="84"/>
                </a:cubicBezTo>
                <a:cubicBezTo>
                  <a:pt x="144" y="84"/>
                  <a:pt x="144" y="84"/>
                  <a:pt x="144" y="84"/>
                </a:cubicBezTo>
                <a:cubicBezTo>
                  <a:pt x="143" y="74"/>
                  <a:pt x="140" y="65"/>
                  <a:pt x="135" y="57"/>
                </a:cubicBezTo>
                <a:cubicBezTo>
                  <a:pt x="136" y="56"/>
                  <a:pt x="136" y="54"/>
                  <a:pt x="136" y="52"/>
                </a:cubicBezTo>
                <a:cubicBezTo>
                  <a:pt x="136" y="45"/>
                  <a:pt x="131" y="40"/>
                  <a:pt x="124" y="40"/>
                </a:cubicBezTo>
                <a:cubicBezTo>
                  <a:pt x="122" y="40"/>
                  <a:pt x="120" y="40"/>
                  <a:pt x="119" y="41"/>
                </a:cubicBezTo>
                <a:cubicBezTo>
                  <a:pt x="111" y="36"/>
                  <a:pt x="102" y="33"/>
                  <a:pt x="92" y="32"/>
                </a:cubicBezTo>
                <a:lnTo>
                  <a:pt x="92" y="8"/>
                </a:lnTo>
                <a:close/>
                <a:moveTo>
                  <a:pt x="92" y="40"/>
                </a:moveTo>
                <a:cubicBezTo>
                  <a:pt x="100" y="41"/>
                  <a:pt x="107" y="43"/>
                  <a:pt x="113" y="47"/>
                </a:cubicBezTo>
                <a:cubicBezTo>
                  <a:pt x="112" y="49"/>
                  <a:pt x="112" y="50"/>
                  <a:pt x="112" y="52"/>
                </a:cubicBezTo>
                <a:cubicBezTo>
                  <a:pt x="112" y="59"/>
                  <a:pt x="117" y="64"/>
                  <a:pt x="124" y="64"/>
                </a:cubicBezTo>
                <a:cubicBezTo>
                  <a:pt x="126" y="64"/>
                  <a:pt x="127" y="64"/>
                  <a:pt x="129" y="63"/>
                </a:cubicBezTo>
                <a:cubicBezTo>
                  <a:pt x="133" y="69"/>
                  <a:pt x="135" y="76"/>
                  <a:pt x="136" y="84"/>
                </a:cubicBezTo>
                <a:cubicBezTo>
                  <a:pt x="108" y="84"/>
                  <a:pt x="108" y="84"/>
                  <a:pt x="108" y="84"/>
                </a:cubicBezTo>
                <a:cubicBezTo>
                  <a:pt x="106" y="76"/>
                  <a:pt x="100" y="70"/>
                  <a:pt x="92" y="68"/>
                </a:cubicBezTo>
                <a:lnTo>
                  <a:pt x="92" y="40"/>
                </a:lnTo>
                <a:close/>
                <a:moveTo>
                  <a:pt x="92" y="108"/>
                </a:moveTo>
                <a:cubicBezTo>
                  <a:pt x="100" y="106"/>
                  <a:pt x="106" y="100"/>
                  <a:pt x="108" y="92"/>
                </a:cubicBezTo>
                <a:cubicBezTo>
                  <a:pt x="136" y="92"/>
                  <a:pt x="136" y="92"/>
                  <a:pt x="136" y="92"/>
                </a:cubicBezTo>
                <a:cubicBezTo>
                  <a:pt x="134" y="115"/>
                  <a:pt x="115" y="134"/>
                  <a:pt x="92" y="136"/>
                </a:cubicBezTo>
                <a:lnTo>
                  <a:pt x="92" y="108"/>
                </a:lnTo>
                <a:close/>
                <a:moveTo>
                  <a:pt x="92" y="168"/>
                </a:moveTo>
                <a:cubicBezTo>
                  <a:pt x="92" y="144"/>
                  <a:pt x="92" y="144"/>
                  <a:pt x="92" y="144"/>
                </a:cubicBezTo>
                <a:cubicBezTo>
                  <a:pt x="120" y="142"/>
                  <a:pt x="142" y="120"/>
                  <a:pt x="144" y="92"/>
                </a:cubicBezTo>
                <a:cubicBezTo>
                  <a:pt x="168" y="92"/>
                  <a:pt x="168" y="92"/>
                  <a:pt x="168" y="92"/>
                </a:cubicBezTo>
                <a:cubicBezTo>
                  <a:pt x="166" y="133"/>
                  <a:pt x="133" y="166"/>
                  <a:pt x="92"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noEditPoints="1"/>
          </p:cNvSpPr>
          <p:nvPr/>
        </p:nvSpPr>
        <p:spPr bwMode="auto">
          <a:xfrm>
            <a:off x="9559925" y="1181100"/>
            <a:ext cx="465138" cy="571500"/>
          </a:xfrm>
          <a:custGeom>
            <a:avLst/>
            <a:gdLst>
              <a:gd name="T0" fmla="*/ 144 w 144"/>
              <a:gd name="T1" fmla="*/ 12 h 176"/>
              <a:gd name="T2" fmla="*/ 142 w 144"/>
              <a:gd name="T3" fmla="*/ 8 h 176"/>
              <a:gd name="T4" fmla="*/ 100 w 144"/>
              <a:gd name="T5" fmla="*/ 0 h 176"/>
              <a:gd name="T6" fmla="*/ 70 w 144"/>
              <a:gd name="T7" fmla="*/ 5 h 176"/>
              <a:gd name="T8" fmla="*/ 52 w 144"/>
              <a:gd name="T9" fmla="*/ 8 h 176"/>
              <a:gd name="T10" fmla="*/ 29 w 144"/>
              <a:gd name="T11" fmla="*/ 4 h 176"/>
              <a:gd name="T12" fmla="*/ 4 w 144"/>
              <a:gd name="T13" fmla="*/ 0 h 176"/>
              <a:gd name="T14" fmla="*/ 0 w 144"/>
              <a:gd name="T15" fmla="*/ 4 h 176"/>
              <a:gd name="T16" fmla="*/ 0 w 144"/>
              <a:gd name="T17" fmla="*/ 172 h 176"/>
              <a:gd name="T18" fmla="*/ 4 w 144"/>
              <a:gd name="T19" fmla="*/ 176 h 176"/>
              <a:gd name="T20" fmla="*/ 8 w 144"/>
              <a:gd name="T21" fmla="*/ 172 h 176"/>
              <a:gd name="T22" fmla="*/ 8 w 144"/>
              <a:gd name="T23" fmla="*/ 104 h 176"/>
              <a:gd name="T24" fmla="*/ 27 w 144"/>
              <a:gd name="T25" fmla="*/ 108 h 176"/>
              <a:gd name="T26" fmla="*/ 52 w 144"/>
              <a:gd name="T27" fmla="*/ 112 h 176"/>
              <a:gd name="T28" fmla="*/ 73 w 144"/>
              <a:gd name="T29" fmla="*/ 108 h 176"/>
              <a:gd name="T30" fmla="*/ 100 w 144"/>
              <a:gd name="T31" fmla="*/ 104 h 176"/>
              <a:gd name="T32" fmla="*/ 138 w 144"/>
              <a:gd name="T33" fmla="*/ 112 h 176"/>
              <a:gd name="T34" fmla="*/ 144 w 144"/>
              <a:gd name="T35" fmla="*/ 110 h 176"/>
              <a:gd name="T36" fmla="*/ 144 w 144"/>
              <a:gd name="T37" fmla="*/ 108 h 176"/>
              <a:gd name="T38" fmla="*/ 144 w 144"/>
              <a:gd name="T39" fmla="*/ 108 h 176"/>
              <a:gd name="T40" fmla="*/ 144 w 144"/>
              <a:gd name="T41" fmla="*/ 12 h 176"/>
              <a:gd name="T42" fmla="*/ 136 w 144"/>
              <a:gd name="T43" fmla="*/ 102 h 176"/>
              <a:gd name="T44" fmla="*/ 100 w 144"/>
              <a:gd name="T45" fmla="*/ 96 h 176"/>
              <a:gd name="T46" fmla="*/ 70 w 144"/>
              <a:gd name="T47" fmla="*/ 101 h 176"/>
              <a:gd name="T48" fmla="*/ 52 w 144"/>
              <a:gd name="T49" fmla="*/ 104 h 176"/>
              <a:gd name="T50" fmla="*/ 29 w 144"/>
              <a:gd name="T51" fmla="*/ 100 h 176"/>
              <a:gd name="T52" fmla="*/ 8 w 144"/>
              <a:gd name="T53" fmla="*/ 96 h 176"/>
              <a:gd name="T54" fmla="*/ 8 w 144"/>
              <a:gd name="T55" fmla="*/ 8 h 176"/>
              <a:gd name="T56" fmla="*/ 27 w 144"/>
              <a:gd name="T57" fmla="*/ 12 h 176"/>
              <a:gd name="T58" fmla="*/ 52 w 144"/>
              <a:gd name="T59" fmla="*/ 16 h 176"/>
              <a:gd name="T60" fmla="*/ 73 w 144"/>
              <a:gd name="T61" fmla="*/ 12 h 176"/>
              <a:gd name="T62" fmla="*/ 100 w 144"/>
              <a:gd name="T63" fmla="*/ 8 h 176"/>
              <a:gd name="T64" fmla="*/ 136 w 144"/>
              <a:gd name="T65" fmla="*/ 15 h 176"/>
              <a:gd name="T66" fmla="*/ 136 w 144"/>
              <a:gd name="T67" fmla="*/ 10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 h="176">
                <a:moveTo>
                  <a:pt x="144" y="12"/>
                </a:moveTo>
                <a:cubicBezTo>
                  <a:pt x="144" y="11"/>
                  <a:pt x="143" y="9"/>
                  <a:pt x="142" y="8"/>
                </a:cubicBezTo>
                <a:cubicBezTo>
                  <a:pt x="141" y="8"/>
                  <a:pt x="125" y="0"/>
                  <a:pt x="100" y="0"/>
                </a:cubicBezTo>
                <a:cubicBezTo>
                  <a:pt x="84" y="0"/>
                  <a:pt x="77" y="3"/>
                  <a:pt x="70" y="5"/>
                </a:cubicBezTo>
                <a:cubicBezTo>
                  <a:pt x="65" y="6"/>
                  <a:pt x="61" y="8"/>
                  <a:pt x="52" y="8"/>
                </a:cubicBezTo>
                <a:cubicBezTo>
                  <a:pt x="41" y="8"/>
                  <a:pt x="35" y="6"/>
                  <a:pt x="29" y="4"/>
                </a:cubicBezTo>
                <a:cubicBezTo>
                  <a:pt x="23" y="2"/>
                  <a:pt x="17" y="0"/>
                  <a:pt x="4" y="0"/>
                </a:cubicBezTo>
                <a:cubicBezTo>
                  <a:pt x="2" y="0"/>
                  <a:pt x="0" y="2"/>
                  <a:pt x="0" y="4"/>
                </a:cubicBezTo>
                <a:cubicBezTo>
                  <a:pt x="0" y="172"/>
                  <a:pt x="0" y="172"/>
                  <a:pt x="0" y="172"/>
                </a:cubicBezTo>
                <a:cubicBezTo>
                  <a:pt x="0" y="174"/>
                  <a:pt x="2" y="176"/>
                  <a:pt x="4" y="176"/>
                </a:cubicBezTo>
                <a:cubicBezTo>
                  <a:pt x="6" y="176"/>
                  <a:pt x="8" y="174"/>
                  <a:pt x="8" y="172"/>
                </a:cubicBezTo>
                <a:cubicBezTo>
                  <a:pt x="8" y="104"/>
                  <a:pt x="8" y="104"/>
                  <a:pt x="8" y="104"/>
                </a:cubicBezTo>
                <a:cubicBezTo>
                  <a:pt x="17" y="104"/>
                  <a:pt x="22" y="106"/>
                  <a:pt x="27" y="108"/>
                </a:cubicBezTo>
                <a:cubicBezTo>
                  <a:pt x="33" y="110"/>
                  <a:pt x="39" y="112"/>
                  <a:pt x="52" y="112"/>
                </a:cubicBezTo>
                <a:cubicBezTo>
                  <a:pt x="62" y="112"/>
                  <a:pt x="67" y="110"/>
                  <a:pt x="73" y="108"/>
                </a:cubicBezTo>
                <a:cubicBezTo>
                  <a:pt x="79" y="106"/>
                  <a:pt x="85" y="104"/>
                  <a:pt x="100" y="104"/>
                </a:cubicBezTo>
                <a:cubicBezTo>
                  <a:pt x="123" y="104"/>
                  <a:pt x="138" y="112"/>
                  <a:pt x="138" y="112"/>
                </a:cubicBezTo>
                <a:cubicBezTo>
                  <a:pt x="140" y="113"/>
                  <a:pt x="143" y="112"/>
                  <a:pt x="144" y="110"/>
                </a:cubicBezTo>
                <a:cubicBezTo>
                  <a:pt x="144" y="109"/>
                  <a:pt x="144" y="109"/>
                  <a:pt x="144" y="108"/>
                </a:cubicBezTo>
                <a:cubicBezTo>
                  <a:pt x="144" y="108"/>
                  <a:pt x="144" y="108"/>
                  <a:pt x="144" y="108"/>
                </a:cubicBezTo>
                <a:cubicBezTo>
                  <a:pt x="144" y="12"/>
                  <a:pt x="144" y="12"/>
                  <a:pt x="144" y="12"/>
                </a:cubicBezTo>
                <a:close/>
                <a:moveTo>
                  <a:pt x="136" y="102"/>
                </a:moveTo>
                <a:cubicBezTo>
                  <a:pt x="129" y="100"/>
                  <a:pt x="116" y="96"/>
                  <a:pt x="100" y="96"/>
                </a:cubicBezTo>
                <a:cubicBezTo>
                  <a:pt x="84" y="96"/>
                  <a:pt x="77" y="99"/>
                  <a:pt x="70" y="101"/>
                </a:cubicBezTo>
                <a:cubicBezTo>
                  <a:pt x="65" y="102"/>
                  <a:pt x="61" y="104"/>
                  <a:pt x="52" y="104"/>
                </a:cubicBezTo>
                <a:cubicBezTo>
                  <a:pt x="41" y="104"/>
                  <a:pt x="35" y="102"/>
                  <a:pt x="29" y="100"/>
                </a:cubicBezTo>
                <a:cubicBezTo>
                  <a:pt x="24" y="98"/>
                  <a:pt x="18" y="96"/>
                  <a:pt x="8" y="96"/>
                </a:cubicBezTo>
                <a:cubicBezTo>
                  <a:pt x="8" y="8"/>
                  <a:pt x="8" y="8"/>
                  <a:pt x="8" y="8"/>
                </a:cubicBezTo>
                <a:cubicBezTo>
                  <a:pt x="17" y="8"/>
                  <a:pt x="22" y="10"/>
                  <a:pt x="27" y="12"/>
                </a:cubicBezTo>
                <a:cubicBezTo>
                  <a:pt x="33" y="14"/>
                  <a:pt x="39" y="16"/>
                  <a:pt x="52" y="16"/>
                </a:cubicBezTo>
                <a:cubicBezTo>
                  <a:pt x="62" y="16"/>
                  <a:pt x="67" y="14"/>
                  <a:pt x="73" y="12"/>
                </a:cubicBezTo>
                <a:cubicBezTo>
                  <a:pt x="79" y="10"/>
                  <a:pt x="85" y="8"/>
                  <a:pt x="100" y="8"/>
                </a:cubicBezTo>
                <a:cubicBezTo>
                  <a:pt x="118" y="8"/>
                  <a:pt x="131" y="13"/>
                  <a:pt x="136" y="15"/>
                </a:cubicBezTo>
                <a:lnTo>
                  <a:pt x="136" y="10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noEditPoints="1"/>
          </p:cNvSpPr>
          <p:nvPr/>
        </p:nvSpPr>
        <p:spPr bwMode="auto">
          <a:xfrm>
            <a:off x="10645775" y="1181100"/>
            <a:ext cx="465138" cy="571500"/>
          </a:xfrm>
          <a:custGeom>
            <a:avLst/>
            <a:gdLst>
              <a:gd name="T0" fmla="*/ 143 w 144"/>
              <a:gd name="T1" fmla="*/ 98 h 176"/>
              <a:gd name="T2" fmla="*/ 121 w 144"/>
              <a:gd name="T3" fmla="*/ 60 h 176"/>
              <a:gd name="T4" fmla="*/ 143 w 144"/>
              <a:gd name="T5" fmla="*/ 22 h 176"/>
              <a:gd name="T6" fmla="*/ 143 w 144"/>
              <a:gd name="T7" fmla="*/ 22 h 176"/>
              <a:gd name="T8" fmla="*/ 144 w 144"/>
              <a:gd name="T9" fmla="*/ 20 h 176"/>
              <a:gd name="T10" fmla="*/ 140 w 144"/>
              <a:gd name="T11" fmla="*/ 16 h 176"/>
              <a:gd name="T12" fmla="*/ 80 w 144"/>
              <a:gd name="T13" fmla="*/ 16 h 176"/>
              <a:gd name="T14" fmla="*/ 80 w 144"/>
              <a:gd name="T15" fmla="*/ 4 h 176"/>
              <a:gd name="T16" fmla="*/ 76 w 144"/>
              <a:gd name="T17" fmla="*/ 0 h 176"/>
              <a:gd name="T18" fmla="*/ 4 w 144"/>
              <a:gd name="T19" fmla="*/ 0 h 176"/>
              <a:gd name="T20" fmla="*/ 0 w 144"/>
              <a:gd name="T21" fmla="*/ 4 h 176"/>
              <a:gd name="T22" fmla="*/ 0 w 144"/>
              <a:gd name="T23" fmla="*/ 172 h 176"/>
              <a:gd name="T24" fmla="*/ 4 w 144"/>
              <a:gd name="T25" fmla="*/ 176 h 176"/>
              <a:gd name="T26" fmla="*/ 8 w 144"/>
              <a:gd name="T27" fmla="*/ 172 h 176"/>
              <a:gd name="T28" fmla="*/ 8 w 144"/>
              <a:gd name="T29" fmla="*/ 88 h 176"/>
              <a:gd name="T30" fmla="*/ 56 w 144"/>
              <a:gd name="T31" fmla="*/ 88 h 176"/>
              <a:gd name="T32" fmla="*/ 56 w 144"/>
              <a:gd name="T33" fmla="*/ 100 h 176"/>
              <a:gd name="T34" fmla="*/ 60 w 144"/>
              <a:gd name="T35" fmla="*/ 104 h 176"/>
              <a:gd name="T36" fmla="*/ 140 w 144"/>
              <a:gd name="T37" fmla="*/ 104 h 176"/>
              <a:gd name="T38" fmla="*/ 144 w 144"/>
              <a:gd name="T39" fmla="*/ 100 h 176"/>
              <a:gd name="T40" fmla="*/ 143 w 144"/>
              <a:gd name="T41" fmla="*/ 98 h 176"/>
              <a:gd name="T42" fmla="*/ 8 w 144"/>
              <a:gd name="T43" fmla="*/ 8 h 176"/>
              <a:gd name="T44" fmla="*/ 72 w 144"/>
              <a:gd name="T45" fmla="*/ 8 h 176"/>
              <a:gd name="T46" fmla="*/ 72 w 144"/>
              <a:gd name="T47" fmla="*/ 80 h 176"/>
              <a:gd name="T48" fmla="*/ 8 w 144"/>
              <a:gd name="T49" fmla="*/ 80 h 176"/>
              <a:gd name="T50" fmla="*/ 8 w 144"/>
              <a:gd name="T51" fmla="*/ 8 h 176"/>
              <a:gd name="T52" fmla="*/ 64 w 144"/>
              <a:gd name="T53" fmla="*/ 96 h 176"/>
              <a:gd name="T54" fmla="*/ 64 w 144"/>
              <a:gd name="T55" fmla="*/ 88 h 176"/>
              <a:gd name="T56" fmla="*/ 76 w 144"/>
              <a:gd name="T57" fmla="*/ 88 h 176"/>
              <a:gd name="T58" fmla="*/ 80 w 144"/>
              <a:gd name="T59" fmla="*/ 84 h 176"/>
              <a:gd name="T60" fmla="*/ 80 w 144"/>
              <a:gd name="T61" fmla="*/ 24 h 176"/>
              <a:gd name="T62" fmla="*/ 133 w 144"/>
              <a:gd name="T63" fmla="*/ 24 h 176"/>
              <a:gd name="T64" fmla="*/ 113 w 144"/>
              <a:gd name="T65" fmla="*/ 58 h 176"/>
              <a:gd name="T66" fmla="*/ 113 w 144"/>
              <a:gd name="T67" fmla="*/ 58 h 176"/>
              <a:gd name="T68" fmla="*/ 112 w 144"/>
              <a:gd name="T69" fmla="*/ 60 h 176"/>
              <a:gd name="T70" fmla="*/ 113 w 144"/>
              <a:gd name="T71" fmla="*/ 62 h 176"/>
              <a:gd name="T72" fmla="*/ 113 w 144"/>
              <a:gd name="T73" fmla="*/ 62 h 176"/>
              <a:gd name="T74" fmla="*/ 133 w 144"/>
              <a:gd name="T75" fmla="*/ 96 h 176"/>
              <a:gd name="T76" fmla="*/ 64 w 144"/>
              <a:gd name="T77"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76">
                <a:moveTo>
                  <a:pt x="143" y="98"/>
                </a:moveTo>
                <a:cubicBezTo>
                  <a:pt x="121" y="60"/>
                  <a:pt x="121" y="60"/>
                  <a:pt x="121" y="60"/>
                </a:cubicBezTo>
                <a:cubicBezTo>
                  <a:pt x="143" y="22"/>
                  <a:pt x="143" y="22"/>
                  <a:pt x="143" y="22"/>
                </a:cubicBezTo>
                <a:cubicBezTo>
                  <a:pt x="143" y="22"/>
                  <a:pt x="143" y="22"/>
                  <a:pt x="143" y="22"/>
                </a:cubicBezTo>
                <a:cubicBezTo>
                  <a:pt x="144" y="21"/>
                  <a:pt x="144" y="21"/>
                  <a:pt x="144" y="20"/>
                </a:cubicBezTo>
                <a:cubicBezTo>
                  <a:pt x="144" y="18"/>
                  <a:pt x="142" y="16"/>
                  <a:pt x="140" y="16"/>
                </a:cubicBezTo>
                <a:cubicBezTo>
                  <a:pt x="80" y="16"/>
                  <a:pt x="80" y="16"/>
                  <a:pt x="80" y="16"/>
                </a:cubicBezTo>
                <a:cubicBezTo>
                  <a:pt x="80" y="4"/>
                  <a:pt x="80" y="4"/>
                  <a:pt x="80" y="4"/>
                </a:cubicBezTo>
                <a:cubicBezTo>
                  <a:pt x="80" y="2"/>
                  <a:pt x="78" y="0"/>
                  <a:pt x="76" y="0"/>
                </a:cubicBezTo>
                <a:cubicBezTo>
                  <a:pt x="4" y="0"/>
                  <a:pt x="4" y="0"/>
                  <a:pt x="4" y="0"/>
                </a:cubicBezTo>
                <a:cubicBezTo>
                  <a:pt x="2" y="0"/>
                  <a:pt x="0" y="2"/>
                  <a:pt x="0" y="4"/>
                </a:cubicBezTo>
                <a:cubicBezTo>
                  <a:pt x="0" y="172"/>
                  <a:pt x="0" y="172"/>
                  <a:pt x="0" y="172"/>
                </a:cubicBezTo>
                <a:cubicBezTo>
                  <a:pt x="0" y="174"/>
                  <a:pt x="2" y="176"/>
                  <a:pt x="4" y="176"/>
                </a:cubicBezTo>
                <a:cubicBezTo>
                  <a:pt x="6" y="176"/>
                  <a:pt x="8" y="174"/>
                  <a:pt x="8" y="172"/>
                </a:cubicBezTo>
                <a:cubicBezTo>
                  <a:pt x="8" y="88"/>
                  <a:pt x="8" y="88"/>
                  <a:pt x="8" y="88"/>
                </a:cubicBezTo>
                <a:cubicBezTo>
                  <a:pt x="56" y="88"/>
                  <a:pt x="56" y="88"/>
                  <a:pt x="56" y="88"/>
                </a:cubicBezTo>
                <a:cubicBezTo>
                  <a:pt x="56" y="100"/>
                  <a:pt x="56" y="100"/>
                  <a:pt x="56" y="100"/>
                </a:cubicBezTo>
                <a:cubicBezTo>
                  <a:pt x="56" y="102"/>
                  <a:pt x="58" y="104"/>
                  <a:pt x="60" y="104"/>
                </a:cubicBezTo>
                <a:cubicBezTo>
                  <a:pt x="140" y="104"/>
                  <a:pt x="140" y="104"/>
                  <a:pt x="140" y="104"/>
                </a:cubicBezTo>
                <a:cubicBezTo>
                  <a:pt x="142" y="104"/>
                  <a:pt x="144" y="102"/>
                  <a:pt x="144" y="100"/>
                </a:cubicBezTo>
                <a:cubicBezTo>
                  <a:pt x="144" y="99"/>
                  <a:pt x="144" y="99"/>
                  <a:pt x="143" y="98"/>
                </a:cubicBezTo>
                <a:close/>
                <a:moveTo>
                  <a:pt x="8" y="8"/>
                </a:moveTo>
                <a:cubicBezTo>
                  <a:pt x="72" y="8"/>
                  <a:pt x="72" y="8"/>
                  <a:pt x="72" y="8"/>
                </a:cubicBezTo>
                <a:cubicBezTo>
                  <a:pt x="72" y="80"/>
                  <a:pt x="72" y="80"/>
                  <a:pt x="72" y="80"/>
                </a:cubicBezTo>
                <a:cubicBezTo>
                  <a:pt x="8" y="80"/>
                  <a:pt x="8" y="80"/>
                  <a:pt x="8" y="80"/>
                </a:cubicBezTo>
                <a:lnTo>
                  <a:pt x="8" y="8"/>
                </a:lnTo>
                <a:close/>
                <a:moveTo>
                  <a:pt x="64" y="96"/>
                </a:moveTo>
                <a:cubicBezTo>
                  <a:pt x="64" y="88"/>
                  <a:pt x="64" y="88"/>
                  <a:pt x="64" y="88"/>
                </a:cubicBezTo>
                <a:cubicBezTo>
                  <a:pt x="76" y="88"/>
                  <a:pt x="76" y="88"/>
                  <a:pt x="76" y="88"/>
                </a:cubicBezTo>
                <a:cubicBezTo>
                  <a:pt x="78" y="88"/>
                  <a:pt x="80" y="86"/>
                  <a:pt x="80" y="84"/>
                </a:cubicBezTo>
                <a:cubicBezTo>
                  <a:pt x="80" y="24"/>
                  <a:pt x="80" y="24"/>
                  <a:pt x="80" y="24"/>
                </a:cubicBezTo>
                <a:cubicBezTo>
                  <a:pt x="133" y="24"/>
                  <a:pt x="133" y="24"/>
                  <a:pt x="133" y="24"/>
                </a:cubicBezTo>
                <a:cubicBezTo>
                  <a:pt x="113" y="58"/>
                  <a:pt x="113" y="58"/>
                  <a:pt x="113" y="58"/>
                </a:cubicBezTo>
                <a:cubicBezTo>
                  <a:pt x="113" y="58"/>
                  <a:pt x="113" y="58"/>
                  <a:pt x="113" y="58"/>
                </a:cubicBezTo>
                <a:cubicBezTo>
                  <a:pt x="112" y="59"/>
                  <a:pt x="112" y="59"/>
                  <a:pt x="112" y="60"/>
                </a:cubicBezTo>
                <a:cubicBezTo>
                  <a:pt x="112" y="61"/>
                  <a:pt x="112" y="61"/>
                  <a:pt x="113" y="62"/>
                </a:cubicBezTo>
                <a:cubicBezTo>
                  <a:pt x="113" y="62"/>
                  <a:pt x="113" y="62"/>
                  <a:pt x="113" y="62"/>
                </a:cubicBezTo>
                <a:cubicBezTo>
                  <a:pt x="133" y="96"/>
                  <a:pt x="133" y="96"/>
                  <a:pt x="133" y="96"/>
                </a:cubicBezTo>
                <a:lnTo>
                  <a:pt x="64" y="9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noEditPoints="1"/>
          </p:cNvSpPr>
          <p:nvPr/>
        </p:nvSpPr>
        <p:spPr bwMode="auto">
          <a:xfrm>
            <a:off x="815975" y="2273300"/>
            <a:ext cx="569913" cy="571500"/>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noEditPoints="1"/>
          </p:cNvSpPr>
          <p:nvPr/>
        </p:nvSpPr>
        <p:spPr bwMode="auto">
          <a:xfrm>
            <a:off x="1901825" y="2273300"/>
            <a:ext cx="569913" cy="571500"/>
          </a:xfrm>
          <a:custGeom>
            <a:avLst/>
            <a:gdLst>
              <a:gd name="T0" fmla="*/ 0 w 176"/>
              <a:gd name="T1" fmla="*/ 104 h 176"/>
              <a:gd name="T2" fmla="*/ 144 w 176"/>
              <a:gd name="T3" fmla="*/ 104 h 176"/>
              <a:gd name="T4" fmla="*/ 50 w 176"/>
              <a:gd name="T5" fmla="*/ 44 h 176"/>
              <a:gd name="T6" fmla="*/ 32 w 176"/>
              <a:gd name="T7" fmla="*/ 55 h 176"/>
              <a:gd name="T8" fmla="*/ 26 w 176"/>
              <a:gd name="T9" fmla="*/ 60 h 176"/>
              <a:gd name="T10" fmla="*/ 32 w 176"/>
              <a:gd name="T11" fmla="*/ 100 h 176"/>
              <a:gd name="T12" fmla="*/ 26 w 176"/>
              <a:gd name="T13" fmla="*/ 60 h 176"/>
              <a:gd name="T14" fmla="*/ 32 w 176"/>
              <a:gd name="T15" fmla="*/ 108 h 176"/>
              <a:gd name="T16" fmla="*/ 26 w 176"/>
              <a:gd name="T17" fmla="*/ 148 h 176"/>
              <a:gd name="T18" fmla="*/ 32 w 176"/>
              <a:gd name="T19" fmla="*/ 153 h 176"/>
              <a:gd name="T20" fmla="*/ 50 w 176"/>
              <a:gd name="T21" fmla="*/ 164 h 176"/>
              <a:gd name="T22" fmla="*/ 68 w 176"/>
              <a:gd name="T23" fmla="*/ 167 h 176"/>
              <a:gd name="T24" fmla="*/ 68 w 176"/>
              <a:gd name="T25" fmla="*/ 140 h 176"/>
              <a:gd name="T26" fmla="*/ 68 w 176"/>
              <a:gd name="T27" fmla="*/ 132 h 176"/>
              <a:gd name="T28" fmla="*/ 40 w 176"/>
              <a:gd name="T29" fmla="*/ 108 h 176"/>
              <a:gd name="T30" fmla="*/ 68 w 176"/>
              <a:gd name="T31" fmla="*/ 132 h 176"/>
              <a:gd name="T32" fmla="*/ 40 w 176"/>
              <a:gd name="T33" fmla="*/ 100 h 176"/>
              <a:gd name="T34" fmla="*/ 68 w 176"/>
              <a:gd name="T35" fmla="*/ 76 h 176"/>
              <a:gd name="T36" fmla="*/ 68 w 176"/>
              <a:gd name="T37" fmla="*/ 68 h 176"/>
              <a:gd name="T38" fmla="*/ 68 w 176"/>
              <a:gd name="T39" fmla="*/ 41 h 176"/>
              <a:gd name="T40" fmla="*/ 112 w 176"/>
              <a:gd name="T41" fmla="*/ 55 h 176"/>
              <a:gd name="T42" fmla="*/ 94 w 176"/>
              <a:gd name="T43" fmla="*/ 44 h 176"/>
              <a:gd name="T44" fmla="*/ 76 w 176"/>
              <a:gd name="T45" fmla="*/ 41 h 176"/>
              <a:gd name="T46" fmla="*/ 76 w 176"/>
              <a:gd name="T47" fmla="*/ 68 h 176"/>
              <a:gd name="T48" fmla="*/ 76 w 176"/>
              <a:gd name="T49" fmla="*/ 76 h 176"/>
              <a:gd name="T50" fmla="*/ 104 w 176"/>
              <a:gd name="T51" fmla="*/ 100 h 176"/>
              <a:gd name="T52" fmla="*/ 76 w 176"/>
              <a:gd name="T53" fmla="*/ 76 h 176"/>
              <a:gd name="T54" fmla="*/ 104 w 176"/>
              <a:gd name="T55" fmla="*/ 108 h 176"/>
              <a:gd name="T56" fmla="*/ 76 w 176"/>
              <a:gd name="T57" fmla="*/ 132 h 176"/>
              <a:gd name="T58" fmla="*/ 76 w 176"/>
              <a:gd name="T59" fmla="*/ 167 h 176"/>
              <a:gd name="T60" fmla="*/ 97 w 176"/>
              <a:gd name="T61" fmla="*/ 144 h 176"/>
              <a:gd name="T62" fmla="*/ 94 w 176"/>
              <a:gd name="T63" fmla="*/ 164 h 176"/>
              <a:gd name="T64" fmla="*/ 112 w 176"/>
              <a:gd name="T65" fmla="*/ 153 h 176"/>
              <a:gd name="T66" fmla="*/ 118 w 176"/>
              <a:gd name="T67" fmla="*/ 148 h 176"/>
              <a:gd name="T68" fmla="*/ 112 w 176"/>
              <a:gd name="T69" fmla="*/ 108 h 176"/>
              <a:gd name="T70" fmla="*/ 118 w 176"/>
              <a:gd name="T71" fmla="*/ 148 h 176"/>
              <a:gd name="T72" fmla="*/ 107 w 176"/>
              <a:gd name="T73" fmla="*/ 68 h 176"/>
              <a:gd name="T74" fmla="*/ 136 w 176"/>
              <a:gd name="T75" fmla="*/ 100 h 176"/>
              <a:gd name="T76" fmla="*/ 104 w 176"/>
              <a:gd name="T77" fmla="*/ 0 h 176"/>
              <a:gd name="T78" fmla="*/ 66 w 176"/>
              <a:gd name="T79" fmla="*/ 24 h 176"/>
              <a:gd name="T80" fmla="*/ 82 w 176"/>
              <a:gd name="T81" fmla="*/ 12 h 176"/>
              <a:gd name="T82" fmla="*/ 83 w 176"/>
              <a:gd name="T83" fmla="*/ 25 h 176"/>
              <a:gd name="T84" fmla="*/ 100 w 176"/>
              <a:gd name="T85" fmla="*/ 29 h 176"/>
              <a:gd name="T86" fmla="*/ 108 w 176"/>
              <a:gd name="T87" fmla="*/ 9 h 176"/>
              <a:gd name="T88" fmla="*/ 113 w 176"/>
              <a:gd name="T89" fmla="*/ 35 h 176"/>
              <a:gd name="T90" fmla="*/ 131 w 176"/>
              <a:gd name="T91" fmla="*/ 39 h 176"/>
              <a:gd name="T92" fmla="*/ 147 w 176"/>
              <a:gd name="T93" fmla="*/ 76 h 176"/>
              <a:gd name="T94" fmla="*/ 151 w 176"/>
              <a:gd name="T95" fmla="*/ 115 h 176"/>
              <a:gd name="T96" fmla="*/ 176 w 176"/>
              <a:gd name="T97" fmla="*/ 72 h 176"/>
              <a:gd name="T98" fmla="*/ 126 w 176"/>
              <a:gd name="T99" fmla="*/ 12 h 176"/>
              <a:gd name="T100" fmla="*/ 136 w 176"/>
              <a:gd name="T101" fmla="*/ 28 h 176"/>
              <a:gd name="T102" fmla="*/ 144 w 176"/>
              <a:gd name="T103" fmla="*/ 68 h 176"/>
              <a:gd name="T104" fmla="*/ 150 w 176"/>
              <a:gd name="T105" fmla="*/ 28 h 176"/>
              <a:gd name="T106" fmla="*/ 144 w 176"/>
              <a:gd name="T107" fmla="*/ 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 h="176">
                <a:moveTo>
                  <a:pt x="72" y="32"/>
                </a:moveTo>
                <a:cubicBezTo>
                  <a:pt x="32" y="32"/>
                  <a:pt x="0" y="64"/>
                  <a:pt x="0" y="104"/>
                </a:cubicBezTo>
                <a:cubicBezTo>
                  <a:pt x="0" y="144"/>
                  <a:pt x="32" y="176"/>
                  <a:pt x="72" y="176"/>
                </a:cubicBezTo>
                <a:cubicBezTo>
                  <a:pt x="112" y="176"/>
                  <a:pt x="144" y="144"/>
                  <a:pt x="144" y="104"/>
                </a:cubicBezTo>
                <a:cubicBezTo>
                  <a:pt x="144" y="64"/>
                  <a:pt x="112" y="32"/>
                  <a:pt x="72" y="32"/>
                </a:cubicBezTo>
                <a:moveTo>
                  <a:pt x="50" y="44"/>
                </a:moveTo>
                <a:cubicBezTo>
                  <a:pt x="46" y="49"/>
                  <a:pt x="43" y="54"/>
                  <a:pt x="40" y="60"/>
                </a:cubicBezTo>
                <a:cubicBezTo>
                  <a:pt x="37" y="59"/>
                  <a:pt x="34" y="57"/>
                  <a:pt x="32" y="55"/>
                </a:cubicBezTo>
                <a:cubicBezTo>
                  <a:pt x="37" y="50"/>
                  <a:pt x="43" y="47"/>
                  <a:pt x="50" y="44"/>
                </a:cubicBezTo>
                <a:moveTo>
                  <a:pt x="26" y="60"/>
                </a:moveTo>
                <a:cubicBezTo>
                  <a:pt x="29" y="63"/>
                  <a:pt x="33" y="66"/>
                  <a:pt x="37" y="68"/>
                </a:cubicBezTo>
                <a:cubicBezTo>
                  <a:pt x="34" y="77"/>
                  <a:pt x="32" y="88"/>
                  <a:pt x="32" y="100"/>
                </a:cubicBezTo>
                <a:cubicBezTo>
                  <a:pt x="8" y="100"/>
                  <a:pt x="8" y="100"/>
                  <a:pt x="8" y="100"/>
                </a:cubicBezTo>
                <a:cubicBezTo>
                  <a:pt x="9" y="84"/>
                  <a:pt x="16" y="70"/>
                  <a:pt x="26" y="60"/>
                </a:cubicBezTo>
                <a:moveTo>
                  <a:pt x="8" y="108"/>
                </a:moveTo>
                <a:cubicBezTo>
                  <a:pt x="32" y="108"/>
                  <a:pt x="32" y="108"/>
                  <a:pt x="32" y="108"/>
                </a:cubicBezTo>
                <a:cubicBezTo>
                  <a:pt x="32" y="120"/>
                  <a:pt x="34" y="131"/>
                  <a:pt x="37" y="140"/>
                </a:cubicBezTo>
                <a:cubicBezTo>
                  <a:pt x="33" y="142"/>
                  <a:pt x="29" y="145"/>
                  <a:pt x="26" y="148"/>
                </a:cubicBezTo>
                <a:cubicBezTo>
                  <a:pt x="16" y="138"/>
                  <a:pt x="9" y="124"/>
                  <a:pt x="8" y="108"/>
                </a:cubicBezTo>
                <a:moveTo>
                  <a:pt x="32" y="153"/>
                </a:moveTo>
                <a:cubicBezTo>
                  <a:pt x="34" y="151"/>
                  <a:pt x="37" y="149"/>
                  <a:pt x="40" y="148"/>
                </a:cubicBezTo>
                <a:cubicBezTo>
                  <a:pt x="43" y="154"/>
                  <a:pt x="46" y="159"/>
                  <a:pt x="50" y="164"/>
                </a:cubicBezTo>
                <a:cubicBezTo>
                  <a:pt x="43" y="161"/>
                  <a:pt x="37" y="158"/>
                  <a:pt x="32" y="153"/>
                </a:cubicBezTo>
                <a:moveTo>
                  <a:pt x="68" y="167"/>
                </a:moveTo>
                <a:cubicBezTo>
                  <a:pt x="60" y="165"/>
                  <a:pt x="52" y="157"/>
                  <a:pt x="47" y="144"/>
                </a:cubicBezTo>
                <a:cubicBezTo>
                  <a:pt x="53" y="142"/>
                  <a:pt x="61" y="141"/>
                  <a:pt x="68" y="140"/>
                </a:cubicBezTo>
                <a:lnTo>
                  <a:pt x="68" y="167"/>
                </a:lnTo>
                <a:close/>
                <a:moveTo>
                  <a:pt x="68" y="132"/>
                </a:moveTo>
                <a:cubicBezTo>
                  <a:pt x="60" y="133"/>
                  <a:pt x="52" y="134"/>
                  <a:pt x="45" y="137"/>
                </a:cubicBezTo>
                <a:cubicBezTo>
                  <a:pt x="42" y="128"/>
                  <a:pt x="40" y="119"/>
                  <a:pt x="40" y="108"/>
                </a:cubicBezTo>
                <a:cubicBezTo>
                  <a:pt x="68" y="108"/>
                  <a:pt x="68" y="108"/>
                  <a:pt x="68" y="108"/>
                </a:cubicBezTo>
                <a:lnTo>
                  <a:pt x="68" y="132"/>
                </a:lnTo>
                <a:close/>
                <a:moveTo>
                  <a:pt x="68" y="100"/>
                </a:moveTo>
                <a:cubicBezTo>
                  <a:pt x="40" y="100"/>
                  <a:pt x="40" y="100"/>
                  <a:pt x="40" y="100"/>
                </a:cubicBezTo>
                <a:cubicBezTo>
                  <a:pt x="40" y="89"/>
                  <a:pt x="42" y="80"/>
                  <a:pt x="45" y="71"/>
                </a:cubicBezTo>
                <a:cubicBezTo>
                  <a:pt x="52" y="74"/>
                  <a:pt x="60" y="75"/>
                  <a:pt x="68" y="76"/>
                </a:cubicBezTo>
                <a:lnTo>
                  <a:pt x="68" y="100"/>
                </a:lnTo>
                <a:close/>
                <a:moveTo>
                  <a:pt x="68" y="68"/>
                </a:moveTo>
                <a:cubicBezTo>
                  <a:pt x="61" y="67"/>
                  <a:pt x="53" y="66"/>
                  <a:pt x="47" y="64"/>
                </a:cubicBezTo>
                <a:cubicBezTo>
                  <a:pt x="52" y="51"/>
                  <a:pt x="60" y="43"/>
                  <a:pt x="68" y="41"/>
                </a:cubicBezTo>
                <a:lnTo>
                  <a:pt x="68" y="68"/>
                </a:lnTo>
                <a:close/>
                <a:moveTo>
                  <a:pt x="112" y="55"/>
                </a:moveTo>
                <a:cubicBezTo>
                  <a:pt x="110" y="57"/>
                  <a:pt x="107" y="59"/>
                  <a:pt x="104" y="60"/>
                </a:cubicBezTo>
                <a:cubicBezTo>
                  <a:pt x="101" y="54"/>
                  <a:pt x="98" y="49"/>
                  <a:pt x="94" y="44"/>
                </a:cubicBezTo>
                <a:cubicBezTo>
                  <a:pt x="101" y="47"/>
                  <a:pt x="107" y="50"/>
                  <a:pt x="112" y="55"/>
                </a:cubicBezTo>
                <a:moveTo>
                  <a:pt x="76" y="41"/>
                </a:moveTo>
                <a:cubicBezTo>
                  <a:pt x="84" y="43"/>
                  <a:pt x="92" y="51"/>
                  <a:pt x="97" y="64"/>
                </a:cubicBezTo>
                <a:cubicBezTo>
                  <a:pt x="91" y="66"/>
                  <a:pt x="83" y="67"/>
                  <a:pt x="76" y="68"/>
                </a:cubicBezTo>
                <a:lnTo>
                  <a:pt x="76" y="41"/>
                </a:lnTo>
                <a:close/>
                <a:moveTo>
                  <a:pt x="76" y="76"/>
                </a:moveTo>
                <a:cubicBezTo>
                  <a:pt x="84" y="75"/>
                  <a:pt x="92" y="74"/>
                  <a:pt x="99" y="71"/>
                </a:cubicBezTo>
                <a:cubicBezTo>
                  <a:pt x="102" y="80"/>
                  <a:pt x="104" y="89"/>
                  <a:pt x="104" y="100"/>
                </a:cubicBezTo>
                <a:cubicBezTo>
                  <a:pt x="76" y="100"/>
                  <a:pt x="76" y="100"/>
                  <a:pt x="76" y="100"/>
                </a:cubicBezTo>
                <a:lnTo>
                  <a:pt x="76" y="76"/>
                </a:lnTo>
                <a:close/>
                <a:moveTo>
                  <a:pt x="76" y="108"/>
                </a:moveTo>
                <a:cubicBezTo>
                  <a:pt x="104" y="108"/>
                  <a:pt x="104" y="108"/>
                  <a:pt x="104" y="108"/>
                </a:cubicBezTo>
                <a:cubicBezTo>
                  <a:pt x="104" y="119"/>
                  <a:pt x="102" y="128"/>
                  <a:pt x="99" y="137"/>
                </a:cubicBezTo>
                <a:cubicBezTo>
                  <a:pt x="92" y="134"/>
                  <a:pt x="84" y="133"/>
                  <a:pt x="76" y="132"/>
                </a:cubicBezTo>
                <a:lnTo>
                  <a:pt x="76" y="108"/>
                </a:lnTo>
                <a:close/>
                <a:moveTo>
                  <a:pt x="76" y="167"/>
                </a:moveTo>
                <a:cubicBezTo>
                  <a:pt x="76" y="140"/>
                  <a:pt x="76" y="140"/>
                  <a:pt x="76" y="140"/>
                </a:cubicBezTo>
                <a:cubicBezTo>
                  <a:pt x="83" y="141"/>
                  <a:pt x="91" y="142"/>
                  <a:pt x="97" y="144"/>
                </a:cubicBezTo>
                <a:cubicBezTo>
                  <a:pt x="92" y="157"/>
                  <a:pt x="84" y="165"/>
                  <a:pt x="76" y="167"/>
                </a:cubicBezTo>
                <a:moveTo>
                  <a:pt x="94" y="164"/>
                </a:moveTo>
                <a:cubicBezTo>
                  <a:pt x="98" y="159"/>
                  <a:pt x="101" y="154"/>
                  <a:pt x="104" y="148"/>
                </a:cubicBezTo>
                <a:cubicBezTo>
                  <a:pt x="107" y="149"/>
                  <a:pt x="110" y="151"/>
                  <a:pt x="112" y="153"/>
                </a:cubicBezTo>
                <a:cubicBezTo>
                  <a:pt x="107" y="158"/>
                  <a:pt x="101" y="161"/>
                  <a:pt x="94" y="164"/>
                </a:cubicBezTo>
                <a:moveTo>
                  <a:pt x="118" y="148"/>
                </a:moveTo>
                <a:cubicBezTo>
                  <a:pt x="115" y="145"/>
                  <a:pt x="111" y="142"/>
                  <a:pt x="107" y="140"/>
                </a:cubicBezTo>
                <a:cubicBezTo>
                  <a:pt x="110" y="131"/>
                  <a:pt x="112" y="120"/>
                  <a:pt x="112" y="108"/>
                </a:cubicBezTo>
                <a:cubicBezTo>
                  <a:pt x="136" y="108"/>
                  <a:pt x="136" y="108"/>
                  <a:pt x="136" y="108"/>
                </a:cubicBezTo>
                <a:cubicBezTo>
                  <a:pt x="135" y="124"/>
                  <a:pt x="128" y="138"/>
                  <a:pt x="118" y="148"/>
                </a:cubicBezTo>
                <a:moveTo>
                  <a:pt x="112" y="100"/>
                </a:moveTo>
                <a:cubicBezTo>
                  <a:pt x="112" y="88"/>
                  <a:pt x="110" y="77"/>
                  <a:pt x="107" y="68"/>
                </a:cubicBezTo>
                <a:cubicBezTo>
                  <a:pt x="111" y="66"/>
                  <a:pt x="115" y="63"/>
                  <a:pt x="118" y="60"/>
                </a:cubicBezTo>
                <a:cubicBezTo>
                  <a:pt x="128" y="70"/>
                  <a:pt x="135" y="84"/>
                  <a:pt x="136" y="100"/>
                </a:cubicBezTo>
                <a:lnTo>
                  <a:pt x="112" y="100"/>
                </a:lnTo>
                <a:close/>
                <a:moveTo>
                  <a:pt x="104" y="0"/>
                </a:moveTo>
                <a:cubicBezTo>
                  <a:pt x="81" y="0"/>
                  <a:pt x="60" y="11"/>
                  <a:pt x="47" y="28"/>
                </a:cubicBezTo>
                <a:cubicBezTo>
                  <a:pt x="53" y="26"/>
                  <a:pt x="59" y="25"/>
                  <a:pt x="66" y="24"/>
                </a:cubicBezTo>
                <a:cubicBezTo>
                  <a:pt x="65" y="24"/>
                  <a:pt x="64" y="23"/>
                  <a:pt x="64" y="23"/>
                </a:cubicBezTo>
                <a:cubicBezTo>
                  <a:pt x="69" y="18"/>
                  <a:pt x="75" y="15"/>
                  <a:pt x="82" y="12"/>
                </a:cubicBezTo>
                <a:cubicBezTo>
                  <a:pt x="79" y="15"/>
                  <a:pt x="76" y="20"/>
                  <a:pt x="74" y="24"/>
                </a:cubicBezTo>
                <a:cubicBezTo>
                  <a:pt x="77" y="24"/>
                  <a:pt x="80" y="24"/>
                  <a:pt x="83" y="25"/>
                </a:cubicBezTo>
                <a:cubicBezTo>
                  <a:pt x="87" y="16"/>
                  <a:pt x="93" y="10"/>
                  <a:pt x="100" y="9"/>
                </a:cubicBezTo>
                <a:cubicBezTo>
                  <a:pt x="100" y="29"/>
                  <a:pt x="100" y="29"/>
                  <a:pt x="100" y="29"/>
                </a:cubicBezTo>
                <a:cubicBezTo>
                  <a:pt x="103" y="30"/>
                  <a:pt x="105" y="31"/>
                  <a:pt x="108" y="33"/>
                </a:cubicBezTo>
                <a:cubicBezTo>
                  <a:pt x="108" y="9"/>
                  <a:pt x="108" y="9"/>
                  <a:pt x="108" y="9"/>
                </a:cubicBezTo>
                <a:cubicBezTo>
                  <a:pt x="116" y="11"/>
                  <a:pt x="124" y="19"/>
                  <a:pt x="129" y="32"/>
                </a:cubicBezTo>
                <a:cubicBezTo>
                  <a:pt x="124" y="33"/>
                  <a:pt x="119" y="35"/>
                  <a:pt x="113" y="35"/>
                </a:cubicBezTo>
                <a:cubicBezTo>
                  <a:pt x="116" y="37"/>
                  <a:pt x="119" y="39"/>
                  <a:pt x="122" y="42"/>
                </a:cubicBezTo>
                <a:cubicBezTo>
                  <a:pt x="125" y="41"/>
                  <a:pt x="128" y="40"/>
                  <a:pt x="131" y="39"/>
                </a:cubicBezTo>
                <a:cubicBezTo>
                  <a:pt x="133" y="44"/>
                  <a:pt x="134" y="49"/>
                  <a:pt x="135" y="54"/>
                </a:cubicBezTo>
                <a:cubicBezTo>
                  <a:pt x="140" y="61"/>
                  <a:pt x="144" y="68"/>
                  <a:pt x="147" y="76"/>
                </a:cubicBezTo>
                <a:cubicBezTo>
                  <a:pt x="168" y="76"/>
                  <a:pt x="168" y="76"/>
                  <a:pt x="168" y="76"/>
                </a:cubicBezTo>
                <a:cubicBezTo>
                  <a:pt x="167" y="91"/>
                  <a:pt x="161" y="105"/>
                  <a:pt x="151" y="115"/>
                </a:cubicBezTo>
                <a:cubicBezTo>
                  <a:pt x="150" y="120"/>
                  <a:pt x="149" y="124"/>
                  <a:pt x="148" y="129"/>
                </a:cubicBezTo>
                <a:cubicBezTo>
                  <a:pt x="165" y="116"/>
                  <a:pt x="176" y="95"/>
                  <a:pt x="176" y="72"/>
                </a:cubicBezTo>
                <a:cubicBezTo>
                  <a:pt x="176" y="32"/>
                  <a:pt x="144" y="0"/>
                  <a:pt x="104" y="0"/>
                </a:cubicBezTo>
                <a:moveTo>
                  <a:pt x="126" y="12"/>
                </a:moveTo>
                <a:cubicBezTo>
                  <a:pt x="133" y="15"/>
                  <a:pt x="139" y="18"/>
                  <a:pt x="144" y="23"/>
                </a:cubicBezTo>
                <a:cubicBezTo>
                  <a:pt x="142" y="25"/>
                  <a:pt x="139" y="27"/>
                  <a:pt x="136" y="28"/>
                </a:cubicBezTo>
                <a:cubicBezTo>
                  <a:pt x="133" y="22"/>
                  <a:pt x="130" y="17"/>
                  <a:pt x="126" y="12"/>
                </a:cubicBezTo>
                <a:moveTo>
                  <a:pt x="144" y="68"/>
                </a:moveTo>
                <a:cubicBezTo>
                  <a:pt x="144" y="56"/>
                  <a:pt x="142" y="45"/>
                  <a:pt x="139" y="36"/>
                </a:cubicBezTo>
                <a:cubicBezTo>
                  <a:pt x="143" y="34"/>
                  <a:pt x="147" y="31"/>
                  <a:pt x="150" y="28"/>
                </a:cubicBezTo>
                <a:cubicBezTo>
                  <a:pt x="160" y="38"/>
                  <a:pt x="167" y="52"/>
                  <a:pt x="168" y="68"/>
                </a:cubicBezTo>
                <a:lnTo>
                  <a:pt x="144" y="6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noEditPoints="1"/>
          </p:cNvSpPr>
          <p:nvPr/>
        </p:nvSpPr>
        <p:spPr bwMode="auto">
          <a:xfrm>
            <a:off x="2989263" y="2273300"/>
            <a:ext cx="568325" cy="571500"/>
          </a:xfrm>
          <a:custGeom>
            <a:avLst/>
            <a:gdLst>
              <a:gd name="T0" fmla="*/ 80 w 176"/>
              <a:gd name="T1" fmla="*/ 95 h 176"/>
              <a:gd name="T2" fmla="*/ 75 w 176"/>
              <a:gd name="T3" fmla="*/ 132 h 176"/>
              <a:gd name="T4" fmla="*/ 88 w 176"/>
              <a:gd name="T5" fmla="*/ 148 h 176"/>
              <a:gd name="T6" fmla="*/ 98 w 176"/>
              <a:gd name="T7" fmla="*/ 105 h 176"/>
              <a:gd name="T8" fmla="*/ 132 w 176"/>
              <a:gd name="T9" fmla="*/ 113 h 176"/>
              <a:gd name="T10" fmla="*/ 132 w 176"/>
              <a:gd name="T11" fmla="*/ 105 h 176"/>
              <a:gd name="T12" fmla="*/ 85 w 176"/>
              <a:gd name="T13" fmla="*/ 65 h 176"/>
              <a:gd name="T14" fmla="*/ 84 w 176"/>
              <a:gd name="T15" fmla="*/ 48 h 176"/>
              <a:gd name="T16" fmla="*/ 76 w 176"/>
              <a:gd name="T17" fmla="*/ 46 h 176"/>
              <a:gd name="T18" fmla="*/ 66 w 176"/>
              <a:gd name="T19" fmla="*/ 37 h 176"/>
              <a:gd name="T20" fmla="*/ 42 w 176"/>
              <a:gd name="T21" fmla="*/ 33 h 176"/>
              <a:gd name="T22" fmla="*/ 31 w 176"/>
              <a:gd name="T23" fmla="*/ 79 h 176"/>
              <a:gd name="T24" fmla="*/ 56 w 176"/>
              <a:gd name="T25" fmla="*/ 94 h 176"/>
              <a:gd name="T26" fmla="*/ 62 w 176"/>
              <a:gd name="T27" fmla="*/ 82 h 176"/>
              <a:gd name="T28" fmla="*/ 88 w 176"/>
              <a:gd name="T29" fmla="*/ 0 h 176"/>
              <a:gd name="T30" fmla="*/ 88 w 176"/>
              <a:gd name="T31" fmla="*/ 176 h 176"/>
              <a:gd name="T32" fmla="*/ 88 w 176"/>
              <a:gd name="T33" fmla="*/ 0 h 176"/>
              <a:gd name="T34" fmla="*/ 8 w 176"/>
              <a:gd name="T35" fmla="*/ 88 h 176"/>
              <a:gd name="T36" fmla="*/ 168 w 176"/>
              <a:gd name="T37" fmla="*/ 88 h 176"/>
              <a:gd name="T38" fmla="*/ 160 w 176"/>
              <a:gd name="T39" fmla="*/ 81 h 176"/>
              <a:gd name="T40" fmla="*/ 159 w 176"/>
              <a:gd name="T41" fmla="*/ 75 h 176"/>
              <a:gd name="T42" fmla="*/ 157 w 176"/>
              <a:gd name="T43" fmla="*/ 68 h 176"/>
              <a:gd name="T44" fmla="*/ 155 w 176"/>
              <a:gd name="T45" fmla="*/ 60 h 176"/>
              <a:gd name="T46" fmla="*/ 152 w 176"/>
              <a:gd name="T47" fmla="*/ 55 h 176"/>
              <a:gd name="T48" fmla="*/ 149 w 176"/>
              <a:gd name="T49" fmla="*/ 50 h 176"/>
              <a:gd name="T50" fmla="*/ 146 w 176"/>
              <a:gd name="T51" fmla="*/ 45 h 176"/>
              <a:gd name="T52" fmla="*/ 136 w 176"/>
              <a:gd name="T53" fmla="*/ 34 h 176"/>
              <a:gd name="T54" fmla="*/ 132 w 176"/>
              <a:gd name="T55" fmla="*/ 31 h 176"/>
              <a:gd name="T56" fmla="*/ 106 w 176"/>
              <a:gd name="T57" fmla="*/ 29 h 176"/>
              <a:gd name="T58" fmla="*/ 110 w 176"/>
              <a:gd name="T59" fmla="*/ 48 h 176"/>
              <a:gd name="T60" fmla="*/ 132 w 176"/>
              <a:gd name="T61" fmla="*/ 56 h 176"/>
              <a:gd name="T62" fmla="*/ 144 w 176"/>
              <a:gd name="T63" fmla="*/ 99 h 176"/>
              <a:gd name="T64" fmla="*/ 158 w 176"/>
              <a:gd name="T65" fmla="*/ 103 h 176"/>
              <a:gd name="T66" fmla="*/ 159 w 176"/>
              <a:gd name="T67" fmla="*/ 97 h 176"/>
              <a:gd name="T68" fmla="*/ 160 w 176"/>
              <a:gd name="T6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98" y="105"/>
                </a:moveTo>
                <a:cubicBezTo>
                  <a:pt x="90" y="98"/>
                  <a:pt x="91" y="95"/>
                  <a:pt x="80" y="95"/>
                </a:cubicBezTo>
                <a:cubicBezTo>
                  <a:pt x="69" y="95"/>
                  <a:pt x="62" y="97"/>
                  <a:pt x="65" y="112"/>
                </a:cubicBezTo>
                <a:cubicBezTo>
                  <a:pt x="68" y="127"/>
                  <a:pt x="76" y="121"/>
                  <a:pt x="75" y="132"/>
                </a:cubicBezTo>
                <a:cubicBezTo>
                  <a:pt x="74" y="144"/>
                  <a:pt x="77" y="146"/>
                  <a:pt x="79" y="149"/>
                </a:cubicBezTo>
                <a:cubicBezTo>
                  <a:pt x="81" y="152"/>
                  <a:pt x="86" y="160"/>
                  <a:pt x="88" y="148"/>
                </a:cubicBezTo>
                <a:cubicBezTo>
                  <a:pt x="90" y="137"/>
                  <a:pt x="94" y="131"/>
                  <a:pt x="98" y="125"/>
                </a:cubicBezTo>
                <a:cubicBezTo>
                  <a:pt x="102" y="120"/>
                  <a:pt x="107" y="113"/>
                  <a:pt x="98" y="105"/>
                </a:cubicBezTo>
                <a:moveTo>
                  <a:pt x="132" y="105"/>
                </a:moveTo>
                <a:cubicBezTo>
                  <a:pt x="130" y="107"/>
                  <a:pt x="130" y="110"/>
                  <a:pt x="132" y="113"/>
                </a:cubicBezTo>
                <a:cubicBezTo>
                  <a:pt x="134" y="115"/>
                  <a:pt x="139" y="117"/>
                  <a:pt x="141" y="113"/>
                </a:cubicBezTo>
                <a:cubicBezTo>
                  <a:pt x="142" y="108"/>
                  <a:pt x="135" y="103"/>
                  <a:pt x="132" y="105"/>
                </a:cubicBezTo>
                <a:moveTo>
                  <a:pt x="69" y="79"/>
                </a:moveTo>
                <a:cubicBezTo>
                  <a:pt x="69" y="73"/>
                  <a:pt x="78" y="67"/>
                  <a:pt x="85" y="65"/>
                </a:cubicBezTo>
                <a:cubicBezTo>
                  <a:pt x="91" y="62"/>
                  <a:pt x="97" y="61"/>
                  <a:pt x="96" y="56"/>
                </a:cubicBezTo>
                <a:cubicBezTo>
                  <a:pt x="95" y="51"/>
                  <a:pt x="93" y="48"/>
                  <a:pt x="84" y="48"/>
                </a:cubicBezTo>
                <a:cubicBezTo>
                  <a:pt x="74" y="48"/>
                  <a:pt x="78" y="61"/>
                  <a:pt x="70" y="53"/>
                </a:cubicBezTo>
                <a:cubicBezTo>
                  <a:pt x="62" y="45"/>
                  <a:pt x="72" y="47"/>
                  <a:pt x="76" y="46"/>
                </a:cubicBezTo>
                <a:cubicBezTo>
                  <a:pt x="80" y="44"/>
                  <a:pt x="84" y="37"/>
                  <a:pt x="77" y="36"/>
                </a:cubicBezTo>
                <a:cubicBezTo>
                  <a:pt x="70" y="36"/>
                  <a:pt x="71" y="39"/>
                  <a:pt x="66" y="37"/>
                </a:cubicBezTo>
                <a:cubicBezTo>
                  <a:pt x="60" y="35"/>
                  <a:pt x="58" y="44"/>
                  <a:pt x="54" y="43"/>
                </a:cubicBezTo>
                <a:cubicBezTo>
                  <a:pt x="52" y="42"/>
                  <a:pt x="46" y="38"/>
                  <a:pt x="42" y="33"/>
                </a:cubicBezTo>
                <a:cubicBezTo>
                  <a:pt x="33" y="40"/>
                  <a:pt x="27" y="49"/>
                  <a:pt x="22" y="59"/>
                </a:cubicBezTo>
                <a:cubicBezTo>
                  <a:pt x="23" y="72"/>
                  <a:pt x="31" y="79"/>
                  <a:pt x="31" y="79"/>
                </a:cubicBezTo>
                <a:cubicBezTo>
                  <a:pt x="31" y="79"/>
                  <a:pt x="35" y="88"/>
                  <a:pt x="57" y="99"/>
                </a:cubicBezTo>
                <a:cubicBezTo>
                  <a:pt x="57" y="99"/>
                  <a:pt x="61" y="99"/>
                  <a:pt x="56" y="94"/>
                </a:cubicBezTo>
                <a:cubicBezTo>
                  <a:pt x="51" y="89"/>
                  <a:pt x="46" y="83"/>
                  <a:pt x="52" y="79"/>
                </a:cubicBezTo>
                <a:cubicBezTo>
                  <a:pt x="58" y="76"/>
                  <a:pt x="60" y="76"/>
                  <a:pt x="62" y="82"/>
                </a:cubicBezTo>
                <a:cubicBezTo>
                  <a:pt x="63" y="88"/>
                  <a:pt x="68" y="85"/>
                  <a:pt x="69" y="7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60" y="81"/>
                </a:moveTo>
                <a:cubicBezTo>
                  <a:pt x="160" y="81"/>
                  <a:pt x="160" y="80"/>
                  <a:pt x="159" y="79"/>
                </a:cubicBezTo>
                <a:cubicBezTo>
                  <a:pt x="159" y="78"/>
                  <a:pt x="159" y="76"/>
                  <a:pt x="159" y="75"/>
                </a:cubicBezTo>
                <a:cubicBezTo>
                  <a:pt x="159" y="74"/>
                  <a:pt x="158" y="73"/>
                  <a:pt x="158" y="72"/>
                </a:cubicBezTo>
                <a:cubicBezTo>
                  <a:pt x="158" y="71"/>
                  <a:pt x="158" y="70"/>
                  <a:pt x="157" y="68"/>
                </a:cubicBezTo>
                <a:cubicBezTo>
                  <a:pt x="157" y="67"/>
                  <a:pt x="157" y="67"/>
                  <a:pt x="157" y="66"/>
                </a:cubicBezTo>
                <a:cubicBezTo>
                  <a:pt x="156" y="64"/>
                  <a:pt x="155" y="62"/>
                  <a:pt x="155" y="60"/>
                </a:cubicBezTo>
                <a:cubicBezTo>
                  <a:pt x="154" y="60"/>
                  <a:pt x="154" y="59"/>
                  <a:pt x="153" y="58"/>
                </a:cubicBezTo>
                <a:cubicBezTo>
                  <a:pt x="153" y="57"/>
                  <a:pt x="152" y="56"/>
                  <a:pt x="152" y="55"/>
                </a:cubicBezTo>
                <a:cubicBezTo>
                  <a:pt x="151" y="54"/>
                  <a:pt x="151" y="53"/>
                  <a:pt x="150" y="52"/>
                </a:cubicBezTo>
                <a:cubicBezTo>
                  <a:pt x="150" y="51"/>
                  <a:pt x="149" y="50"/>
                  <a:pt x="149" y="50"/>
                </a:cubicBezTo>
                <a:cubicBezTo>
                  <a:pt x="148" y="49"/>
                  <a:pt x="148" y="48"/>
                  <a:pt x="147" y="47"/>
                </a:cubicBezTo>
                <a:cubicBezTo>
                  <a:pt x="147" y="46"/>
                  <a:pt x="146" y="46"/>
                  <a:pt x="146" y="45"/>
                </a:cubicBezTo>
                <a:cubicBezTo>
                  <a:pt x="143" y="41"/>
                  <a:pt x="140" y="38"/>
                  <a:pt x="136" y="35"/>
                </a:cubicBezTo>
                <a:cubicBezTo>
                  <a:pt x="136" y="35"/>
                  <a:pt x="136" y="34"/>
                  <a:pt x="136" y="34"/>
                </a:cubicBezTo>
                <a:cubicBezTo>
                  <a:pt x="134" y="33"/>
                  <a:pt x="133" y="32"/>
                  <a:pt x="132" y="31"/>
                </a:cubicBezTo>
                <a:cubicBezTo>
                  <a:pt x="132" y="31"/>
                  <a:pt x="132" y="31"/>
                  <a:pt x="132" y="31"/>
                </a:cubicBezTo>
                <a:cubicBezTo>
                  <a:pt x="126" y="26"/>
                  <a:pt x="120" y="23"/>
                  <a:pt x="113" y="20"/>
                </a:cubicBezTo>
                <a:cubicBezTo>
                  <a:pt x="111" y="24"/>
                  <a:pt x="109" y="28"/>
                  <a:pt x="106" y="29"/>
                </a:cubicBezTo>
                <a:cubicBezTo>
                  <a:pt x="103" y="31"/>
                  <a:pt x="103" y="39"/>
                  <a:pt x="110" y="38"/>
                </a:cubicBezTo>
                <a:cubicBezTo>
                  <a:pt x="110" y="38"/>
                  <a:pt x="108" y="40"/>
                  <a:pt x="110" y="48"/>
                </a:cubicBezTo>
                <a:cubicBezTo>
                  <a:pt x="112" y="55"/>
                  <a:pt x="115" y="57"/>
                  <a:pt x="125" y="52"/>
                </a:cubicBezTo>
                <a:cubicBezTo>
                  <a:pt x="129" y="51"/>
                  <a:pt x="132" y="52"/>
                  <a:pt x="132" y="56"/>
                </a:cubicBezTo>
                <a:cubicBezTo>
                  <a:pt x="131" y="65"/>
                  <a:pt x="124" y="65"/>
                  <a:pt x="129" y="80"/>
                </a:cubicBezTo>
                <a:cubicBezTo>
                  <a:pt x="133" y="89"/>
                  <a:pt x="141" y="92"/>
                  <a:pt x="144" y="99"/>
                </a:cubicBezTo>
                <a:cubicBezTo>
                  <a:pt x="145" y="103"/>
                  <a:pt x="151" y="107"/>
                  <a:pt x="157" y="109"/>
                </a:cubicBezTo>
                <a:cubicBezTo>
                  <a:pt x="157" y="107"/>
                  <a:pt x="158" y="105"/>
                  <a:pt x="158" y="103"/>
                </a:cubicBezTo>
                <a:cubicBezTo>
                  <a:pt x="158" y="103"/>
                  <a:pt x="159" y="102"/>
                  <a:pt x="159" y="101"/>
                </a:cubicBezTo>
                <a:cubicBezTo>
                  <a:pt x="159" y="100"/>
                  <a:pt x="159" y="98"/>
                  <a:pt x="159" y="97"/>
                </a:cubicBezTo>
                <a:cubicBezTo>
                  <a:pt x="160" y="96"/>
                  <a:pt x="160" y="95"/>
                  <a:pt x="160" y="95"/>
                </a:cubicBezTo>
                <a:cubicBezTo>
                  <a:pt x="160" y="92"/>
                  <a:pt x="160" y="90"/>
                  <a:pt x="160" y="88"/>
                </a:cubicBezTo>
                <a:cubicBezTo>
                  <a:pt x="160" y="86"/>
                  <a:pt x="160" y="84"/>
                  <a:pt x="160" y="8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p:nvSpPr>
        <p:spPr bwMode="auto">
          <a:xfrm>
            <a:off x="4075113" y="2273300"/>
            <a:ext cx="569913" cy="571500"/>
          </a:xfrm>
          <a:custGeom>
            <a:avLst/>
            <a:gdLst>
              <a:gd name="T0" fmla="*/ 168 w 176"/>
              <a:gd name="T1" fmla="*/ 36 h 176"/>
              <a:gd name="T2" fmla="*/ 175 w 176"/>
              <a:gd name="T3" fmla="*/ 7 h 176"/>
              <a:gd name="T4" fmla="*/ 169 w 176"/>
              <a:gd name="T5" fmla="*/ 1 h 176"/>
              <a:gd name="T6" fmla="*/ 140 w 176"/>
              <a:gd name="T7" fmla="*/ 8 h 176"/>
              <a:gd name="T8" fmla="*/ 140 w 176"/>
              <a:gd name="T9" fmla="*/ 40 h 176"/>
              <a:gd name="T10" fmla="*/ 8 w 176"/>
              <a:gd name="T11" fmla="*/ 36 h 176"/>
              <a:gd name="T12" fmla="*/ 40 w 176"/>
              <a:gd name="T13" fmla="*/ 36 h 176"/>
              <a:gd name="T14" fmla="*/ 32 w 176"/>
              <a:gd name="T15" fmla="*/ 12 h 176"/>
              <a:gd name="T16" fmla="*/ 4 w 176"/>
              <a:gd name="T17" fmla="*/ 0 h 176"/>
              <a:gd name="T18" fmla="*/ 26 w 176"/>
              <a:gd name="T19" fmla="*/ 32 h 176"/>
              <a:gd name="T20" fmla="*/ 88 w 176"/>
              <a:gd name="T21" fmla="*/ 136 h 176"/>
              <a:gd name="T22" fmla="*/ 69 w 176"/>
              <a:gd name="T23" fmla="*/ 53 h 176"/>
              <a:gd name="T24" fmla="*/ 69 w 176"/>
              <a:gd name="T25" fmla="*/ 53 h 176"/>
              <a:gd name="T26" fmla="*/ 60 w 176"/>
              <a:gd name="T27" fmla="*/ 84 h 176"/>
              <a:gd name="T28" fmla="*/ 48 w 176"/>
              <a:gd name="T29" fmla="*/ 92 h 176"/>
              <a:gd name="T30" fmla="*/ 57 w 176"/>
              <a:gd name="T31" fmla="*/ 113 h 176"/>
              <a:gd name="T32" fmla="*/ 66 w 176"/>
              <a:gd name="T33" fmla="*/ 117 h 176"/>
              <a:gd name="T34" fmla="*/ 84 w 176"/>
              <a:gd name="T35" fmla="*/ 127 h 176"/>
              <a:gd name="T36" fmla="*/ 84 w 176"/>
              <a:gd name="T37" fmla="*/ 127 h 176"/>
              <a:gd name="T38" fmla="*/ 68 w 176"/>
              <a:gd name="T39" fmla="*/ 92 h 176"/>
              <a:gd name="T40" fmla="*/ 84 w 176"/>
              <a:gd name="T41" fmla="*/ 84 h 176"/>
              <a:gd name="T42" fmla="*/ 84 w 176"/>
              <a:gd name="T43" fmla="*/ 72 h 176"/>
              <a:gd name="T44" fmla="*/ 73 w 176"/>
              <a:gd name="T45" fmla="*/ 62 h 176"/>
              <a:gd name="T46" fmla="*/ 128 w 176"/>
              <a:gd name="T47" fmla="*/ 84 h 176"/>
              <a:gd name="T48" fmla="*/ 119 w 176"/>
              <a:gd name="T49" fmla="*/ 63 h 176"/>
              <a:gd name="T50" fmla="*/ 110 w 176"/>
              <a:gd name="T51" fmla="*/ 59 h 176"/>
              <a:gd name="T52" fmla="*/ 92 w 176"/>
              <a:gd name="T53" fmla="*/ 49 h 176"/>
              <a:gd name="T54" fmla="*/ 92 w 176"/>
              <a:gd name="T55" fmla="*/ 49 h 176"/>
              <a:gd name="T56" fmla="*/ 108 w 176"/>
              <a:gd name="T57" fmla="*/ 84 h 176"/>
              <a:gd name="T58" fmla="*/ 92 w 176"/>
              <a:gd name="T59" fmla="*/ 127 h 176"/>
              <a:gd name="T60" fmla="*/ 92 w 176"/>
              <a:gd name="T61" fmla="*/ 127 h 176"/>
              <a:gd name="T62" fmla="*/ 108 w 176"/>
              <a:gd name="T63" fmla="*/ 92 h 176"/>
              <a:gd name="T64" fmla="*/ 107 w 176"/>
              <a:gd name="T65" fmla="*/ 123 h 176"/>
              <a:gd name="T66" fmla="*/ 107 w 176"/>
              <a:gd name="T67" fmla="*/ 123 h 176"/>
              <a:gd name="T68" fmla="*/ 116 w 176"/>
              <a:gd name="T69" fmla="*/ 92 h 176"/>
              <a:gd name="T70" fmla="*/ 36 w 176"/>
              <a:gd name="T71" fmla="*/ 136 h 176"/>
              <a:gd name="T72" fmla="*/ 12 w 176"/>
              <a:gd name="T73" fmla="*/ 144 h 176"/>
              <a:gd name="T74" fmla="*/ 0 w 176"/>
              <a:gd name="T75" fmla="*/ 172 h 176"/>
              <a:gd name="T76" fmla="*/ 32 w 176"/>
              <a:gd name="T77" fmla="*/ 150 h 176"/>
              <a:gd name="T78" fmla="*/ 40 w 176"/>
              <a:gd name="T79" fmla="*/ 164 h 176"/>
              <a:gd name="T80" fmla="*/ 150 w 176"/>
              <a:gd name="T81" fmla="*/ 144 h 176"/>
              <a:gd name="T82" fmla="*/ 164 w 176"/>
              <a:gd name="T83" fmla="*/ 136 h 176"/>
              <a:gd name="T84" fmla="*/ 136 w 176"/>
              <a:gd name="T85" fmla="*/ 164 h 176"/>
              <a:gd name="T86" fmla="*/ 144 w 176"/>
              <a:gd name="T87" fmla="*/ 150 h 176"/>
              <a:gd name="T88" fmla="*/ 176 w 176"/>
              <a:gd name="T89" fmla="*/ 17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140" y="40"/>
                </a:moveTo>
                <a:cubicBezTo>
                  <a:pt x="164" y="40"/>
                  <a:pt x="164" y="40"/>
                  <a:pt x="164" y="40"/>
                </a:cubicBezTo>
                <a:cubicBezTo>
                  <a:pt x="166" y="40"/>
                  <a:pt x="168" y="38"/>
                  <a:pt x="168" y="36"/>
                </a:cubicBezTo>
                <a:cubicBezTo>
                  <a:pt x="168" y="34"/>
                  <a:pt x="166" y="32"/>
                  <a:pt x="164" y="32"/>
                </a:cubicBezTo>
                <a:cubicBezTo>
                  <a:pt x="150" y="32"/>
                  <a:pt x="150" y="32"/>
                  <a:pt x="150" y="32"/>
                </a:cubicBezTo>
                <a:cubicBezTo>
                  <a:pt x="175" y="7"/>
                  <a:pt x="175" y="7"/>
                  <a:pt x="175" y="7"/>
                </a:cubicBezTo>
                <a:cubicBezTo>
                  <a:pt x="176" y="6"/>
                  <a:pt x="176" y="5"/>
                  <a:pt x="176" y="4"/>
                </a:cubicBezTo>
                <a:cubicBezTo>
                  <a:pt x="176" y="2"/>
                  <a:pt x="174" y="0"/>
                  <a:pt x="172" y="0"/>
                </a:cubicBezTo>
                <a:cubicBezTo>
                  <a:pt x="171" y="0"/>
                  <a:pt x="170" y="0"/>
                  <a:pt x="169" y="1"/>
                </a:cubicBezTo>
                <a:cubicBezTo>
                  <a:pt x="144" y="26"/>
                  <a:pt x="144" y="26"/>
                  <a:pt x="144" y="26"/>
                </a:cubicBezTo>
                <a:cubicBezTo>
                  <a:pt x="144" y="12"/>
                  <a:pt x="144" y="12"/>
                  <a:pt x="144" y="12"/>
                </a:cubicBezTo>
                <a:cubicBezTo>
                  <a:pt x="144" y="10"/>
                  <a:pt x="142" y="8"/>
                  <a:pt x="140" y="8"/>
                </a:cubicBezTo>
                <a:cubicBezTo>
                  <a:pt x="138" y="8"/>
                  <a:pt x="136" y="10"/>
                  <a:pt x="136" y="12"/>
                </a:cubicBezTo>
                <a:cubicBezTo>
                  <a:pt x="136" y="36"/>
                  <a:pt x="136" y="36"/>
                  <a:pt x="136" y="36"/>
                </a:cubicBezTo>
                <a:cubicBezTo>
                  <a:pt x="136" y="38"/>
                  <a:pt x="138" y="40"/>
                  <a:pt x="140" y="40"/>
                </a:cubicBezTo>
                <a:moveTo>
                  <a:pt x="26" y="32"/>
                </a:moveTo>
                <a:cubicBezTo>
                  <a:pt x="12" y="32"/>
                  <a:pt x="12" y="32"/>
                  <a:pt x="12" y="32"/>
                </a:cubicBezTo>
                <a:cubicBezTo>
                  <a:pt x="10" y="32"/>
                  <a:pt x="8" y="34"/>
                  <a:pt x="8" y="36"/>
                </a:cubicBezTo>
                <a:cubicBezTo>
                  <a:pt x="8" y="38"/>
                  <a:pt x="10" y="40"/>
                  <a:pt x="12" y="40"/>
                </a:cubicBezTo>
                <a:cubicBezTo>
                  <a:pt x="36" y="40"/>
                  <a:pt x="36" y="40"/>
                  <a:pt x="36" y="40"/>
                </a:cubicBezTo>
                <a:cubicBezTo>
                  <a:pt x="38" y="40"/>
                  <a:pt x="40" y="38"/>
                  <a:pt x="40" y="36"/>
                </a:cubicBezTo>
                <a:cubicBezTo>
                  <a:pt x="40" y="12"/>
                  <a:pt x="40" y="12"/>
                  <a:pt x="40" y="12"/>
                </a:cubicBezTo>
                <a:cubicBezTo>
                  <a:pt x="40" y="10"/>
                  <a:pt x="38" y="8"/>
                  <a:pt x="36" y="8"/>
                </a:cubicBezTo>
                <a:cubicBezTo>
                  <a:pt x="34" y="8"/>
                  <a:pt x="32" y="10"/>
                  <a:pt x="32" y="12"/>
                </a:cubicBezTo>
                <a:cubicBezTo>
                  <a:pt x="32" y="26"/>
                  <a:pt x="32" y="26"/>
                  <a:pt x="32" y="26"/>
                </a:cubicBezTo>
                <a:cubicBezTo>
                  <a:pt x="7" y="1"/>
                  <a:pt x="7" y="1"/>
                  <a:pt x="7" y="1"/>
                </a:cubicBezTo>
                <a:cubicBezTo>
                  <a:pt x="6" y="0"/>
                  <a:pt x="5" y="0"/>
                  <a:pt x="4" y="0"/>
                </a:cubicBezTo>
                <a:cubicBezTo>
                  <a:pt x="2" y="0"/>
                  <a:pt x="0" y="2"/>
                  <a:pt x="0" y="4"/>
                </a:cubicBezTo>
                <a:cubicBezTo>
                  <a:pt x="0" y="5"/>
                  <a:pt x="0" y="6"/>
                  <a:pt x="1" y="7"/>
                </a:cubicBezTo>
                <a:lnTo>
                  <a:pt x="26" y="32"/>
                </a:lnTo>
                <a:close/>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69" y="53"/>
                </a:moveTo>
                <a:cubicBezTo>
                  <a:pt x="68" y="55"/>
                  <a:pt x="67" y="57"/>
                  <a:pt x="66" y="59"/>
                </a:cubicBezTo>
                <a:cubicBezTo>
                  <a:pt x="65" y="58"/>
                  <a:pt x="64" y="58"/>
                  <a:pt x="63" y="57"/>
                </a:cubicBezTo>
                <a:cubicBezTo>
                  <a:pt x="65" y="55"/>
                  <a:pt x="67" y="54"/>
                  <a:pt x="69" y="53"/>
                </a:cubicBezTo>
                <a:moveTo>
                  <a:pt x="57" y="63"/>
                </a:moveTo>
                <a:cubicBezTo>
                  <a:pt x="59" y="64"/>
                  <a:pt x="61" y="65"/>
                  <a:pt x="63" y="66"/>
                </a:cubicBezTo>
                <a:cubicBezTo>
                  <a:pt x="61" y="72"/>
                  <a:pt x="60" y="78"/>
                  <a:pt x="60" y="84"/>
                </a:cubicBezTo>
                <a:cubicBezTo>
                  <a:pt x="48" y="84"/>
                  <a:pt x="48" y="84"/>
                  <a:pt x="48" y="84"/>
                </a:cubicBezTo>
                <a:cubicBezTo>
                  <a:pt x="49" y="76"/>
                  <a:pt x="52" y="68"/>
                  <a:pt x="57" y="63"/>
                </a:cubicBezTo>
                <a:moveTo>
                  <a:pt x="48" y="92"/>
                </a:moveTo>
                <a:cubicBezTo>
                  <a:pt x="60" y="92"/>
                  <a:pt x="60" y="92"/>
                  <a:pt x="60" y="92"/>
                </a:cubicBezTo>
                <a:cubicBezTo>
                  <a:pt x="60" y="98"/>
                  <a:pt x="61" y="104"/>
                  <a:pt x="63" y="110"/>
                </a:cubicBezTo>
                <a:cubicBezTo>
                  <a:pt x="61" y="111"/>
                  <a:pt x="59" y="112"/>
                  <a:pt x="57" y="113"/>
                </a:cubicBezTo>
                <a:cubicBezTo>
                  <a:pt x="52" y="108"/>
                  <a:pt x="49" y="100"/>
                  <a:pt x="48" y="92"/>
                </a:cubicBezTo>
                <a:moveTo>
                  <a:pt x="63" y="119"/>
                </a:moveTo>
                <a:cubicBezTo>
                  <a:pt x="64" y="118"/>
                  <a:pt x="65" y="118"/>
                  <a:pt x="66" y="117"/>
                </a:cubicBezTo>
                <a:cubicBezTo>
                  <a:pt x="67" y="119"/>
                  <a:pt x="68" y="121"/>
                  <a:pt x="69" y="123"/>
                </a:cubicBezTo>
                <a:cubicBezTo>
                  <a:pt x="67" y="122"/>
                  <a:pt x="65" y="121"/>
                  <a:pt x="63" y="119"/>
                </a:cubicBezTo>
                <a:moveTo>
                  <a:pt x="84" y="127"/>
                </a:moveTo>
                <a:cubicBezTo>
                  <a:pt x="80" y="125"/>
                  <a:pt x="76" y="121"/>
                  <a:pt x="73" y="114"/>
                </a:cubicBezTo>
                <a:cubicBezTo>
                  <a:pt x="76" y="113"/>
                  <a:pt x="80" y="112"/>
                  <a:pt x="84" y="112"/>
                </a:cubicBezTo>
                <a:lnTo>
                  <a:pt x="84" y="127"/>
                </a:lnTo>
                <a:close/>
                <a:moveTo>
                  <a:pt x="84" y="104"/>
                </a:moveTo>
                <a:cubicBezTo>
                  <a:pt x="79" y="104"/>
                  <a:pt x="75" y="105"/>
                  <a:pt x="70" y="107"/>
                </a:cubicBezTo>
                <a:cubicBezTo>
                  <a:pt x="69" y="102"/>
                  <a:pt x="69" y="97"/>
                  <a:pt x="68" y="92"/>
                </a:cubicBezTo>
                <a:cubicBezTo>
                  <a:pt x="84" y="92"/>
                  <a:pt x="84" y="92"/>
                  <a:pt x="84" y="92"/>
                </a:cubicBezTo>
                <a:lnTo>
                  <a:pt x="84" y="104"/>
                </a:lnTo>
                <a:close/>
                <a:moveTo>
                  <a:pt x="84" y="84"/>
                </a:moveTo>
                <a:cubicBezTo>
                  <a:pt x="68" y="84"/>
                  <a:pt x="68" y="84"/>
                  <a:pt x="68" y="84"/>
                </a:cubicBezTo>
                <a:cubicBezTo>
                  <a:pt x="69" y="79"/>
                  <a:pt x="69" y="74"/>
                  <a:pt x="70" y="69"/>
                </a:cubicBezTo>
                <a:cubicBezTo>
                  <a:pt x="75" y="71"/>
                  <a:pt x="79" y="72"/>
                  <a:pt x="84" y="72"/>
                </a:cubicBezTo>
                <a:lnTo>
                  <a:pt x="84" y="84"/>
                </a:lnTo>
                <a:close/>
                <a:moveTo>
                  <a:pt x="84" y="64"/>
                </a:moveTo>
                <a:cubicBezTo>
                  <a:pt x="80" y="64"/>
                  <a:pt x="76" y="63"/>
                  <a:pt x="73" y="62"/>
                </a:cubicBezTo>
                <a:cubicBezTo>
                  <a:pt x="76" y="55"/>
                  <a:pt x="80" y="51"/>
                  <a:pt x="84" y="49"/>
                </a:cubicBezTo>
                <a:lnTo>
                  <a:pt x="84" y="64"/>
                </a:lnTo>
                <a:close/>
                <a:moveTo>
                  <a:pt x="128" y="84"/>
                </a:moveTo>
                <a:cubicBezTo>
                  <a:pt x="116" y="84"/>
                  <a:pt x="116" y="84"/>
                  <a:pt x="116" y="84"/>
                </a:cubicBezTo>
                <a:cubicBezTo>
                  <a:pt x="116" y="78"/>
                  <a:pt x="115" y="72"/>
                  <a:pt x="113" y="66"/>
                </a:cubicBezTo>
                <a:cubicBezTo>
                  <a:pt x="115" y="65"/>
                  <a:pt x="117" y="64"/>
                  <a:pt x="119" y="63"/>
                </a:cubicBezTo>
                <a:cubicBezTo>
                  <a:pt x="124" y="68"/>
                  <a:pt x="127" y="76"/>
                  <a:pt x="128" y="84"/>
                </a:cubicBezTo>
                <a:moveTo>
                  <a:pt x="113" y="57"/>
                </a:moveTo>
                <a:cubicBezTo>
                  <a:pt x="112" y="58"/>
                  <a:pt x="111" y="58"/>
                  <a:pt x="110" y="59"/>
                </a:cubicBezTo>
                <a:cubicBezTo>
                  <a:pt x="109" y="57"/>
                  <a:pt x="108" y="55"/>
                  <a:pt x="107" y="53"/>
                </a:cubicBezTo>
                <a:cubicBezTo>
                  <a:pt x="109" y="54"/>
                  <a:pt x="111" y="55"/>
                  <a:pt x="113" y="57"/>
                </a:cubicBezTo>
                <a:moveTo>
                  <a:pt x="92" y="49"/>
                </a:moveTo>
                <a:cubicBezTo>
                  <a:pt x="96" y="51"/>
                  <a:pt x="100" y="55"/>
                  <a:pt x="103" y="62"/>
                </a:cubicBezTo>
                <a:cubicBezTo>
                  <a:pt x="100" y="63"/>
                  <a:pt x="96" y="64"/>
                  <a:pt x="92" y="64"/>
                </a:cubicBezTo>
                <a:lnTo>
                  <a:pt x="92" y="49"/>
                </a:lnTo>
                <a:close/>
                <a:moveTo>
                  <a:pt x="92" y="72"/>
                </a:moveTo>
                <a:cubicBezTo>
                  <a:pt x="97" y="72"/>
                  <a:pt x="101" y="71"/>
                  <a:pt x="106" y="69"/>
                </a:cubicBezTo>
                <a:cubicBezTo>
                  <a:pt x="107" y="74"/>
                  <a:pt x="107" y="79"/>
                  <a:pt x="108" y="84"/>
                </a:cubicBezTo>
                <a:cubicBezTo>
                  <a:pt x="92" y="84"/>
                  <a:pt x="92" y="84"/>
                  <a:pt x="92" y="84"/>
                </a:cubicBezTo>
                <a:lnTo>
                  <a:pt x="92" y="72"/>
                </a:lnTo>
                <a:close/>
                <a:moveTo>
                  <a:pt x="92" y="127"/>
                </a:moveTo>
                <a:cubicBezTo>
                  <a:pt x="92" y="112"/>
                  <a:pt x="92" y="112"/>
                  <a:pt x="92" y="112"/>
                </a:cubicBezTo>
                <a:cubicBezTo>
                  <a:pt x="96" y="112"/>
                  <a:pt x="100" y="113"/>
                  <a:pt x="103" y="114"/>
                </a:cubicBezTo>
                <a:cubicBezTo>
                  <a:pt x="100" y="121"/>
                  <a:pt x="96" y="125"/>
                  <a:pt x="92" y="127"/>
                </a:cubicBezTo>
                <a:moveTo>
                  <a:pt x="92" y="104"/>
                </a:moveTo>
                <a:cubicBezTo>
                  <a:pt x="92" y="92"/>
                  <a:pt x="92" y="92"/>
                  <a:pt x="92" y="92"/>
                </a:cubicBezTo>
                <a:cubicBezTo>
                  <a:pt x="108" y="92"/>
                  <a:pt x="108" y="92"/>
                  <a:pt x="108" y="92"/>
                </a:cubicBezTo>
                <a:cubicBezTo>
                  <a:pt x="107" y="97"/>
                  <a:pt x="107" y="102"/>
                  <a:pt x="106" y="107"/>
                </a:cubicBezTo>
                <a:cubicBezTo>
                  <a:pt x="101" y="105"/>
                  <a:pt x="97" y="104"/>
                  <a:pt x="92" y="104"/>
                </a:cubicBezTo>
                <a:moveTo>
                  <a:pt x="107" y="123"/>
                </a:moveTo>
                <a:cubicBezTo>
                  <a:pt x="108" y="121"/>
                  <a:pt x="109" y="119"/>
                  <a:pt x="110" y="117"/>
                </a:cubicBezTo>
                <a:cubicBezTo>
                  <a:pt x="111" y="118"/>
                  <a:pt x="112" y="118"/>
                  <a:pt x="113" y="119"/>
                </a:cubicBezTo>
                <a:cubicBezTo>
                  <a:pt x="111" y="121"/>
                  <a:pt x="109" y="122"/>
                  <a:pt x="107" y="123"/>
                </a:cubicBezTo>
                <a:moveTo>
                  <a:pt x="119" y="113"/>
                </a:moveTo>
                <a:cubicBezTo>
                  <a:pt x="117" y="112"/>
                  <a:pt x="115" y="111"/>
                  <a:pt x="113" y="110"/>
                </a:cubicBezTo>
                <a:cubicBezTo>
                  <a:pt x="115" y="104"/>
                  <a:pt x="116" y="98"/>
                  <a:pt x="116" y="92"/>
                </a:cubicBezTo>
                <a:cubicBezTo>
                  <a:pt x="128" y="92"/>
                  <a:pt x="128" y="92"/>
                  <a:pt x="128" y="92"/>
                </a:cubicBezTo>
                <a:cubicBezTo>
                  <a:pt x="127" y="100"/>
                  <a:pt x="124" y="108"/>
                  <a:pt x="119" y="113"/>
                </a:cubicBezTo>
                <a:moveTo>
                  <a:pt x="36" y="136"/>
                </a:moveTo>
                <a:cubicBezTo>
                  <a:pt x="12" y="136"/>
                  <a:pt x="12" y="136"/>
                  <a:pt x="12" y="136"/>
                </a:cubicBezTo>
                <a:cubicBezTo>
                  <a:pt x="10" y="136"/>
                  <a:pt x="8" y="138"/>
                  <a:pt x="8" y="140"/>
                </a:cubicBezTo>
                <a:cubicBezTo>
                  <a:pt x="8" y="142"/>
                  <a:pt x="10" y="144"/>
                  <a:pt x="12" y="144"/>
                </a:cubicBezTo>
                <a:cubicBezTo>
                  <a:pt x="26" y="144"/>
                  <a:pt x="26" y="144"/>
                  <a:pt x="26" y="144"/>
                </a:cubicBezTo>
                <a:cubicBezTo>
                  <a:pt x="1" y="169"/>
                  <a:pt x="1" y="169"/>
                  <a:pt x="1" y="169"/>
                </a:cubicBezTo>
                <a:cubicBezTo>
                  <a:pt x="0" y="170"/>
                  <a:pt x="0" y="171"/>
                  <a:pt x="0" y="172"/>
                </a:cubicBezTo>
                <a:cubicBezTo>
                  <a:pt x="0" y="174"/>
                  <a:pt x="2" y="176"/>
                  <a:pt x="4" y="176"/>
                </a:cubicBezTo>
                <a:cubicBezTo>
                  <a:pt x="5" y="176"/>
                  <a:pt x="6" y="176"/>
                  <a:pt x="7" y="175"/>
                </a:cubicBezTo>
                <a:cubicBezTo>
                  <a:pt x="32" y="150"/>
                  <a:pt x="32" y="150"/>
                  <a:pt x="32" y="150"/>
                </a:cubicBezTo>
                <a:cubicBezTo>
                  <a:pt x="32" y="164"/>
                  <a:pt x="32" y="164"/>
                  <a:pt x="32" y="164"/>
                </a:cubicBezTo>
                <a:cubicBezTo>
                  <a:pt x="32" y="166"/>
                  <a:pt x="34" y="168"/>
                  <a:pt x="36" y="168"/>
                </a:cubicBezTo>
                <a:cubicBezTo>
                  <a:pt x="38" y="168"/>
                  <a:pt x="40" y="166"/>
                  <a:pt x="40" y="164"/>
                </a:cubicBezTo>
                <a:cubicBezTo>
                  <a:pt x="40" y="140"/>
                  <a:pt x="40" y="140"/>
                  <a:pt x="40" y="140"/>
                </a:cubicBezTo>
                <a:cubicBezTo>
                  <a:pt x="40" y="138"/>
                  <a:pt x="38" y="136"/>
                  <a:pt x="36" y="136"/>
                </a:cubicBezTo>
                <a:moveTo>
                  <a:pt x="150" y="144"/>
                </a:moveTo>
                <a:cubicBezTo>
                  <a:pt x="164" y="144"/>
                  <a:pt x="164" y="144"/>
                  <a:pt x="164" y="144"/>
                </a:cubicBezTo>
                <a:cubicBezTo>
                  <a:pt x="166" y="144"/>
                  <a:pt x="168" y="142"/>
                  <a:pt x="168" y="140"/>
                </a:cubicBezTo>
                <a:cubicBezTo>
                  <a:pt x="168" y="138"/>
                  <a:pt x="166" y="136"/>
                  <a:pt x="164" y="136"/>
                </a:cubicBezTo>
                <a:cubicBezTo>
                  <a:pt x="140" y="136"/>
                  <a:pt x="140" y="136"/>
                  <a:pt x="140" y="136"/>
                </a:cubicBezTo>
                <a:cubicBezTo>
                  <a:pt x="138" y="136"/>
                  <a:pt x="136" y="138"/>
                  <a:pt x="136" y="140"/>
                </a:cubicBezTo>
                <a:cubicBezTo>
                  <a:pt x="136" y="164"/>
                  <a:pt x="136" y="164"/>
                  <a:pt x="136" y="164"/>
                </a:cubicBezTo>
                <a:cubicBezTo>
                  <a:pt x="136" y="166"/>
                  <a:pt x="138" y="168"/>
                  <a:pt x="140" y="168"/>
                </a:cubicBezTo>
                <a:cubicBezTo>
                  <a:pt x="142" y="168"/>
                  <a:pt x="144" y="166"/>
                  <a:pt x="144" y="164"/>
                </a:cubicBezTo>
                <a:cubicBezTo>
                  <a:pt x="144" y="150"/>
                  <a:pt x="144" y="150"/>
                  <a:pt x="144" y="150"/>
                </a:cubicBezTo>
                <a:cubicBezTo>
                  <a:pt x="169" y="175"/>
                  <a:pt x="169" y="175"/>
                  <a:pt x="169" y="175"/>
                </a:cubicBezTo>
                <a:cubicBezTo>
                  <a:pt x="170" y="176"/>
                  <a:pt x="171" y="176"/>
                  <a:pt x="172" y="176"/>
                </a:cubicBezTo>
                <a:cubicBezTo>
                  <a:pt x="174" y="176"/>
                  <a:pt x="176" y="174"/>
                  <a:pt x="176" y="172"/>
                </a:cubicBezTo>
                <a:cubicBezTo>
                  <a:pt x="176" y="171"/>
                  <a:pt x="176" y="170"/>
                  <a:pt x="175" y="169"/>
                </a:cubicBezTo>
                <a:lnTo>
                  <a:pt x="150" y="14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noEditPoints="1"/>
          </p:cNvSpPr>
          <p:nvPr/>
        </p:nvSpPr>
        <p:spPr bwMode="auto">
          <a:xfrm>
            <a:off x="5240338" y="2273300"/>
            <a:ext cx="412750" cy="571500"/>
          </a:xfrm>
          <a:custGeom>
            <a:avLst/>
            <a:gdLst>
              <a:gd name="T0" fmla="*/ 85 w 128"/>
              <a:gd name="T1" fmla="*/ 32 h 176"/>
              <a:gd name="T2" fmla="*/ 99 w 128"/>
              <a:gd name="T3" fmla="*/ 37 h 176"/>
              <a:gd name="T4" fmla="*/ 106 w 128"/>
              <a:gd name="T5" fmla="*/ 63 h 176"/>
              <a:gd name="T6" fmla="*/ 112 w 128"/>
              <a:gd name="T7" fmla="*/ 56 h 176"/>
              <a:gd name="T8" fmla="*/ 83 w 128"/>
              <a:gd name="T9" fmla="*/ 21 h 176"/>
              <a:gd name="T10" fmla="*/ 67 w 128"/>
              <a:gd name="T11" fmla="*/ 61 h 176"/>
              <a:gd name="T12" fmla="*/ 64 w 128"/>
              <a:gd name="T13" fmla="*/ 83 h 176"/>
              <a:gd name="T14" fmla="*/ 70 w 128"/>
              <a:gd name="T15" fmla="*/ 96 h 176"/>
              <a:gd name="T16" fmla="*/ 72 w 128"/>
              <a:gd name="T17" fmla="*/ 92 h 176"/>
              <a:gd name="T18" fmla="*/ 78 w 128"/>
              <a:gd name="T19" fmla="*/ 67 h 176"/>
              <a:gd name="T20" fmla="*/ 99 w 128"/>
              <a:gd name="T21" fmla="*/ 66 h 176"/>
              <a:gd name="T22" fmla="*/ 104 w 128"/>
              <a:gd name="T23" fmla="*/ 71 h 176"/>
              <a:gd name="T24" fmla="*/ 72 w 128"/>
              <a:gd name="T25" fmla="*/ 112 h 176"/>
              <a:gd name="T26" fmla="*/ 72 w 128"/>
              <a:gd name="T27" fmla="*/ 0 h 176"/>
              <a:gd name="T28" fmla="*/ 72 w 128"/>
              <a:gd name="T29" fmla="*/ 112 h 176"/>
              <a:gd name="T30" fmla="*/ 120 w 128"/>
              <a:gd name="T31" fmla="*/ 56 h 176"/>
              <a:gd name="T32" fmla="*/ 24 w 128"/>
              <a:gd name="T33" fmla="*/ 56 h 176"/>
              <a:gd name="T34" fmla="*/ 122 w 128"/>
              <a:gd name="T35" fmla="*/ 98 h 176"/>
              <a:gd name="T36" fmla="*/ 119 w 128"/>
              <a:gd name="T37" fmla="*/ 99 h 176"/>
              <a:gd name="T38" fmla="*/ 8 w 128"/>
              <a:gd name="T39" fmla="*/ 56 h 176"/>
              <a:gd name="T40" fmla="*/ 28 w 128"/>
              <a:gd name="T41" fmla="*/ 9 h 176"/>
              <a:gd name="T42" fmla="*/ 26 w 128"/>
              <a:gd name="T43" fmla="*/ 2 h 176"/>
              <a:gd name="T44" fmla="*/ 23 w 128"/>
              <a:gd name="T45" fmla="*/ 3 h 176"/>
              <a:gd name="T46" fmla="*/ 68 w 128"/>
              <a:gd name="T47" fmla="*/ 128 h 176"/>
              <a:gd name="T48" fmla="*/ 44 w 128"/>
              <a:gd name="T49" fmla="*/ 168 h 176"/>
              <a:gd name="T50" fmla="*/ 44 w 128"/>
              <a:gd name="T51" fmla="*/ 176 h 176"/>
              <a:gd name="T52" fmla="*/ 104 w 128"/>
              <a:gd name="T53" fmla="*/ 172 h 176"/>
              <a:gd name="T54" fmla="*/ 76 w 128"/>
              <a:gd name="T55" fmla="*/ 168 h 176"/>
              <a:gd name="T56" fmla="*/ 125 w 128"/>
              <a:gd name="T57" fmla="*/ 105 h 176"/>
              <a:gd name="T58" fmla="*/ 126 w 128"/>
              <a:gd name="T59" fmla="*/ 102 h 176"/>
              <a:gd name="T60" fmla="*/ 37 w 128"/>
              <a:gd name="T61" fmla="*/ 51 h 176"/>
              <a:gd name="T62" fmla="*/ 53 w 128"/>
              <a:gd name="T63" fmla="*/ 60 h 176"/>
              <a:gd name="T64" fmla="*/ 56 w 128"/>
              <a:gd name="T65" fmla="*/ 53 h 176"/>
              <a:gd name="T66" fmla="*/ 70 w 128"/>
              <a:gd name="T67" fmla="*/ 42 h 176"/>
              <a:gd name="T68" fmla="*/ 69 w 128"/>
              <a:gd name="T69" fmla="*/ 32 h 176"/>
              <a:gd name="T70" fmla="*/ 65 w 128"/>
              <a:gd name="T71" fmla="*/ 31 h 176"/>
              <a:gd name="T72" fmla="*/ 59 w 128"/>
              <a:gd name="T73" fmla="*/ 26 h 176"/>
              <a:gd name="T74" fmla="*/ 46 w 128"/>
              <a:gd name="T75" fmla="*/ 26 h 176"/>
              <a:gd name="T76" fmla="*/ 37 w 128"/>
              <a:gd name="T77" fmla="*/ 5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176">
                <a:moveTo>
                  <a:pt x="85" y="27"/>
                </a:moveTo>
                <a:cubicBezTo>
                  <a:pt x="85" y="27"/>
                  <a:pt x="84" y="28"/>
                  <a:pt x="85" y="32"/>
                </a:cubicBezTo>
                <a:cubicBezTo>
                  <a:pt x="87" y="37"/>
                  <a:pt x="89" y="38"/>
                  <a:pt x="95" y="35"/>
                </a:cubicBezTo>
                <a:cubicBezTo>
                  <a:pt x="97" y="34"/>
                  <a:pt x="99" y="35"/>
                  <a:pt x="99" y="37"/>
                </a:cubicBezTo>
                <a:cubicBezTo>
                  <a:pt x="98" y="43"/>
                  <a:pt x="94" y="43"/>
                  <a:pt x="97" y="51"/>
                </a:cubicBezTo>
                <a:cubicBezTo>
                  <a:pt x="99" y="57"/>
                  <a:pt x="104" y="59"/>
                  <a:pt x="106" y="63"/>
                </a:cubicBezTo>
                <a:cubicBezTo>
                  <a:pt x="107" y="65"/>
                  <a:pt x="108" y="66"/>
                  <a:pt x="110" y="67"/>
                </a:cubicBezTo>
                <a:cubicBezTo>
                  <a:pt x="111" y="64"/>
                  <a:pt x="112" y="60"/>
                  <a:pt x="112" y="56"/>
                </a:cubicBezTo>
                <a:cubicBezTo>
                  <a:pt x="112" y="39"/>
                  <a:pt x="101" y="24"/>
                  <a:pt x="86" y="18"/>
                </a:cubicBezTo>
                <a:cubicBezTo>
                  <a:pt x="85" y="20"/>
                  <a:pt x="84" y="21"/>
                  <a:pt x="83" y="21"/>
                </a:cubicBezTo>
                <a:cubicBezTo>
                  <a:pt x="81" y="22"/>
                  <a:pt x="81" y="27"/>
                  <a:pt x="85" y="27"/>
                </a:cubicBezTo>
                <a:moveTo>
                  <a:pt x="67" y="61"/>
                </a:moveTo>
                <a:cubicBezTo>
                  <a:pt x="61" y="61"/>
                  <a:pt x="56" y="62"/>
                  <a:pt x="58" y="71"/>
                </a:cubicBezTo>
                <a:cubicBezTo>
                  <a:pt x="60" y="80"/>
                  <a:pt x="65" y="76"/>
                  <a:pt x="64" y="83"/>
                </a:cubicBezTo>
                <a:cubicBezTo>
                  <a:pt x="64" y="90"/>
                  <a:pt x="65" y="91"/>
                  <a:pt x="66" y="93"/>
                </a:cubicBezTo>
                <a:cubicBezTo>
                  <a:pt x="67" y="94"/>
                  <a:pt x="68" y="96"/>
                  <a:pt x="70" y="96"/>
                </a:cubicBezTo>
                <a:cubicBezTo>
                  <a:pt x="70" y="96"/>
                  <a:pt x="70" y="96"/>
                  <a:pt x="70" y="96"/>
                </a:cubicBezTo>
                <a:cubicBezTo>
                  <a:pt x="71" y="96"/>
                  <a:pt x="72" y="95"/>
                  <a:pt x="72" y="92"/>
                </a:cubicBezTo>
                <a:cubicBezTo>
                  <a:pt x="73" y="86"/>
                  <a:pt x="75" y="82"/>
                  <a:pt x="78" y="79"/>
                </a:cubicBezTo>
                <a:cubicBezTo>
                  <a:pt x="81" y="75"/>
                  <a:pt x="83" y="71"/>
                  <a:pt x="78" y="67"/>
                </a:cubicBezTo>
                <a:cubicBezTo>
                  <a:pt x="73" y="62"/>
                  <a:pt x="74" y="61"/>
                  <a:pt x="67" y="61"/>
                </a:cubicBezTo>
                <a:moveTo>
                  <a:pt x="99" y="66"/>
                </a:moveTo>
                <a:cubicBezTo>
                  <a:pt x="97" y="67"/>
                  <a:pt x="97" y="70"/>
                  <a:pt x="99" y="71"/>
                </a:cubicBezTo>
                <a:cubicBezTo>
                  <a:pt x="100" y="72"/>
                  <a:pt x="103" y="74"/>
                  <a:pt x="104" y="71"/>
                </a:cubicBezTo>
                <a:cubicBezTo>
                  <a:pt x="105" y="68"/>
                  <a:pt x="101" y="65"/>
                  <a:pt x="99" y="66"/>
                </a:cubicBezTo>
                <a:moveTo>
                  <a:pt x="72" y="112"/>
                </a:moveTo>
                <a:cubicBezTo>
                  <a:pt x="103" y="112"/>
                  <a:pt x="128" y="87"/>
                  <a:pt x="128" y="56"/>
                </a:cubicBezTo>
                <a:cubicBezTo>
                  <a:pt x="128" y="25"/>
                  <a:pt x="103" y="0"/>
                  <a:pt x="72" y="0"/>
                </a:cubicBezTo>
                <a:cubicBezTo>
                  <a:pt x="41" y="0"/>
                  <a:pt x="16" y="25"/>
                  <a:pt x="16" y="56"/>
                </a:cubicBezTo>
                <a:cubicBezTo>
                  <a:pt x="16" y="87"/>
                  <a:pt x="41" y="112"/>
                  <a:pt x="72" y="112"/>
                </a:cubicBezTo>
                <a:moveTo>
                  <a:pt x="72" y="8"/>
                </a:moveTo>
                <a:cubicBezTo>
                  <a:pt x="99" y="8"/>
                  <a:pt x="120" y="29"/>
                  <a:pt x="120" y="56"/>
                </a:cubicBezTo>
                <a:cubicBezTo>
                  <a:pt x="120" y="83"/>
                  <a:pt x="99" y="104"/>
                  <a:pt x="72" y="104"/>
                </a:cubicBezTo>
                <a:cubicBezTo>
                  <a:pt x="45" y="104"/>
                  <a:pt x="24" y="83"/>
                  <a:pt x="24" y="56"/>
                </a:cubicBezTo>
                <a:cubicBezTo>
                  <a:pt x="24" y="29"/>
                  <a:pt x="45" y="8"/>
                  <a:pt x="72" y="8"/>
                </a:cubicBezTo>
                <a:moveTo>
                  <a:pt x="122" y="98"/>
                </a:moveTo>
                <a:cubicBezTo>
                  <a:pt x="121" y="98"/>
                  <a:pt x="120" y="98"/>
                  <a:pt x="119" y="99"/>
                </a:cubicBezTo>
                <a:cubicBezTo>
                  <a:pt x="119" y="99"/>
                  <a:pt x="119" y="99"/>
                  <a:pt x="119" y="99"/>
                </a:cubicBezTo>
                <a:cubicBezTo>
                  <a:pt x="108" y="112"/>
                  <a:pt x="91" y="120"/>
                  <a:pt x="72" y="120"/>
                </a:cubicBezTo>
                <a:cubicBezTo>
                  <a:pt x="37" y="120"/>
                  <a:pt x="8" y="91"/>
                  <a:pt x="8" y="56"/>
                </a:cubicBezTo>
                <a:cubicBezTo>
                  <a:pt x="8" y="38"/>
                  <a:pt x="16" y="21"/>
                  <a:pt x="28" y="9"/>
                </a:cubicBezTo>
                <a:cubicBezTo>
                  <a:pt x="28" y="9"/>
                  <a:pt x="28" y="9"/>
                  <a:pt x="28" y="9"/>
                </a:cubicBezTo>
                <a:cubicBezTo>
                  <a:pt x="29" y="8"/>
                  <a:pt x="30" y="7"/>
                  <a:pt x="30" y="6"/>
                </a:cubicBezTo>
                <a:cubicBezTo>
                  <a:pt x="30" y="4"/>
                  <a:pt x="28" y="2"/>
                  <a:pt x="26" y="2"/>
                </a:cubicBezTo>
                <a:cubicBezTo>
                  <a:pt x="25" y="2"/>
                  <a:pt x="24" y="3"/>
                  <a:pt x="23" y="3"/>
                </a:cubicBezTo>
                <a:cubicBezTo>
                  <a:pt x="23" y="3"/>
                  <a:pt x="23" y="3"/>
                  <a:pt x="23" y="3"/>
                </a:cubicBezTo>
                <a:cubicBezTo>
                  <a:pt x="9" y="16"/>
                  <a:pt x="0" y="35"/>
                  <a:pt x="0" y="56"/>
                </a:cubicBezTo>
                <a:cubicBezTo>
                  <a:pt x="0" y="94"/>
                  <a:pt x="30" y="126"/>
                  <a:pt x="68" y="128"/>
                </a:cubicBezTo>
                <a:cubicBezTo>
                  <a:pt x="68" y="168"/>
                  <a:pt x="68" y="168"/>
                  <a:pt x="68" y="168"/>
                </a:cubicBezTo>
                <a:cubicBezTo>
                  <a:pt x="44" y="168"/>
                  <a:pt x="44" y="168"/>
                  <a:pt x="44" y="168"/>
                </a:cubicBezTo>
                <a:cubicBezTo>
                  <a:pt x="42" y="168"/>
                  <a:pt x="40" y="170"/>
                  <a:pt x="40" y="172"/>
                </a:cubicBezTo>
                <a:cubicBezTo>
                  <a:pt x="40" y="174"/>
                  <a:pt x="42" y="176"/>
                  <a:pt x="44" y="176"/>
                </a:cubicBezTo>
                <a:cubicBezTo>
                  <a:pt x="100" y="176"/>
                  <a:pt x="100" y="176"/>
                  <a:pt x="100" y="176"/>
                </a:cubicBezTo>
                <a:cubicBezTo>
                  <a:pt x="102" y="176"/>
                  <a:pt x="104" y="174"/>
                  <a:pt x="104" y="172"/>
                </a:cubicBezTo>
                <a:cubicBezTo>
                  <a:pt x="104" y="170"/>
                  <a:pt x="102" y="168"/>
                  <a:pt x="100" y="168"/>
                </a:cubicBezTo>
                <a:cubicBezTo>
                  <a:pt x="76" y="168"/>
                  <a:pt x="76" y="168"/>
                  <a:pt x="76" y="168"/>
                </a:cubicBezTo>
                <a:cubicBezTo>
                  <a:pt x="76" y="128"/>
                  <a:pt x="76" y="128"/>
                  <a:pt x="76" y="128"/>
                </a:cubicBezTo>
                <a:cubicBezTo>
                  <a:pt x="95" y="127"/>
                  <a:pt x="112" y="118"/>
                  <a:pt x="125" y="105"/>
                </a:cubicBezTo>
                <a:cubicBezTo>
                  <a:pt x="125" y="105"/>
                  <a:pt x="125" y="105"/>
                  <a:pt x="125" y="105"/>
                </a:cubicBezTo>
                <a:cubicBezTo>
                  <a:pt x="125" y="104"/>
                  <a:pt x="126" y="103"/>
                  <a:pt x="126" y="102"/>
                </a:cubicBezTo>
                <a:cubicBezTo>
                  <a:pt x="126" y="100"/>
                  <a:pt x="124" y="98"/>
                  <a:pt x="122" y="98"/>
                </a:cubicBezTo>
                <a:moveTo>
                  <a:pt x="37" y="51"/>
                </a:moveTo>
                <a:cubicBezTo>
                  <a:pt x="37" y="51"/>
                  <a:pt x="39" y="56"/>
                  <a:pt x="53" y="63"/>
                </a:cubicBezTo>
                <a:cubicBezTo>
                  <a:pt x="53" y="63"/>
                  <a:pt x="56" y="63"/>
                  <a:pt x="53" y="60"/>
                </a:cubicBezTo>
                <a:cubicBezTo>
                  <a:pt x="50" y="57"/>
                  <a:pt x="46" y="53"/>
                  <a:pt x="50" y="51"/>
                </a:cubicBezTo>
                <a:cubicBezTo>
                  <a:pt x="54" y="49"/>
                  <a:pt x="55" y="49"/>
                  <a:pt x="56" y="53"/>
                </a:cubicBezTo>
                <a:cubicBezTo>
                  <a:pt x="57" y="57"/>
                  <a:pt x="60" y="55"/>
                  <a:pt x="60" y="51"/>
                </a:cubicBezTo>
                <a:cubicBezTo>
                  <a:pt x="61" y="48"/>
                  <a:pt x="66" y="44"/>
                  <a:pt x="70" y="42"/>
                </a:cubicBezTo>
                <a:cubicBezTo>
                  <a:pt x="74" y="41"/>
                  <a:pt x="77" y="40"/>
                  <a:pt x="77" y="37"/>
                </a:cubicBezTo>
                <a:cubicBezTo>
                  <a:pt x="76" y="35"/>
                  <a:pt x="75" y="32"/>
                  <a:pt x="69" y="32"/>
                </a:cubicBezTo>
                <a:cubicBezTo>
                  <a:pt x="63" y="32"/>
                  <a:pt x="66" y="40"/>
                  <a:pt x="61" y="36"/>
                </a:cubicBezTo>
                <a:cubicBezTo>
                  <a:pt x="56" y="31"/>
                  <a:pt x="62" y="32"/>
                  <a:pt x="65" y="31"/>
                </a:cubicBezTo>
                <a:cubicBezTo>
                  <a:pt x="67" y="30"/>
                  <a:pt x="70" y="26"/>
                  <a:pt x="65" y="25"/>
                </a:cubicBezTo>
                <a:cubicBezTo>
                  <a:pt x="61" y="25"/>
                  <a:pt x="62" y="27"/>
                  <a:pt x="59" y="26"/>
                </a:cubicBezTo>
                <a:cubicBezTo>
                  <a:pt x="55" y="25"/>
                  <a:pt x="54" y="30"/>
                  <a:pt x="52" y="29"/>
                </a:cubicBezTo>
                <a:cubicBezTo>
                  <a:pt x="50" y="29"/>
                  <a:pt x="48" y="27"/>
                  <a:pt x="46" y="26"/>
                </a:cubicBezTo>
                <a:cubicBezTo>
                  <a:pt x="40" y="31"/>
                  <a:pt x="36" y="37"/>
                  <a:pt x="34" y="45"/>
                </a:cubicBezTo>
                <a:cubicBezTo>
                  <a:pt x="35" y="49"/>
                  <a:pt x="37" y="51"/>
                  <a:pt x="37" y="5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noEditPoints="1"/>
          </p:cNvSpPr>
          <p:nvPr/>
        </p:nvSpPr>
        <p:spPr bwMode="auto">
          <a:xfrm>
            <a:off x="6300788" y="2273300"/>
            <a:ext cx="465138" cy="571500"/>
          </a:xfrm>
          <a:custGeom>
            <a:avLst/>
            <a:gdLst>
              <a:gd name="T0" fmla="*/ 119 w 144"/>
              <a:gd name="T1" fmla="*/ 89 h 176"/>
              <a:gd name="T2" fmla="*/ 84 w 144"/>
              <a:gd name="T3" fmla="*/ 88 h 176"/>
              <a:gd name="T4" fmla="*/ 124 w 144"/>
              <a:gd name="T5" fmla="*/ 72 h 176"/>
              <a:gd name="T6" fmla="*/ 128 w 144"/>
              <a:gd name="T7" fmla="*/ 20 h 176"/>
              <a:gd name="T8" fmla="*/ 84 w 144"/>
              <a:gd name="T9" fmla="*/ 16 h 176"/>
              <a:gd name="T10" fmla="*/ 76 w 144"/>
              <a:gd name="T11" fmla="*/ 0 h 176"/>
              <a:gd name="T12" fmla="*/ 60 w 144"/>
              <a:gd name="T13" fmla="*/ 8 h 176"/>
              <a:gd name="T14" fmla="*/ 28 w 144"/>
              <a:gd name="T15" fmla="*/ 16 h 176"/>
              <a:gd name="T16" fmla="*/ 1 w 144"/>
              <a:gd name="T17" fmla="*/ 41 h 176"/>
              <a:gd name="T18" fmla="*/ 1 w 144"/>
              <a:gd name="T19" fmla="*/ 47 h 176"/>
              <a:gd name="T20" fmla="*/ 28 w 144"/>
              <a:gd name="T21" fmla="*/ 72 h 176"/>
              <a:gd name="T22" fmla="*/ 60 w 144"/>
              <a:gd name="T23" fmla="*/ 88 h 176"/>
              <a:gd name="T24" fmla="*/ 16 w 144"/>
              <a:gd name="T25" fmla="*/ 92 h 176"/>
              <a:gd name="T26" fmla="*/ 20 w 144"/>
              <a:gd name="T27" fmla="*/ 144 h 176"/>
              <a:gd name="T28" fmla="*/ 60 w 144"/>
              <a:gd name="T29" fmla="*/ 168 h 176"/>
              <a:gd name="T30" fmla="*/ 76 w 144"/>
              <a:gd name="T31" fmla="*/ 176 h 176"/>
              <a:gd name="T32" fmla="*/ 84 w 144"/>
              <a:gd name="T33" fmla="*/ 144 h 176"/>
              <a:gd name="T34" fmla="*/ 119 w 144"/>
              <a:gd name="T35" fmla="*/ 143 h 176"/>
              <a:gd name="T36" fmla="*/ 144 w 144"/>
              <a:gd name="T37" fmla="*/ 116 h 176"/>
              <a:gd name="T38" fmla="*/ 68 w 144"/>
              <a:gd name="T39" fmla="*/ 8 h 176"/>
              <a:gd name="T40" fmla="*/ 76 w 144"/>
              <a:gd name="T41" fmla="*/ 16 h 176"/>
              <a:gd name="T42" fmla="*/ 68 w 144"/>
              <a:gd name="T43" fmla="*/ 8 h 176"/>
              <a:gd name="T44" fmla="*/ 10 w 144"/>
              <a:gd name="T45" fmla="*/ 44 h 176"/>
              <a:gd name="T46" fmla="*/ 120 w 144"/>
              <a:gd name="T47" fmla="*/ 24 h 176"/>
              <a:gd name="T48" fmla="*/ 30 w 144"/>
              <a:gd name="T49" fmla="*/ 64 h 176"/>
              <a:gd name="T50" fmla="*/ 68 w 144"/>
              <a:gd name="T51" fmla="*/ 88 h 176"/>
              <a:gd name="T52" fmla="*/ 76 w 144"/>
              <a:gd name="T53" fmla="*/ 72 h 176"/>
              <a:gd name="T54" fmla="*/ 76 w 144"/>
              <a:gd name="T55" fmla="*/ 168 h 176"/>
              <a:gd name="T56" fmla="*/ 68 w 144"/>
              <a:gd name="T57" fmla="*/ 144 h 176"/>
              <a:gd name="T58" fmla="*/ 76 w 144"/>
              <a:gd name="T59" fmla="*/ 168 h 176"/>
              <a:gd name="T60" fmla="*/ 24 w 144"/>
              <a:gd name="T61" fmla="*/ 136 h 176"/>
              <a:gd name="T62" fmla="*/ 114 w 144"/>
              <a:gd name="T63" fmla="*/ 96 h 176"/>
              <a:gd name="T64" fmla="*/ 114 w 144"/>
              <a:gd name="T65" fmla="*/ 13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 h="176">
                <a:moveTo>
                  <a:pt x="143" y="113"/>
                </a:moveTo>
                <a:cubicBezTo>
                  <a:pt x="119" y="89"/>
                  <a:pt x="119" y="89"/>
                  <a:pt x="119" y="89"/>
                </a:cubicBezTo>
                <a:cubicBezTo>
                  <a:pt x="118" y="88"/>
                  <a:pt x="117" y="88"/>
                  <a:pt x="116" y="88"/>
                </a:cubicBezTo>
                <a:cubicBezTo>
                  <a:pt x="84" y="88"/>
                  <a:pt x="84" y="88"/>
                  <a:pt x="84" y="88"/>
                </a:cubicBezTo>
                <a:cubicBezTo>
                  <a:pt x="84" y="72"/>
                  <a:pt x="84" y="72"/>
                  <a:pt x="84" y="72"/>
                </a:cubicBezTo>
                <a:cubicBezTo>
                  <a:pt x="124" y="72"/>
                  <a:pt x="124" y="72"/>
                  <a:pt x="124" y="72"/>
                </a:cubicBezTo>
                <a:cubicBezTo>
                  <a:pt x="126" y="72"/>
                  <a:pt x="128" y="70"/>
                  <a:pt x="128" y="68"/>
                </a:cubicBezTo>
                <a:cubicBezTo>
                  <a:pt x="128" y="20"/>
                  <a:pt x="128" y="20"/>
                  <a:pt x="128" y="20"/>
                </a:cubicBezTo>
                <a:cubicBezTo>
                  <a:pt x="128" y="18"/>
                  <a:pt x="126" y="16"/>
                  <a:pt x="124" y="16"/>
                </a:cubicBezTo>
                <a:cubicBezTo>
                  <a:pt x="84" y="16"/>
                  <a:pt x="84" y="16"/>
                  <a:pt x="84" y="16"/>
                </a:cubicBezTo>
                <a:cubicBezTo>
                  <a:pt x="84" y="8"/>
                  <a:pt x="84" y="8"/>
                  <a:pt x="84" y="8"/>
                </a:cubicBezTo>
                <a:cubicBezTo>
                  <a:pt x="84" y="4"/>
                  <a:pt x="80" y="0"/>
                  <a:pt x="76" y="0"/>
                </a:cubicBezTo>
                <a:cubicBezTo>
                  <a:pt x="68" y="0"/>
                  <a:pt x="68" y="0"/>
                  <a:pt x="68" y="0"/>
                </a:cubicBezTo>
                <a:cubicBezTo>
                  <a:pt x="64" y="0"/>
                  <a:pt x="60" y="4"/>
                  <a:pt x="60" y="8"/>
                </a:cubicBezTo>
                <a:cubicBezTo>
                  <a:pt x="60" y="16"/>
                  <a:pt x="60" y="16"/>
                  <a:pt x="60" y="16"/>
                </a:cubicBezTo>
                <a:cubicBezTo>
                  <a:pt x="28" y="16"/>
                  <a:pt x="28" y="16"/>
                  <a:pt x="28" y="16"/>
                </a:cubicBezTo>
                <a:cubicBezTo>
                  <a:pt x="27" y="16"/>
                  <a:pt x="26" y="16"/>
                  <a:pt x="25" y="17"/>
                </a:cubicBezTo>
                <a:cubicBezTo>
                  <a:pt x="1" y="41"/>
                  <a:pt x="1" y="41"/>
                  <a:pt x="1" y="41"/>
                </a:cubicBezTo>
                <a:cubicBezTo>
                  <a:pt x="0" y="42"/>
                  <a:pt x="0" y="43"/>
                  <a:pt x="0" y="44"/>
                </a:cubicBezTo>
                <a:cubicBezTo>
                  <a:pt x="0" y="45"/>
                  <a:pt x="0" y="46"/>
                  <a:pt x="1" y="47"/>
                </a:cubicBezTo>
                <a:cubicBezTo>
                  <a:pt x="25" y="71"/>
                  <a:pt x="25" y="71"/>
                  <a:pt x="25" y="71"/>
                </a:cubicBezTo>
                <a:cubicBezTo>
                  <a:pt x="26" y="72"/>
                  <a:pt x="27" y="72"/>
                  <a:pt x="28" y="72"/>
                </a:cubicBezTo>
                <a:cubicBezTo>
                  <a:pt x="60" y="72"/>
                  <a:pt x="60" y="72"/>
                  <a:pt x="60" y="72"/>
                </a:cubicBezTo>
                <a:cubicBezTo>
                  <a:pt x="60" y="88"/>
                  <a:pt x="60" y="88"/>
                  <a:pt x="60" y="88"/>
                </a:cubicBezTo>
                <a:cubicBezTo>
                  <a:pt x="20" y="88"/>
                  <a:pt x="20" y="88"/>
                  <a:pt x="20" y="88"/>
                </a:cubicBezTo>
                <a:cubicBezTo>
                  <a:pt x="18" y="88"/>
                  <a:pt x="16" y="90"/>
                  <a:pt x="16" y="92"/>
                </a:cubicBezTo>
                <a:cubicBezTo>
                  <a:pt x="16" y="140"/>
                  <a:pt x="16" y="140"/>
                  <a:pt x="16" y="140"/>
                </a:cubicBezTo>
                <a:cubicBezTo>
                  <a:pt x="16" y="142"/>
                  <a:pt x="18" y="144"/>
                  <a:pt x="20" y="144"/>
                </a:cubicBezTo>
                <a:cubicBezTo>
                  <a:pt x="60" y="144"/>
                  <a:pt x="60" y="144"/>
                  <a:pt x="60" y="144"/>
                </a:cubicBezTo>
                <a:cubicBezTo>
                  <a:pt x="60" y="168"/>
                  <a:pt x="60" y="168"/>
                  <a:pt x="60" y="168"/>
                </a:cubicBezTo>
                <a:cubicBezTo>
                  <a:pt x="60" y="172"/>
                  <a:pt x="64" y="176"/>
                  <a:pt x="68" y="176"/>
                </a:cubicBezTo>
                <a:cubicBezTo>
                  <a:pt x="76" y="176"/>
                  <a:pt x="76" y="176"/>
                  <a:pt x="76" y="176"/>
                </a:cubicBezTo>
                <a:cubicBezTo>
                  <a:pt x="80" y="176"/>
                  <a:pt x="84" y="172"/>
                  <a:pt x="84" y="168"/>
                </a:cubicBezTo>
                <a:cubicBezTo>
                  <a:pt x="84" y="144"/>
                  <a:pt x="84" y="144"/>
                  <a:pt x="84" y="144"/>
                </a:cubicBezTo>
                <a:cubicBezTo>
                  <a:pt x="116" y="144"/>
                  <a:pt x="116" y="144"/>
                  <a:pt x="116" y="144"/>
                </a:cubicBezTo>
                <a:cubicBezTo>
                  <a:pt x="117" y="144"/>
                  <a:pt x="118" y="144"/>
                  <a:pt x="119" y="143"/>
                </a:cubicBezTo>
                <a:cubicBezTo>
                  <a:pt x="143" y="119"/>
                  <a:pt x="143" y="119"/>
                  <a:pt x="143" y="119"/>
                </a:cubicBezTo>
                <a:cubicBezTo>
                  <a:pt x="144" y="118"/>
                  <a:pt x="144" y="117"/>
                  <a:pt x="144" y="116"/>
                </a:cubicBezTo>
                <a:cubicBezTo>
                  <a:pt x="144" y="115"/>
                  <a:pt x="144" y="114"/>
                  <a:pt x="143" y="113"/>
                </a:cubicBezTo>
                <a:moveTo>
                  <a:pt x="68" y="8"/>
                </a:moveTo>
                <a:cubicBezTo>
                  <a:pt x="76" y="8"/>
                  <a:pt x="76" y="8"/>
                  <a:pt x="76" y="8"/>
                </a:cubicBezTo>
                <a:cubicBezTo>
                  <a:pt x="76" y="16"/>
                  <a:pt x="76" y="16"/>
                  <a:pt x="76" y="16"/>
                </a:cubicBezTo>
                <a:cubicBezTo>
                  <a:pt x="68" y="16"/>
                  <a:pt x="68" y="16"/>
                  <a:pt x="68" y="16"/>
                </a:cubicBezTo>
                <a:lnTo>
                  <a:pt x="68" y="8"/>
                </a:lnTo>
                <a:close/>
                <a:moveTo>
                  <a:pt x="30" y="64"/>
                </a:moveTo>
                <a:cubicBezTo>
                  <a:pt x="10" y="44"/>
                  <a:pt x="10" y="44"/>
                  <a:pt x="10" y="44"/>
                </a:cubicBezTo>
                <a:cubicBezTo>
                  <a:pt x="30" y="24"/>
                  <a:pt x="30" y="24"/>
                  <a:pt x="30" y="24"/>
                </a:cubicBezTo>
                <a:cubicBezTo>
                  <a:pt x="120" y="24"/>
                  <a:pt x="120" y="24"/>
                  <a:pt x="120" y="24"/>
                </a:cubicBezTo>
                <a:cubicBezTo>
                  <a:pt x="120" y="64"/>
                  <a:pt x="120" y="64"/>
                  <a:pt x="120" y="64"/>
                </a:cubicBezTo>
                <a:lnTo>
                  <a:pt x="30" y="64"/>
                </a:lnTo>
                <a:close/>
                <a:moveTo>
                  <a:pt x="76" y="88"/>
                </a:moveTo>
                <a:cubicBezTo>
                  <a:pt x="68" y="88"/>
                  <a:pt x="68" y="88"/>
                  <a:pt x="68" y="88"/>
                </a:cubicBezTo>
                <a:cubicBezTo>
                  <a:pt x="68" y="72"/>
                  <a:pt x="68" y="72"/>
                  <a:pt x="68" y="72"/>
                </a:cubicBezTo>
                <a:cubicBezTo>
                  <a:pt x="76" y="72"/>
                  <a:pt x="76" y="72"/>
                  <a:pt x="76" y="72"/>
                </a:cubicBezTo>
                <a:lnTo>
                  <a:pt x="76" y="88"/>
                </a:lnTo>
                <a:close/>
                <a:moveTo>
                  <a:pt x="76" y="168"/>
                </a:moveTo>
                <a:cubicBezTo>
                  <a:pt x="68" y="168"/>
                  <a:pt x="68" y="168"/>
                  <a:pt x="68" y="168"/>
                </a:cubicBezTo>
                <a:cubicBezTo>
                  <a:pt x="68" y="144"/>
                  <a:pt x="68" y="144"/>
                  <a:pt x="68" y="144"/>
                </a:cubicBezTo>
                <a:cubicBezTo>
                  <a:pt x="76" y="144"/>
                  <a:pt x="76" y="144"/>
                  <a:pt x="76" y="144"/>
                </a:cubicBezTo>
                <a:lnTo>
                  <a:pt x="76" y="168"/>
                </a:lnTo>
                <a:close/>
                <a:moveTo>
                  <a:pt x="114" y="136"/>
                </a:moveTo>
                <a:cubicBezTo>
                  <a:pt x="24" y="136"/>
                  <a:pt x="24" y="136"/>
                  <a:pt x="24" y="136"/>
                </a:cubicBezTo>
                <a:cubicBezTo>
                  <a:pt x="24" y="96"/>
                  <a:pt x="24" y="96"/>
                  <a:pt x="24" y="96"/>
                </a:cubicBezTo>
                <a:cubicBezTo>
                  <a:pt x="114" y="96"/>
                  <a:pt x="114" y="96"/>
                  <a:pt x="114" y="96"/>
                </a:cubicBezTo>
                <a:cubicBezTo>
                  <a:pt x="134" y="116"/>
                  <a:pt x="134" y="116"/>
                  <a:pt x="134" y="116"/>
                </a:cubicBezTo>
                <a:lnTo>
                  <a:pt x="114" y="13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noEditPoints="1"/>
          </p:cNvSpPr>
          <p:nvPr/>
        </p:nvSpPr>
        <p:spPr bwMode="auto">
          <a:xfrm>
            <a:off x="7386638" y="2273300"/>
            <a:ext cx="465138" cy="571500"/>
          </a:xfrm>
          <a:custGeom>
            <a:avLst/>
            <a:gdLst>
              <a:gd name="T0" fmla="*/ 68 w 144"/>
              <a:gd name="T1" fmla="*/ 64 h 176"/>
              <a:gd name="T2" fmla="*/ 120 w 144"/>
              <a:gd name="T3" fmla="*/ 60 h 176"/>
              <a:gd name="T4" fmla="*/ 68 w 144"/>
              <a:gd name="T5" fmla="*/ 56 h 176"/>
              <a:gd name="T6" fmla="*/ 116 w 144"/>
              <a:gd name="T7" fmla="*/ 72 h 176"/>
              <a:gd name="T8" fmla="*/ 88 w 144"/>
              <a:gd name="T9" fmla="*/ 76 h 176"/>
              <a:gd name="T10" fmla="*/ 116 w 144"/>
              <a:gd name="T11" fmla="*/ 80 h 176"/>
              <a:gd name="T12" fmla="*/ 116 w 144"/>
              <a:gd name="T13" fmla="*/ 72 h 176"/>
              <a:gd name="T14" fmla="*/ 84 w 144"/>
              <a:gd name="T15" fmla="*/ 16 h 176"/>
              <a:gd name="T16" fmla="*/ 76 w 144"/>
              <a:gd name="T17" fmla="*/ 0 h 176"/>
              <a:gd name="T18" fmla="*/ 60 w 144"/>
              <a:gd name="T19" fmla="*/ 8 h 176"/>
              <a:gd name="T20" fmla="*/ 8 w 144"/>
              <a:gd name="T21" fmla="*/ 16 h 176"/>
              <a:gd name="T22" fmla="*/ 0 w 144"/>
              <a:gd name="T23" fmla="*/ 112 h 176"/>
              <a:gd name="T24" fmla="*/ 60 w 144"/>
              <a:gd name="T25" fmla="*/ 120 h 176"/>
              <a:gd name="T26" fmla="*/ 68 w 144"/>
              <a:gd name="T27" fmla="*/ 176 h 176"/>
              <a:gd name="T28" fmla="*/ 84 w 144"/>
              <a:gd name="T29" fmla="*/ 168 h 176"/>
              <a:gd name="T30" fmla="*/ 136 w 144"/>
              <a:gd name="T31" fmla="*/ 120 h 176"/>
              <a:gd name="T32" fmla="*/ 144 w 144"/>
              <a:gd name="T33" fmla="*/ 24 h 176"/>
              <a:gd name="T34" fmla="*/ 68 w 144"/>
              <a:gd name="T35" fmla="*/ 8 h 176"/>
              <a:gd name="T36" fmla="*/ 76 w 144"/>
              <a:gd name="T37" fmla="*/ 16 h 176"/>
              <a:gd name="T38" fmla="*/ 68 w 144"/>
              <a:gd name="T39" fmla="*/ 8 h 176"/>
              <a:gd name="T40" fmla="*/ 68 w 144"/>
              <a:gd name="T41" fmla="*/ 168 h 176"/>
              <a:gd name="T42" fmla="*/ 76 w 144"/>
              <a:gd name="T43" fmla="*/ 120 h 176"/>
              <a:gd name="T44" fmla="*/ 136 w 144"/>
              <a:gd name="T45" fmla="*/ 112 h 176"/>
              <a:gd name="T46" fmla="*/ 8 w 144"/>
              <a:gd name="T47" fmla="*/ 24 h 176"/>
              <a:gd name="T48" fmla="*/ 136 w 144"/>
              <a:gd name="T49" fmla="*/ 112 h 176"/>
              <a:gd name="T50" fmla="*/ 100 w 144"/>
              <a:gd name="T51" fmla="*/ 48 h 176"/>
              <a:gd name="T52" fmla="*/ 100 w 144"/>
              <a:gd name="T53" fmla="*/ 40 h 176"/>
              <a:gd name="T54" fmla="*/ 24 w 144"/>
              <a:gd name="T55" fmla="*/ 44 h 176"/>
              <a:gd name="T56" fmla="*/ 28 w 144"/>
              <a:gd name="T57" fmla="*/ 80 h 176"/>
              <a:gd name="T58" fmla="*/ 80 w 144"/>
              <a:gd name="T59" fmla="*/ 76 h 176"/>
              <a:gd name="T60" fmla="*/ 28 w 144"/>
              <a:gd name="T61" fmla="*/ 72 h 176"/>
              <a:gd name="T62" fmla="*/ 28 w 144"/>
              <a:gd name="T63" fmla="*/ 80 h 176"/>
              <a:gd name="T64" fmla="*/ 108 w 144"/>
              <a:gd name="T65" fmla="*/ 96 h 176"/>
              <a:gd name="T66" fmla="*/ 108 w 144"/>
              <a:gd name="T67" fmla="*/ 88 h 176"/>
              <a:gd name="T68" fmla="*/ 24 w 144"/>
              <a:gd name="T69" fmla="*/ 92 h 176"/>
              <a:gd name="T70" fmla="*/ 28 w 144"/>
              <a:gd name="T71" fmla="*/ 64 h 176"/>
              <a:gd name="T72" fmla="*/ 56 w 144"/>
              <a:gd name="T73" fmla="*/ 60 h 176"/>
              <a:gd name="T74" fmla="*/ 28 w 144"/>
              <a:gd name="T75" fmla="*/ 56 h 176"/>
              <a:gd name="T76" fmla="*/ 28 w 144"/>
              <a:gd name="T77"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 h="176">
                <a:moveTo>
                  <a:pt x="64" y="60"/>
                </a:moveTo>
                <a:cubicBezTo>
                  <a:pt x="64" y="62"/>
                  <a:pt x="66" y="64"/>
                  <a:pt x="68" y="64"/>
                </a:cubicBezTo>
                <a:cubicBezTo>
                  <a:pt x="116" y="64"/>
                  <a:pt x="116" y="64"/>
                  <a:pt x="116" y="64"/>
                </a:cubicBezTo>
                <a:cubicBezTo>
                  <a:pt x="118" y="64"/>
                  <a:pt x="120" y="62"/>
                  <a:pt x="120" y="60"/>
                </a:cubicBezTo>
                <a:cubicBezTo>
                  <a:pt x="120" y="58"/>
                  <a:pt x="118" y="56"/>
                  <a:pt x="116" y="56"/>
                </a:cubicBezTo>
                <a:cubicBezTo>
                  <a:pt x="68" y="56"/>
                  <a:pt x="68" y="56"/>
                  <a:pt x="68" y="56"/>
                </a:cubicBezTo>
                <a:cubicBezTo>
                  <a:pt x="66" y="56"/>
                  <a:pt x="64" y="58"/>
                  <a:pt x="64" y="60"/>
                </a:cubicBezTo>
                <a:moveTo>
                  <a:pt x="116" y="72"/>
                </a:moveTo>
                <a:cubicBezTo>
                  <a:pt x="92" y="72"/>
                  <a:pt x="92" y="72"/>
                  <a:pt x="92" y="72"/>
                </a:cubicBezTo>
                <a:cubicBezTo>
                  <a:pt x="90" y="72"/>
                  <a:pt x="88" y="74"/>
                  <a:pt x="88" y="76"/>
                </a:cubicBezTo>
                <a:cubicBezTo>
                  <a:pt x="88" y="78"/>
                  <a:pt x="90" y="80"/>
                  <a:pt x="92" y="80"/>
                </a:cubicBezTo>
                <a:cubicBezTo>
                  <a:pt x="116" y="80"/>
                  <a:pt x="116" y="80"/>
                  <a:pt x="116" y="80"/>
                </a:cubicBezTo>
                <a:cubicBezTo>
                  <a:pt x="118" y="80"/>
                  <a:pt x="120" y="78"/>
                  <a:pt x="120" y="76"/>
                </a:cubicBezTo>
                <a:cubicBezTo>
                  <a:pt x="120" y="74"/>
                  <a:pt x="118" y="72"/>
                  <a:pt x="116" y="72"/>
                </a:cubicBezTo>
                <a:moveTo>
                  <a:pt x="136" y="16"/>
                </a:moveTo>
                <a:cubicBezTo>
                  <a:pt x="84" y="16"/>
                  <a:pt x="84" y="16"/>
                  <a:pt x="84" y="16"/>
                </a:cubicBezTo>
                <a:cubicBezTo>
                  <a:pt x="84" y="8"/>
                  <a:pt x="84" y="8"/>
                  <a:pt x="84" y="8"/>
                </a:cubicBezTo>
                <a:cubicBezTo>
                  <a:pt x="84" y="4"/>
                  <a:pt x="80" y="0"/>
                  <a:pt x="76" y="0"/>
                </a:cubicBezTo>
                <a:cubicBezTo>
                  <a:pt x="68" y="0"/>
                  <a:pt x="68" y="0"/>
                  <a:pt x="68" y="0"/>
                </a:cubicBezTo>
                <a:cubicBezTo>
                  <a:pt x="64" y="0"/>
                  <a:pt x="60" y="4"/>
                  <a:pt x="60" y="8"/>
                </a:cubicBezTo>
                <a:cubicBezTo>
                  <a:pt x="60" y="16"/>
                  <a:pt x="60" y="16"/>
                  <a:pt x="60" y="16"/>
                </a:cubicBezTo>
                <a:cubicBezTo>
                  <a:pt x="8" y="16"/>
                  <a:pt x="8" y="16"/>
                  <a:pt x="8" y="16"/>
                </a:cubicBezTo>
                <a:cubicBezTo>
                  <a:pt x="4" y="16"/>
                  <a:pt x="0" y="20"/>
                  <a:pt x="0" y="24"/>
                </a:cubicBezTo>
                <a:cubicBezTo>
                  <a:pt x="0" y="112"/>
                  <a:pt x="0" y="112"/>
                  <a:pt x="0" y="112"/>
                </a:cubicBezTo>
                <a:cubicBezTo>
                  <a:pt x="0" y="116"/>
                  <a:pt x="4" y="120"/>
                  <a:pt x="8" y="120"/>
                </a:cubicBezTo>
                <a:cubicBezTo>
                  <a:pt x="60" y="120"/>
                  <a:pt x="60" y="120"/>
                  <a:pt x="60" y="120"/>
                </a:cubicBezTo>
                <a:cubicBezTo>
                  <a:pt x="60" y="168"/>
                  <a:pt x="60" y="168"/>
                  <a:pt x="60" y="168"/>
                </a:cubicBezTo>
                <a:cubicBezTo>
                  <a:pt x="60" y="172"/>
                  <a:pt x="64" y="176"/>
                  <a:pt x="68" y="176"/>
                </a:cubicBezTo>
                <a:cubicBezTo>
                  <a:pt x="76" y="176"/>
                  <a:pt x="76" y="176"/>
                  <a:pt x="76" y="176"/>
                </a:cubicBezTo>
                <a:cubicBezTo>
                  <a:pt x="80" y="176"/>
                  <a:pt x="84" y="172"/>
                  <a:pt x="84" y="168"/>
                </a:cubicBezTo>
                <a:cubicBezTo>
                  <a:pt x="84" y="120"/>
                  <a:pt x="84" y="120"/>
                  <a:pt x="84" y="120"/>
                </a:cubicBezTo>
                <a:cubicBezTo>
                  <a:pt x="136" y="120"/>
                  <a:pt x="136" y="120"/>
                  <a:pt x="136" y="120"/>
                </a:cubicBezTo>
                <a:cubicBezTo>
                  <a:pt x="140" y="120"/>
                  <a:pt x="144" y="116"/>
                  <a:pt x="144" y="112"/>
                </a:cubicBezTo>
                <a:cubicBezTo>
                  <a:pt x="144" y="24"/>
                  <a:pt x="144" y="24"/>
                  <a:pt x="144" y="24"/>
                </a:cubicBezTo>
                <a:cubicBezTo>
                  <a:pt x="144" y="20"/>
                  <a:pt x="140" y="16"/>
                  <a:pt x="136" y="16"/>
                </a:cubicBezTo>
                <a:moveTo>
                  <a:pt x="68" y="8"/>
                </a:moveTo>
                <a:cubicBezTo>
                  <a:pt x="76" y="8"/>
                  <a:pt x="76" y="8"/>
                  <a:pt x="76" y="8"/>
                </a:cubicBezTo>
                <a:cubicBezTo>
                  <a:pt x="76" y="16"/>
                  <a:pt x="76" y="16"/>
                  <a:pt x="76" y="16"/>
                </a:cubicBezTo>
                <a:cubicBezTo>
                  <a:pt x="68" y="16"/>
                  <a:pt x="68" y="16"/>
                  <a:pt x="68" y="16"/>
                </a:cubicBezTo>
                <a:lnTo>
                  <a:pt x="68" y="8"/>
                </a:lnTo>
                <a:close/>
                <a:moveTo>
                  <a:pt x="76" y="168"/>
                </a:moveTo>
                <a:cubicBezTo>
                  <a:pt x="68" y="168"/>
                  <a:pt x="68" y="168"/>
                  <a:pt x="68" y="168"/>
                </a:cubicBezTo>
                <a:cubicBezTo>
                  <a:pt x="68" y="120"/>
                  <a:pt x="68" y="120"/>
                  <a:pt x="68" y="120"/>
                </a:cubicBezTo>
                <a:cubicBezTo>
                  <a:pt x="76" y="120"/>
                  <a:pt x="76" y="120"/>
                  <a:pt x="76" y="120"/>
                </a:cubicBezTo>
                <a:lnTo>
                  <a:pt x="76" y="168"/>
                </a:lnTo>
                <a:close/>
                <a:moveTo>
                  <a:pt x="136" y="112"/>
                </a:moveTo>
                <a:cubicBezTo>
                  <a:pt x="8" y="112"/>
                  <a:pt x="8" y="112"/>
                  <a:pt x="8" y="112"/>
                </a:cubicBezTo>
                <a:cubicBezTo>
                  <a:pt x="8" y="24"/>
                  <a:pt x="8" y="24"/>
                  <a:pt x="8" y="24"/>
                </a:cubicBezTo>
                <a:cubicBezTo>
                  <a:pt x="136" y="24"/>
                  <a:pt x="136" y="24"/>
                  <a:pt x="136" y="24"/>
                </a:cubicBezTo>
                <a:lnTo>
                  <a:pt x="136" y="112"/>
                </a:lnTo>
                <a:close/>
                <a:moveTo>
                  <a:pt x="28" y="48"/>
                </a:moveTo>
                <a:cubicBezTo>
                  <a:pt x="100" y="48"/>
                  <a:pt x="100" y="48"/>
                  <a:pt x="100" y="48"/>
                </a:cubicBezTo>
                <a:cubicBezTo>
                  <a:pt x="102" y="48"/>
                  <a:pt x="104" y="46"/>
                  <a:pt x="104" y="44"/>
                </a:cubicBezTo>
                <a:cubicBezTo>
                  <a:pt x="104" y="42"/>
                  <a:pt x="102" y="40"/>
                  <a:pt x="100" y="40"/>
                </a:cubicBezTo>
                <a:cubicBezTo>
                  <a:pt x="28" y="40"/>
                  <a:pt x="28" y="40"/>
                  <a:pt x="28" y="40"/>
                </a:cubicBezTo>
                <a:cubicBezTo>
                  <a:pt x="26" y="40"/>
                  <a:pt x="24" y="42"/>
                  <a:pt x="24" y="44"/>
                </a:cubicBezTo>
                <a:cubicBezTo>
                  <a:pt x="24" y="46"/>
                  <a:pt x="26" y="48"/>
                  <a:pt x="28" y="48"/>
                </a:cubicBezTo>
                <a:moveTo>
                  <a:pt x="28" y="80"/>
                </a:moveTo>
                <a:cubicBezTo>
                  <a:pt x="76" y="80"/>
                  <a:pt x="76" y="80"/>
                  <a:pt x="76" y="80"/>
                </a:cubicBezTo>
                <a:cubicBezTo>
                  <a:pt x="78" y="80"/>
                  <a:pt x="80" y="78"/>
                  <a:pt x="80" y="76"/>
                </a:cubicBezTo>
                <a:cubicBezTo>
                  <a:pt x="80" y="74"/>
                  <a:pt x="78" y="72"/>
                  <a:pt x="76" y="72"/>
                </a:cubicBezTo>
                <a:cubicBezTo>
                  <a:pt x="28" y="72"/>
                  <a:pt x="28" y="72"/>
                  <a:pt x="28" y="72"/>
                </a:cubicBezTo>
                <a:cubicBezTo>
                  <a:pt x="26" y="72"/>
                  <a:pt x="24" y="74"/>
                  <a:pt x="24" y="76"/>
                </a:cubicBezTo>
                <a:cubicBezTo>
                  <a:pt x="24" y="78"/>
                  <a:pt x="26" y="80"/>
                  <a:pt x="28" y="80"/>
                </a:cubicBezTo>
                <a:moveTo>
                  <a:pt x="28" y="96"/>
                </a:moveTo>
                <a:cubicBezTo>
                  <a:pt x="108" y="96"/>
                  <a:pt x="108" y="96"/>
                  <a:pt x="108" y="96"/>
                </a:cubicBezTo>
                <a:cubicBezTo>
                  <a:pt x="110" y="96"/>
                  <a:pt x="112" y="94"/>
                  <a:pt x="112" y="92"/>
                </a:cubicBezTo>
                <a:cubicBezTo>
                  <a:pt x="112" y="90"/>
                  <a:pt x="110" y="88"/>
                  <a:pt x="108" y="88"/>
                </a:cubicBezTo>
                <a:cubicBezTo>
                  <a:pt x="28" y="88"/>
                  <a:pt x="28" y="88"/>
                  <a:pt x="28" y="88"/>
                </a:cubicBezTo>
                <a:cubicBezTo>
                  <a:pt x="26" y="88"/>
                  <a:pt x="24" y="90"/>
                  <a:pt x="24" y="92"/>
                </a:cubicBezTo>
                <a:cubicBezTo>
                  <a:pt x="24" y="94"/>
                  <a:pt x="26" y="96"/>
                  <a:pt x="28" y="96"/>
                </a:cubicBezTo>
                <a:moveTo>
                  <a:pt x="28" y="64"/>
                </a:moveTo>
                <a:cubicBezTo>
                  <a:pt x="52" y="64"/>
                  <a:pt x="52" y="64"/>
                  <a:pt x="52" y="64"/>
                </a:cubicBezTo>
                <a:cubicBezTo>
                  <a:pt x="54" y="64"/>
                  <a:pt x="56" y="62"/>
                  <a:pt x="56" y="60"/>
                </a:cubicBezTo>
                <a:cubicBezTo>
                  <a:pt x="56" y="58"/>
                  <a:pt x="54" y="56"/>
                  <a:pt x="52" y="56"/>
                </a:cubicBezTo>
                <a:cubicBezTo>
                  <a:pt x="28" y="56"/>
                  <a:pt x="28" y="56"/>
                  <a:pt x="28" y="56"/>
                </a:cubicBezTo>
                <a:cubicBezTo>
                  <a:pt x="26" y="56"/>
                  <a:pt x="24" y="58"/>
                  <a:pt x="24" y="60"/>
                </a:cubicBezTo>
                <a:cubicBezTo>
                  <a:pt x="24" y="62"/>
                  <a:pt x="26" y="64"/>
                  <a:pt x="28" y="6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noEditPoints="1"/>
          </p:cNvSpPr>
          <p:nvPr/>
        </p:nvSpPr>
        <p:spPr bwMode="auto">
          <a:xfrm>
            <a:off x="8421688" y="2325688"/>
            <a:ext cx="568325" cy="466725"/>
          </a:xfrm>
          <a:custGeom>
            <a:avLst/>
            <a:gdLst>
              <a:gd name="T0" fmla="*/ 108 w 176"/>
              <a:gd name="T1" fmla="*/ 56 h 144"/>
              <a:gd name="T2" fmla="*/ 84 w 176"/>
              <a:gd name="T3" fmla="*/ 56 h 144"/>
              <a:gd name="T4" fmla="*/ 80 w 176"/>
              <a:gd name="T5" fmla="*/ 60 h 144"/>
              <a:gd name="T6" fmla="*/ 84 w 176"/>
              <a:gd name="T7" fmla="*/ 64 h 144"/>
              <a:gd name="T8" fmla="*/ 96 w 176"/>
              <a:gd name="T9" fmla="*/ 64 h 144"/>
              <a:gd name="T10" fmla="*/ 64 w 176"/>
              <a:gd name="T11" fmla="*/ 116 h 144"/>
              <a:gd name="T12" fmla="*/ 64 w 176"/>
              <a:gd name="T13" fmla="*/ 116 h 144"/>
              <a:gd name="T14" fmla="*/ 64 w 176"/>
              <a:gd name="T15" fmla="*/ 116 h 144"/>
              <a:gd name="T16" fmla="*/ 68 w 176"/>
              <a:gd name="T17" fmla="*/ 120 h 144"/>
              <a:gd name="T18" fmla="*/ 72 w 176"/>
              <a:gd name="T19" fmla="*/ 116 h 144"/>
              <a:gd name="T20" fmla="*/ 72 w 176"/>
              <a:gd name="T21" fmla="*/ 116 h 144"/>
              <a:gd name="T22" fmla="*/ 104 w 176"/>
              <a:gd name="T23" fmla="*/ 68 h 144"/>
              <a:gd name="T24" fmla="*/ 104 w 176"/>
              <a:gd name="T25" fmla="*/ 84 h 144"/>
              <a:gd name="T26" fmla="*/ 108 w 176"/>
              <a:gd name="T27" fmla="*/ 88 h 144"/>
              <a:gd name="T28" fmla="*/ 112 w 176"/>
              <a:gd name="T29" fmla="*/ 84 h 144"/>
              <a:gd name="T30" fmla="*/ 112 w 176"/>
              <a:gd name="T31" fmla="*/ 60 h 144"/>
              <a:gd name="T32" fmla="*/ 108 w 176"/>
              <a:gd name="T33" fmla="*/ 56 h 144"/>
              <a:gd name="T34" fmla="*/ 174 w 176"/>
              <a:gd name="T35" fmla="*/ 120 h 144"/>
              <a:gd name="T36" fmla="*/ 102 w 176"/>
              <a:gd name="T37" fmla="*/ 8 h 144"/>
              <a:gd name="T38" fmla="*/ 88 w 176"/>
              <a:gd name="T39" fmla="*/ 0 h 144"/>
              <a:gd name="T40" fmla="*/ 74 w 176"/>
              <a:gd name="T41" fmla="*/ 8 h 144"/>
              <a:gd name="T42" fmla="*/ 2 w 176"/>
              <a:gd name="T43" fmla="*/ 120 h 144"/>
              <a:gd name="T44" fmla="*/ 0 w 176"/>
              <a:gd name="T45" fmla="*/ 128 h 144"/>
              <a:gd name="T46" fmla="*/ 16 w 176"/>
              <a:gd name="T47" fmla="*/ 144 h 144"/>
              <a:gd name="T48" fmla="*/ 160 w 176"/>
              <a:gd name="T49" fmla="*/ 144 h 144"/>
              <a:gd name="T50" fmla="*/ 176 w 176"/>
              <a:gd name="T51" fmla="*/ 128 h 144"/>
              <a:gd name="T52" fmla="*/ 174 w 176"/>
              <a:gd name="T53" fmla="*/ 120 h 144"/>
              <a:gd name="T54" fmla="*/ 160 w 176"/>
              <a:gd name="T55" fmla="*/ 136 h 144"/>
              <a:gd name="T56" fmla="*/ 16 w 176"/>
              <a:gd name="T57" fmla="*/ 136 h 144"/>
              <a:gd name="T58" fmla="*/ 8 w 176"/>
              <a:gd name="T59" fmla="*/ 128 h 144"/>
              <a:gd name="T60" fmla="*/ 9 w 176"/>
              <a:gd name="T61" fmla="*/ 125 h 144"/>
              <a:gd name="T62" fmla="*/ 9 w 176"/>
              <a:gd name="T63" fmla="*/ 124 h 144"/>
              <a:gd name="T64" fmla="*/ 81 w 176"/>
              <a:gd name="T65" fmla="*/ 12 h 144"/>
              <a:gd name="T66" fmla="*/ 81 w 176"/>
              <a:gd name="T67" fmla="*/ 12 h 144"/>
              <a:gd name="T68" fmla="*/ 88 w 176"/>
              <a:gd name="T69" fmla="*/ 8 h 144"/>
              <a:gd name="T70" fmla="*/ 95 w 176"/>
              <a:gd name="T71" fmla="*/ 11 h 144"/>
              <a:gd name="T72" fmla="*/ 95 w 176"/>
              <a:gd name="T73" fmla="*/ 12 h 144"/>
              <a:gd name="T74" fmla="*/ 167 w 176"/>
              <a:gd name="T75" fmla="*/ 124 h 144"/>
              <a:gd name="T76" fmla="*/ 168 w 176"/>
              <a:gd name="T77" fmla="*/ 125 h 144"/>
              <a:gd name="T78" fmla="*/ 168 w 176"/>
              <a:gd name="T79" fmla="*/ 128 h 144"/>
              <a:gd name="T80" fmla="*/ 160 w 176"/>
              <a:gd name="T8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44">
                <a:moveTo>
                  <a:pt x="108" y="56"/>
                </a:moveTo>
                <a:cubicBezTo>
                  <a:pt x="84" y="56"/>
                  <a:pt x="84" y="56"/>
                  <a:pt x="84" y="56"/>
                </a:cubicBezTo>
                <a:cubicBezTo>
                  <a:pt x="82" y="56"/>
                  <a:pt x="80" y="58"/>
                  <a:pt x="80" y="60"/>
                </a:cubicBezTo>
                <a:cubicBezTo>
                  <a:pt x="80" y="62"/>
                  <a:pt x="82" y="64"/>
                  <a:pt x="84" y="64"/>
                </a:cubicBezTo>
                <a:cubicBezTo>
                  <a:pt x="96" y="64"/>
                  <a:pt x="96" y="64"/>
                  <a:pt x="96" y="64"/>
                </a:cubicBezTo>
                <a:cubicBezTo>
                  <a:pt x="84" y="75"/>
                  <a:pt x="64" y="95"/>
                  <a:pt x="64" y="116"/>
                </a:cubicBezTo>
                <a:cubicBezTo>
                  <a:pt x="64" y="116"/>
                  <a:pt x="64" y="116"/>
                  <a:pt x="64" y="116"/>
                </a:cubicBezTo>
                <a:cubicBezTo>
                  <a:pt x="64" y="116"/>
                  <a:pt x="64" y="116"/>
                  <a:pt x="64" y="116"/>
                </a:cubicBezTo>
                <a:cubicBezTo>
                  <a:pt x="64" y="118"/>
                  <a:pt x="66" y="120"/>
                  <a:pt x="68" y="120"/>
                </a:cubicBezTo>
                <a:cubicBezTo>
                  <a:pt x="70" y="120"/>
                  <a:pt x="72" y="118"/>
                  <a:pt x="72" y="116"/>
                </a:cubicBezTo>
                <a:cubicBezTo>
                  <a:pt x="72" y="116"/>
                  <a:pt x="72" y="116"/>
                  <a:pt x="72" y="116"/>
                </a:cubicBezTo>
                <a:cubicBezTo>
                  <a:pt x="72" y="97"/>
                  <a:pt x="93" y="77"/>
                  <a:pt x="104" y="68"/>
                </a:cubicBezTo>
                <a:cubicBezTo>
                  <a:pt x="104" y="84"/>
                  <a:pt x="104" y="84"/>
                  <a:pt x="104" y="84"/>
                </a:cubicBezTo>
                <a:cubicBezTo>
                  <a:pt x="104" y="86"/>
                  <a:pt x="106" y="88"/>
                  <a:pt x="108" y="88"/>
                </a:cubicBezTo>
                <a:cubicBezTo>
                  <a:pt x="110" y="88"/>
                  <a:pt x="112" y="86"/>
                  <a:pt x="112" y="84"/>
                </a:cubicBezTo>
                <a:cubicBezTo>
                  <a:pt x="112" y="60"/>
                  <a:pt x="112" y="60"/>
                  <a:pt x="112" y="60"/>
                </a:cubicBezTo>
                <a:cubicBezTo>
                  <a:pt x="112" y="58"/>
                  <a:pt x="110" y="56"/>
                  <a:pt x="108" y="56"/>
                </a:cubicBezTo>
                <a:moveTo>
                  <a:pt x="174" y="120"/>
                </a:moveTo>
                <a:cubicBezTo>
                  <a:pt x="102" y="8"/>
                  <a:pt x="102" y="8"/>
                  <a:pt x="102" y="8"/>
                </a:cubicBezTo>
                <a:cubicBezTo>
                  <a:pt x="102" y="8"/>
                  <a:pt x="98" y="0"/>
                  <a:pt x="88" y="0"/>
                </a:cubicBezTo>
                <a:cubicBezTo>
                  <a:pt x="78" y="0"/>
                  <a:pt x="74" y="8"/>
                  <a:pt x="74" y="8"/>
                </a:cubicBezTo>
                <a:cubicBezTo>
                  <a:pt x="2" y="120"/>
                  <a:pt x="2" y="120"/>
                  <a:pt x="2" y="120"/>
                </a:cubicBezTo>
                <a:cubicBezTo>
                  <a:pt x="2" y="120"/>
                  <a:pt x="0" y="123"/>
                  <a:pt x="0" y="128"/>
                </a:cubicBezTo>
                <a:cubicBezTo>
                  <a:pt x="0" y="137"/>
                  <a:pt x="7" y="144"/>
                  <a:pt x="16" y="144"/>
                </a:cubicBezTo>
                <a:cubicBezTo>
                  <a:pt x="160" y="144"/>
                  <a:pt x="160" y="144"/>
                  <a:pt x="160" y="144"/>
                </a:cubicBezTo>
                <a:cubicBezTo>
                  <a:pt x="169" y="144"/>
                  <a:pt x="176" y="137"/>
                  <a:pt x="176" y="128"/>
                </a:cubicBezTo>
                <a:cubicBezTo>
                  <a:pt x="176" y="122"/>
                  <a:pt x="174" y="120"/>
                  <a:pt x="174" y="120"/>
                </a:cubicBezTo>
                <a:moveTo>
                  <a:pt x="160" y="136"/>
                </a:moveTo>
                <a:cubicBezTo>
                  <a:pt x="16" y="136"/>
                  <a:pt x="16" y="136"/>
                  <a:pt x="16" y="136"/>
                </a:cubicBezTo>
                <a:cubicBezTo>
                  <a:pt x="12" y="136"/>
                  <a:pt x="8" y="132"/>
                  <a:pt x="8" y="128"/>
                </a:cubicBezTo>
                <a:cubicBezTo>
                  <a:pt x="8" y="126"/>
                  <a:pt x="8" y="125"/>
                  <a:pt x="9" y="125"/>
                </a:cubicBezTo>
                <a:cubicBezTo>
                  <a:pt x="9" y="125"/>
                  <a:pt x="9" y="125"/>
                  <a:pt x="9" y="124"/>
                </a:cubicBezTo>
                <a:cubicBezTo>
                  <a:pt x="81" y="12"/>
                  <a:pt x="81" y="12"/>
                  <a:pt x="81" y="12"/>
                </a:cubicBezTo>
                <a:cubicBezTo>
                  <a:pt x="81" y="12"/>
                  <a:pt x="81" y="12"/>
                  <a:pt x="81" y="12"/>
                </a:cubicBezTo>
                <a:cubicBezTo>
                  <a:pt x="81" y="12"/>
                  <a:pt x="83" y="8"/>
                  <a:pt x="88" y="8"/>
                </a:cubicBezTo>
                <a:cubicBezTo>
                  <a:pt x="93" y="8"/>
                  <a:pt x="94" y="11"/>
                  <a:pt x="95" y="11"/>
                </a:cubicBezTo>
                <a:cubicBezTo>
                  <a:pt x="95" y="12"/>
                  <a:pt x="95" y="12"/>
                  <a:pt x="95" y="12"/>
                </a:cubicBezTo>
                <a:cubicBezTo>
                  <a:pt x="167" y="124"/>
                  <a:pt x="167" y="124"/>
                  <a:pt x="167" y="124"/>
                </a:cubicBezTo>
                <a:cubicBezTo>
                  <a:pt x="167" y="125"/>
                  <a:pt x="167" y="125"/>
                  <a:pt x="168" y="125"/>
                </a:cubicBezTo>
                <a:cubicBezTo>
                  <a:pt x="168" y="125"/>
                  <a:pt x="168" y="126"/>
                  <a:pt x="168" y="128"/>
                </a:cubicBezTo>
                <a:cubicBezTo>
                  <a:pt x="168" y="132"/>
                  <a:pt x="164" y="136"/>
                  <a:pt x="160" y="136"/>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noEditPoints="1"/>
          </p:cNvSpPr>
          <p:nvPr/>
        </p:nvSpPr>
        <p:spPr bwMode="auto">
          <a:xfrm>
            <a:off x="9507538" y="2273300"/>
            <a:ext cx="569913" cy="571500"/>
          </a:xfrm>
          <a:custGeom>
            <a:avLst/>
            <a:gdLst>
              <a:gd name="T0" fmla="*/ 168 w 176"/>
              <a:gd name="T1" fmla="*/ 16 h 176"/>
              <a:gd name="T2" fmla="*/ 144 w 176"/>
              <a:gd name="T3" fmla="*/ 8 h 176"/>
              <a:gd name="T4" fmla="*/ 140 w 176"/>
              <a:gd name="T5" fmla="*/ 0 h 176"/>
              <a:gd name="T6" fmla="*/ 136 w 176"/>
              <a:gd name="T7" fmla="*/ 8 h 176"/>
              <a:gd name="T8" fmla="*/ 40 w 176"/>
              <a:gd name="T9" fmla="*/ 4 h 176"/>
              <a:gd name="T10" fmla="*/ 32 w 176"/>
              <a:gd name="T11" fmla="*/ 4 h 176"/>
              <a:gd name="T12" fmla="*/ 16 w 176"/>
              <a:gd name="T13" fmla="*/ 8 h 176"/>
              <a:gd name="T14" fmla="*/ 8 w 176"/>
              <a:gd name="T15" fmla="*/ 96 h 176"/>
              <a:gd name="T16" fmla="*/ 0 w 176"/>
              <a:gd name="T17" fmla="*/ 112 h 176"/>
              <a:gd name="T18" fmla="*/ 24 w 176"/>
              <a:gd name="T19" fmla="*/ 120 h 176"/>
              <a:gd name="T20" fmla="*/ 28 w 176"/>
              <a:gd name="T21" fmla="*/ 176 h 176"/>
              <a:gd name="T22" fmla="*/ 32 w 176"/>
              <a:gd name="T23" fmla="*/ 166 h 176"/>
              <a:gd name="T24" fmla="*/ 44 w 176"/>
              <a:gd name="T25" fmla="*/ 176 h 176"/>
              <a:gd name="T26" fmla="*/ 48 w 176"/>
              <a:gd name="T27" fmla="*/ 120 h 176"/>
              <a:gd name="T28" fmla="*/ 128 w 176"/>
              <a:gd name="T29" fmla="*/ 172 h 176"/>
              <a:gd name="T30" fmla="*/ 135 w 176"/>
              <a:gd name="T31" fmla="*/ 175 h 176"/>
              <a:gd name="T32" fmla="*/ 144 w 176"/>
              <a:gd name="T33" fmla="*/ 172 h 176"/>
              <a:gd name="T34" fmla="*/ 152 w 176"/>
              <a:gd name="T35" fmla="*/ 172 h 176"/>
              <a:gd name="T36" fmla="*/ 168 w 176"/>
              <a:gd name="T37" fmla="*/ 120 h 176"/>
              <a:gd name="T38" fmla="*/ 176 w 176"/>
              <a:gd name="T39" fmla="*/ 104 h 176"/>
              <a:gd name="T40" fmla="*/ 16 w 176"/>
              <a:gd name="T41" fmla="*/ 16 h 176"/>
              <a:gd name="T42" fmla="*/ 160 w 176"/>
              <a:gd name="T43" fmla="*/ 96 h 176"/>
              <a:gd name="T44" fmla="*/ 16 w 176"/>
              <a:gd name="T45" fmla="*/ 16 h 176"/>
              <a:gd name="T46" fmla="*/ 34 w 176"/>
              <a:gd name="T47" fmla="*/ 156 h 176"/>
              <a:gd name="T48" fmla="*/ 40 w 176"/>
              <a:gd name="T49" fmla="*/ 162 h 176"/>
              <a:gd name="T50" fmla="*/ 32 w 176"/>
              <a:gd name="T51" fmla="*/ 134 h 176"/>
              <a:gd name="T52" fmla="*/ 32 w 176"/>
              <a:gd name="T53" fmla="*/ 146 h 176"/>
              <a:gd name="T54" fmla="*/ 32 w 176"/>
              <a:gd name="T55" fmla="*/ 122 h 176"/>
              <a:gd name="T56" fmla="*/ 40 w 176"/>
              <a:gd name="T57" fmla="*/ 120 h 176"/>
              <a:gd name="T58" fmla="*/ 136 w 176"/>
              <a:gd name="T59" fmla="*/ 162 h 176"/>
              <a:gd name="T60" fmla="*/ 142 w 176"/>
              <a:gd name="T61" fmla="*/ 156 h 176"/>
              <a:gd name="T62" fmla="*/ 144 w 176"/>
              <a:gd name="T63" fmla="*/ 146 h 176"/>
              <a:gd name="T64" fmla="*/ 144 w 176"/>
              <a:gd name="T65" fmla="*/ 134 h 176"/>
              <a:gd name="T66" fmla="*/ 144 w 176"/>
              <a:gd name="T67" fmla="*/ 122 h 176"/>
              <a:gd name="T68" fmla="*/ 136 w 176"/>
              <a:gd name="T69" fmla="*/ 120 h 176"/>
              <a:gd name="T70" fmla="*/ 144 w 176"/>
              <a:gd name="T71" fmla="*/ 122 h 176"/>
              <a:gd name="T72" fmla="*/ 8 w 176"/>
              <a:gd name="T73" fmla="*/ 112 h 176"/>
              <a:gd name="T74" fmla="*/ 168 w 176"/>
              <a:gd name="T75" fmla="*/ 10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6" h="176">
                <a:moveTo>
                  <a:pt x="168" y="96"/>
                </a:moveTo>
                <a:cubicBezTo>
                  <a:pt x="168" y="16"/>
                  <a:pt x="168" y="16"/>
                  <a:pt x="168" y="16"/>
                </a:cubicBezTo>
                <a:cubicBezTo>
                  <a:pt x="168" y="12"/>
                  <a:pt x="164" y="8"/>
                  <a:pt x="160" y="8"/>
                </a:cubicBezTo>
                <a:cubicBezTo>
                  <a:pt x="144" y="8"/>
                  <a:pt x="144" y="8"/>
                  <a:pt x="144" y="8"/>
                </a:cubicBezTo>
                <a:cubicBezTo>
                  <a:pt x="144" y="4"/>
                  <a:pt x="144" y="4"/>
                  <a:pt x="144" y="4"/>
                </a:cubicBezTo>
                <a:cubicBezTo>
                  <a:pt x="144" y="2"/>
                  <a:pt x="142" y="0"/>
                  <a:pt x="140" y="0"/>
                </a:cubicBezTo>
                <a:cubicBezTo>
                  <a:pt x="138" y="0"/>
                  <a:pt x="136" y="2"/>
                  <a:pt x="136" y="4"/>
                </a:cubicBezTo>
                <a:cubicBezTo>
                  <a:pt x="136" y="8"/>
                  <a:pt x="136" y="8"/>
                  <a:pt x="136" y="8"/>
                </a:cubicBezTo>
                <a:cubicBezTo>
                  <a:pt x="40" y="8"/>
                  <a:pt x="40" y="8"/>
                  <a:pt x="40" y="8"/>
                </a:cubicBezTo>
                <a:cubicBezTo>
                  <a:pt x="40" y="4"/>
                  <a:pt x="40" y="4"/>
                  <a:pt x="40" y="4"/>
                </a:cubicBezTo>
                <a:cubicBezTo>
                  <a:pt x="40" y="2"/>
                  <a:pt x="38" y="0"/>
                  <a:pt x="36" y="0"/>
                </a:cubicBezTo>
                <a:cubicBezTo>
                  <a:pt x="34" y="0"/>
                  <a:pt x="32" y="2"/>
                  <a:pt x="32" y="4"/>
                </a:cubicBezTo>
                <a:cubicBezTo>
                  <a:pt x="32" y="8"/>
                  <a:pt x="32" y="8"/>
                  <a:pt x="32" y="8"/>
                </a:cubicBezTo>
                <a:cubicBezTo>
                  <a:pt x="16" y="8"/>
                  <a:pt x="16" y="8"/>
                  <a:pt x="16" y="8"/>
                </a:cubicBezTo>
                <a:cubicBezTo>
                  <a:pt x="12" y="8"/>
                  <a:pt x="8" y="12"/>
                  <a:pt x="8" y="16"/>
                </a:cubicBezTo>
                <a:cubicBezTo>
                  <a:pt x="8" y="96"/>
                  <a:pt x="8" y="96"/>
                  <a:pt x="8" y="96"/>
                </a:cubicBezTo>
                <a:cubicBezTo>
                  <a:pt x="4" y="96"/>
                  <a:pt x="0" y="100"/>
                  <a:pt x="0" y="104"/>
                </a:cubicBezTo>
                <a:cubicBezTo>
                  <a:pt x="0" y="112"/>
                  <a:pt x="0" y="112"/>
                  <a:pt x="0" y="112"/>
                </a:cubicBezTo>
                <a:cubicBezTo>
                  <a:pt x="0" y="116"/>
                  <a:pt x="4" y="120"/>
                  <a:pt x="8" y="120"/>
                </a:cubicBezTo>
                <a:cubicBezTo>
                  <a:pt x="24" y="120"/>
                  <a:pt x="24" y="120"/>
                  <a:pt x="24" y="120"/>
                </a:cubicBezTo>
                <a:cubicBezTo>
                  <a:pt x="24" y="172"/>
                  <a:pt x="24" y="172"/>
                  <a:pt x="24" y="172"/>
                </a:cubicBezTo>
                <a:cubicBezTo>
                  <a:pt x="24" y="174"/>
                  <a:pt x="26" y="176"/>
                  <a:pt x="28" y="176"/>
                </a:cubicBezTo>
                <a:cubicBezTo>
                  <a:pt x="30" y="176"/>
                  <a:pt x="32" y="174"/>
                  <a:pt x="32" y="172"/>
                </a:cubicBezTo>
                <a:cubicBezTo>
                  <a:pt x="32" y="166"/>
                  <a:pt x="32" y="166"/>
                  <a:pt x="32" y="166"/>
                </a:cubicBezTo>
                <a:cubicBezTo>
                  <a:pt x="41" y="175"/>
                  <a:pt x="41" y="175"/>
                  <a:pt x="41" y="175"/>
                </a:cubicBezTo>
                <a:cubicBezTo>
                  <a:pt x="42" y="176"/>
                  <a:pt x="43" y="176"/>
                  <a:pt x="44" y="176"/>
                </a:cubicBezTo>
                <a:cubicBezTo>
                  <a:pt x="46" y="176"/>
                  <a:pt x="48" y="174"/>
                  <a:pt x="48" y="172"/>
                </a:cubicBezTo>
                <a:cubicBezTo>
                  <a:pt x="48" y="120"/>
                  <a:pt x="48" y="120"/>
                  <a:pt x="48" y="120"/>
                </a:cubicBezTo>
                <a:cubicBezTo>
                  <a:pt x="128" y="120"/>
                  <a:pt x="128" y="120"/>
                  <a:pt x="128" y="120"/>
                </a:cubicBezTo>
                <a:cubicBezTo>
                  <a:pt x="128" y="172"/>
                  <a:pt x="128" y="172"/>
                  <a:pt x="128" y="172"/>
                </a:cubicBezTo>
                <a:cubicBezTo>
                  <a:pt x="128" y="174"/>
                  <a:pt x="130" y="176"/>
                  <a:pt x="132" y="176"/>
                </a:cubicBezTo>
                <a:cubicBezTo>
                  <a:pt x="133" y="176"/>
                  <a:pt x="134" y="176"/>
                  <a:pt x="135" y="175"/>
                </a:cubicBezTo>
                <a:cubicBezTo>
                  <a:pt x="144" y="166"/>
                  <a:pt x="144" y="166"/>
                  <a:pt x="144" y="166"/>
                </a:cubicBezTo>
                <a:cubicBezTo>
                  <a:pt x="144" y="172"/>
                  <a:pt x="144" y="172"/>
                  <a:pt x="144" y="172"/>
                </a:cubicBezTo>
                <a:cubicBezTo>
                  <a:pt x="144" y="174"/>
                  <a:pt x="146" y="176"/>
                  <a:pt x="148" y="176"/>
                </a:cubicBezTo>
                <a:cubicBezTo>
                  <a:pt x="150" y="176"/>
                  <a:pt x="152" y="174"/>
                  <a:pt x="152" y="172"/>
                </a:cubicBezTo>
                <a:cubicBezTo>
                  <a:pt x="152" y="120"/>
                  <a:pt x="152" y="120"/>
                  <a:pt x="152" y="120"/>
                </a:cubicBezTo>
                <a:cubicBezTo>
                  <a:pt x="168" y="120"/>
                  <a:pt x="168" y="120"/>
                  <a:pt x="168" y="120"/>
                </a:cubicBezTo>
                <a:cubicBezTo>
                  <a:pt x="172" y="120"/>
                  <a:pt x="176" y="116"/>
                  <a:pt x="176" y="112"/>
                </a:cubicBezTo>
                <a:cubicBezTo>
                  <a:pt x="176" y="104"/>
                  <a:pt x="176" y="104"/>
                  <a:pt x="176" y="104"/>
                </a:cubicBezTo>
                <a:cubicBezTo>
                  <a:pt x="176" y="100"/>
                  <a:pt x="172" y="96"/>
                  <a:pt x="168" y="96"/>
                </a:cubicBezTo>
                <a:moveTo>
                  <a:pt x="16" y="16"/>
                </a:moveTo>
                <a:cubicBezTo>
                  <a:pt x="160" y="16"/>
                  <a:pt x="160" y="16"/>
                  <a:pt x="160" y="16"/>
                </a:cubicBezTo>
                <a:cubicBezTo>
                  <a:pt x="160" y="96"/>
                  <a:pt x="160" y="96"/>
                  <a:pt x="160" y="96"/>
                </a:cubicBezTo>
                <a:cubicBezTo>
                  <a:pt x="16" y="96"/>
                  <a:pt x="16" y="96"/>
                  <a:pt x="16" y="96"/>
                </a:cubicBezTo>
                <a:lnTo>
                  <a:pt x="16" y="16"/>
                </a:lnTo>
                <a:close/>
                <a:moveTo>
                  <a:pt x="40" y="162"/>
                </a:moveTo>
                <a:cubicBezTo>
                  <a:pt x="34" y="156"/>
                  <a:pt x="34" y="156"/>
                  <a:pt x="34" y="156"/>
                </a:cubicBezTo>
                <a:cubicBezTo>
                  <a:pt x="40" y="150"/>
                  <a:pt x="40" y="150"/>
                  <a:pt x="40" y="150"/>
                </a:cubicBezTo>
                <a:lnTo>
                  <a:pt x="40" y="162"/>
                </a:lnTo>
                <a:close/>
                <a:moveTo>
                  <a:pt x="32" y="146"/>
                </a:moveTo>
                <a:cubicBezTo>
                  <a:pt x="32" y="134"/>
                  <a:pt x="32" y="134"/>
                  <a:pt x="32" y="134"/>
                </a:cubicBezTo>
                <a:cubicBezTo>
                  <a:pt x="38" y="140"/>
                  <a:pt x="38" y="140"/>
                  <a:pt x="38" y="140"/>
                </a:cubicBezTo>
                <a:lnTo>
                  <a:pt x="32" y="146"/>
                </a:lnTo>
                <a:close/>
                <a:moveTo>
                  <a:pt x="40" y="130"/>
                </a:moveTo>
                <a:cubicBezTo>
                  <a:pt x="32" y="122"/>
                  <a:pt x="32" y="122"/>
                  <a:pt x="32" y="122"/>
                </a:cubicBezTo>
                <a:cubicBezTo>
                  <a:pt x="32" y="120"/>
                  <a:pt x="32" y="120"/>
                  <a:pt x="32" y="120"/>
                </a:cubicBezTo>
                <a:cubicBezTo>
                  <a:pt x="40" y="120"/>
                  <a:pt x="40" y="120"/>
                  <a:pt x="40" y="120"/>
                </a:cubicBezTo>
                <a:lnTo>
                  <a:pt x="40" y="130"/>
                </a:lnTo>
                <a:close/>
                <a:moveTo>
                  <a:pt x="136" y="162"/>
                </a:moveTo>
                <a:cubicBezTo>
                  <a:pt x="136" y="150"/>
                  <a:pt x="136" y="150"/>
                  <a:pt x="136" y="150"/>
                </a:cubicBezTo>
                <a:cubicBezTo>
                  <a:pt x="142" y="156"/>
                  <a:pt x="142" y="156"/>
                  <a:pt x="142" y="156"/>
                </a:cubicBezTo>
                <a:lnTo>
                  <a:pt x="136" y="162"/>
                </a:lnTo>
                <a:close/>
                <a:moveTo>
                  <a:pt x="144" y="146"/>
                </a:moveTo>
                <a:cubicBezTo>
                  <a:pt x="138" y="140"/>
                  <a:pt x="138" y="140"/>
                  <a:pt x="138" y="140"/>
                </a:cubicBezTo>
                <a:cubicBezTo>
                  <a:pt x="144" y="134"/>
                  <a:pt x="144" y="134"/>
                  <a:pt x="144" y="134"/>
                </a:cubicBezTo>
                <a:lnTo>
                  <a:pt x="144" y="146"/>
                </a:lnTo>
                <a:close/>
                <a:moveTo>
                  <a:pt x="144" y="122"/>
                </a:moveTo>
                <a:cubicBezTo>
                  <a:pt x="136" y="130"/>
                  <a:pt x="136" y="130"/>
                  <a:pt x="136" y="130"/>
                </a:cubicBezTo>
                <a:cubicBezTo>
                  <a:pt x="136" y="120"/>
                  <a:pt x="136" y="120"/>
                  <a:pt x="136" y="120"/>
                </a:cubicBezTo>
                <a:cubicBezTo>
                  <a:pt x="144" y="120"/>
                  <a:pt x="144" y="120"/>
                  <a:pt x="144" y="120"/>
                </a:cubicBezTo>
                <a:lnTo>
                  <a:pt x="144" y="122"/>
                </a:lnTo>
                <a:close/>
                <a:moveTo>
                  <a:pt x="168" y="112"/>
                </a:moveTo>
                <a:cubicBezTo>
                  <a:pt x="8" y="112"/>
                  <a:pt x="8" y="112"/>
                  <a:pt x="8" y="112"/>
                </a:cubicBezTo>
                <a:cubicBezTo>
                  <a:pt x="8" y="104"/>
                  <a:pt x="8" y="104"/>
                  <a:pt x="8" y="104"/>
                </a:cubicBezTo>
                <a:cubicBezTo>
                  <a:pt x="168" y="104"/>
                  <a:pt x="168" y="104"/>
                  <a:pt x="168" y="104"/>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noEditPoints="1"/>
          </p:cNvSpPr>
          <p:nvPr/>
        </p:nvSpPr>
        <p:spPr bwMode="auto">
          <a:xfrm>
            <a:off x="10594975" y="2273300"/>
            <a:ext cx="568325" cy="571500"/>
          </a:xfrm>
          <a:custGeom>
            <a:avLst/>
            <a:gdLst>
              <a:gd name="T0" fmla="*/ 100 w 176"/>
              <a:gd name="T1" fmla="*/ 32 h 176"/>
              <a:gd name="T2" fmla="*/ 97 w 176"/>
              <a:gd name="T3" fmla="*/ 39 h 176"/>
              <a:gd name="T4" fmla="*/ 56 w 176"/>
              <a:gd name="T5" fmla="*/ 52 h 176"/>
              <a:gd name="T6" fmla="*/ 56 w 176"/>
              <a:gd name="T7" fmla="*/ 60 h 176"/>
              <a:gd name="T8" fmla="*/ 97 w 176"/>
              <a:gd name="T9" fmla="*/ 73 h 176"/>
              <a:gd name="T10" fmla="*/ 100 w 176"/>
              <a:gd name="T11" fmla="*/ 80 h 176"/>
              <a:gd name="T12" fmla="*/ 123 w 176"/>
              <a:gd name="T13" fmla="*/ 59 h 176"/>
              <a:gd name="T14" fmla="*/ 123 w 176"/>
              <a:gd name="T15" fmla="*/ 53 h 176"/>
              <a:gd name="T16" fmla="*/ 168 w 176"/>
              <a:gd name="T17" fmla="*/ 96 h 176"/>
              <a:gd name="T18" fmla="*/ 160 w 176"/>
              <a:gd name="T19" fmla="*/ 8 h 176"/>
              <a:gd name="T20" fmla="*/ 144 w 176"/>
              <a:gd name="T21" fmla="*/ 4 h 176"/>
              <a:gd name="T22" fmla="*/ 136 w 176"/>
              <a:gd name="T23" fmla="*/ 4 h 176"/>
              <a:gd name="T24" fmla="*/ 40 w 176"/>
              <a:gd name="T25" fmla="*/ 8 h 176"/>
              <a:gd name="T26" fmla="*/ 36 w 176"/>
              <a:gd name="T27" fmla="*/ 0 h 176"/>
              <a:gd name="T28" fmla="*/ 32 w 176"/>
              <a:gd name="T29" fmla="*/ 8 h 176"/>
              <a:gd name="T30" fmla="*/ 8 w 176"/>
              <a:gd name="T31" fmla="*/ 16 h 176"/>
              <a:gd name="T32" fmla="*/ 0 w 176"/>
              <a:gd name="T33" fmla="*/ 104 h 176"/>
              <a:gd name="T34" fmla="*/ 8 w 176"/>
              <a:gd name="T35" fmla="*/ 120 h 176"/>
              <a:gd name="T36" fmla="*/ 24 w 176"/>
              <a:gd name="T37" fmla="*/ 172 h 176"/>
              <a:gd name="T38" fmla="*/ 32 w 176"/>
              <a:gd name="T39" fmla="*/ 172 h 176"/>
              <a:gd name="T40" fmla="*/ 41 w 176"/>
              <a:gd name="T41" fmla="*/ 175 h 176"/>
              <a:gd name="T42" fmla="*/ 48 w 176"/>
              <a:gd name="T43" fmla="*/ 172 h 176"/>
              <a:gd name="T44" fmla="*/ 128 w 176"/>
              <a:gd name="T45" fmla="*/ 120 h 176"/>
              <a:gd name="T46" fmla="*/ 132 w 176"/>
              <a:gd name="T47" fmla="*/ 176 h 176"/>
              <a:gd name="T48" fmla="*/ 144 w 176"/>
              <a:gd name="T49" fmla="*/ 166 h 176"/>
              <a:gd name="T50" fmla="*/ 148 w 176"/>
              <a:gd name="T51" fmla="*/ 176 h 176"/>
              <a:gd name="T52" fmla="*/ 152 w 176"/>
              <a:gd name="T53" fmla="*/ 120 h 176"/>
              <a:gd name="T54" fmla="*/ 176 w 176"/>
              <a:gd name="T55" fmla="*/ 112 h 176"/>
              <a:gd name="T56" fmla="*/ 168 w 176"/>
              <a:gd name="T57" fmla="*/ 96 h 176"/>
              <a:gd name="T58" fmla="*/ 160 w 176"/>
              <a:gd name="T59" fmla="*/ 16 h 176"/>
              <a:gd name="T60" fmla="*/ 16 w 176"/>
              <a:gd name="T61" fmla="*/ 96 h 176"/>
              <a:gd name="T62" fmla="*/ 40 w 176"/>
              <a:gd name="T63" fmla="*/ 162 h 176"/>
              <a:gd name="T64" fmla="*/ 40 w 176"/>
              <a:gd name="T65" fmla="*/ 150 h 176"/>
              <a:gd name="T66" fmla="*/ 32 w 176"/>
              <a:gd name="T67" fmla="*/ 146 h 176"/>
              <a:gd name="T68" fmla="*/ 38 w 176"/>
              <a:gd name="T69" fmla="*/ 140 h 176"/>
              <a:gd name="T70" fmla="*/ 40 w 176"/>
              <a:gd name="T71" fmla="*/ 130 h 176"/>
              <a:gd name="T72" fmla="*/ 32 w 176"/>
              <a:gd name="T73" fmla="*/ 120 h 176"/>
              <a:gd name="T74" fmla="*/ 40 w 176"/>
              <a:gd name="T75" fmla="*/ 130 h 176"/>
              <a:gd name="T76" fmla="*/ 136 w 176"/>
              <a:gd name="T77" fmla="*/ 150 h 176"/>
              <a:gd name="T78" fmla="*/ 136 w 176"/>
              <a:gd name="T79" fmla="*/ 162 h 176"/>
              <a:gd name="T80" fmla="*/ 138 w 176"/>
              <a:gd name="T81" fmla="*/ 140 h 176"/>
              <a:gd name="T82" fmla="*/ 144 w 176"/>
              <a:gd name="T83" fmla="*/ 146 h 176"/>
              <a:gd name="T84" fmla="*/ 136 w 176"/>
              <a:gd name="T85" fmla="*/ 130 h 176"/>
              <a:gd name="T86" fmla="*/ 144 w 176"/>
              <a:gd name="T87" fmla="*/ 120 h 176"/>
              <a:gd name="T88" fmla="*/ 168 w 176"/>
              <a:gd name="T89" fmla="*/ 112 h 176"/>
              <a:gd name="T90" fmla="*/ 8 w 176"/>
              <a:gd name="T91" fmla="*/ 104 h 176"/>
              <a:gd name="T92" fmla="*/ 168 w 176"/>
              <a:gd name="T93" fmla="*/ 1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76">
                <a:moveTo>
                  <a:pt x="103" y="33"/>
                </a:moveTo>
                <a:cubicBezTo>
                  <a:pt x="102" y="32"/>
                  <a:pt x="101" y="32"/>
                  <a:pt x="100" y="32"/>
                </a:cubicBezTo>
                <a:cubicBezTo>
                  <a:pt x="98" y="32"/>
                  <a:pt x="96" y="34"/>
                  <a:pt x="96" y="36"/>
                </a:cubicBezTo>
                <a:cubicBezTo>
                  <a:pt x="96" y="37"/>
                  <a:pt x="96" y="38"/>
                  <a:pt x="97" y="39"/>
                </a:cubicBezTo>
                <a:cubicBezTo>
                  <a:pt x="110" y="52"/>
                  <a:pt x="110" y="52"/>
                  <a:pt x="110" y="52"/>
                </a:cubicBezTo>
                <a:cubicBezTo>
                  <a:pt x="56" y="52"/>
                  <a:pt x="56" y="52"/>
                  <a:pt x="56" y="52"/>
                </a:cubicBezTo>
                <a:cubicBezTo>
                  <a:pt x="54" y="52"/>
                  <a:pt x="52" y="54"/>
                  <a:pt x="52" y="56"/>
                </a:cubicBezTo>
                <a:cubicBezTo>
                  <a:pt x="52" y="58"/>
                  <a:pt x="54" y="60"/>
                  <a:pt x="56" y="60"/>
                </a:cubicBezTo>
                <a:cubicBezTo>
                  <a:pt x="110" y="60"/>
                  <a:pt x="110" y="60"/>
                  <a:pt x="110" y="60"/>
                </a:cubicBezTo>
                <a:cubicBezTo>
                  <a:pt x="97" y="73"/>
                  <a:pt x="97" y="73"/>
                  <a:pt x="97" y="73"/>
                </a:cubicBezTo>
                <a:cubicBezTo>
                  <a:pt x="96" y="74"/>
                  <a:pt x="96" y="75"/>
                  <a:pt x="96" y="76"/>
                </a:cubicBezTo>
                <a:cubicBezTo>
                  <a:pt x="96" y="78"/>
                  <a:pt x="98" y="80"/>
                  <a:pt x="100" y="80"/>
                </a:cubicBezTo>
                <a:cubicBezTo>
                  <a:pt x="101" y="80"/>
                  <a:pt x="102" y="80"/>
                  <a:pt x="103" y="79"/>
                </a:cubicBezTo>
                <a:cubicBezTo>
                  <a:pt x="123" y="59"/>
                  <a:pt x="123" y="59"/>
                  <a:pt x="123" y="59"/>
                </a:cubicBezTo>
                <a:cubicBezTo>
                  <a:pt x="124" y="58"/>
                  <a:pt x="124" y="57"/>
                  <a:pt x="124" y="56"/>
                </a:cubicBezTo>
                <a:cubicBezTo>
                  <a:pt x="124" y="55"/>
                  <a:pt x="124" y="54"/>
                  <a:pt x="123" y="53"/>
                </a:cubicBezTo>
                <a:lnTo>
                  <a:pt x="103" y="33"/>
                </a:lnTo>
                <a:close/>
                <a:moveTo>
                  <a:pt x="168" y="96"/>
                </a:moveTo>
                <a:cubicBezTo>
                  <a:pt x="168" y="16"/>
                  <a:pt x="168" y="16"/>
                  <a:pt x="168" y="16"/>
                </a:cubicBezTo>
                <a:cubicBezTo>
                  <a:pt x="168" y="12"/>
                  <a:pt x="164" y="8"/>
                  <a:pt x="160" y="8"/>
                </a:cubicBezTo>
                <a:cubicBezTo>
                  <a:pt x="144" y="8"/>
                  <a:pt x="144" y="8"/>
                  <a:pt x="144" y="8"/>
                </a:cubicBezTo>
                <a:cubicBezTo>
                  <a:pt x="144" y="4"/>
                  <a:pt x="144" y="4"/>
                  <a:pt x="144" y="4"/>
                </a:cubicBezTo>
                <a:cubicBezTo>
                  <a:pt x="144" y="2"/>
                  <a:pt x="142" y="0"/>
                  <a:pt x="140" y="0"/>
                </a:cubicBezTo>
                <a:cubicBezTo>
                  <a:pt x="138" y="0"/>
                  <a:pt x="136" y="2"/>
                  <a:pt x="136" y="4"/>
                </a:cubicBezTo>
                <a:cubicBezTo>
                  <a:pt x="136" y="8"/>
                  <a:pt x="136" y="8"/>
                  <a:pt x="136" y="8"/>
                </a:cubicBezTo>
                <a:cubicBezTo>
                  <a:pt x="40" y="8"/>
                  <a:pt x="40" y="8"/>
                  <a:pt x="40" y="8"/>
                </a:cubicBezTo>
                <a:cubicBezTo>
                  <a:pt x="40" y="4"/>
                  <a:pt x="40" y="4"/>
                  <a:pt x="40" y="4"/>
                </a:cubicBezTo>
                <a:cubicBezTo>
                  <a:pt x="40" y="2"/>
                  <a:pt x="38" y="0"/>
                  <a:pt x="36" y="0"/>
                </a:cubicBezTo>
                <a:cubicBezTo>
                  <a:pt x="34" y="0"/>
                  <a:pt x="32" y="2"/>
                  <a:pt x="32" y="4"/>
                </a:cubicBezTo>
                <a:cubicBezTo>
                  <a:pt x="32" y="8"/>
                  <a:pt x="32" y="8"/>
                  <a:pt x="32" y="8"/>
                </a:cubicBezTo>
                <a:cubicBezTo>
                  <a:pt x="16" y="8"/>
                  <a:pt x="16" y="8"/>
                  <a:pt x="16" y="8"/>
                </a:cubicBezTo>
                <a:cubicBezTo>
                  <a:pt x="12" y="8"/>
                  <a:pt x="8" y="12"/>
                  <a:pt x="8" y="16"/>
                </a:cubicBezTo>
                <a:cubicBezTo>
                  <a:pt x="8" y="96"/>
                  <a:pt x="8" y="96"/>
                  <a:pt x="8" y="96"/>
                </a:cubicBezTo>
                <a:cubicBezTo>
                  <a:pt x="4" y="96"/>
                  <a:pt x="0" y="100"/>
                  <a:pt x="0" y="104"/>
                </a:cubicBezTo>
                <a:cubicBezTo>
                  <a:pt x="0" y="112"/>
                  <a:pt x="0" y="112"/>
                  <a:pt x="0" y="112"/>
                </a:cubicBezTo>
                <a:cubicBezTo>
                  <a:pt x="0" y="116"/>
                  <a:pt x="4" y="120"/>
                  <a:pt x="8" y="120"/>
                </a:cubicBezTo>
                <a:cubicBezTo>
                  <a:pt x="24" y="120"/>
                  <a:pt x="24" y="120"/>
                  <a:pt x="24" y="120"/>
                </a:cubicBezTo>
                <a:cubicBezTo>
                  <a:pt x="24" y="172"/>
                  <a:pt x="24" y="172"/>
                  <a:pt x="24" y="172"/>
                </a:cubicBezTo>
                <a:cubicBezTo>
                  <a:pt x="24" y="174"/>
                  <a:pt x="26" y="176"/>
                  <a:pt x="28" y="176"/>
                </a:cubicBezTo>
                <a:cubicBezTo>
                  <a:pt x="30" y="176"/>
                  <a:pt x="32" y="174"/>
                  <a:pt x="32" y="172"/>
                </a:cubicBezTo>
                <a:cubicBezTo>
                  <a:pt x="32" y="166"/>
                  <a:pt x="32" y="166"/>
                  <a:pt x="32" y="166"/>
                </a:cubicBezTo>
                <a:cubicBezTo>
                  <a:pt x="41" y="175"/>
                  <a:pt x="41" y="175"/>
                  <a:pt x="41" y="175"/>
                </a:cubicBezTo>
                <a:cubicBezTo>
                  <a:pt x="42" y="176"/>
                  <a:pt x="43" y="176"/>
                  <a:pt x="44" y="176"/>
                </a:cubicBezTo>
                <a:cubicBezTo>
                  <a:pt x="46" y="176"/>
                  <a:pt x="48" y="174"/>
                  <a:pt x="48" y="172"/>
                </a:cubicBezTo>
                <a:cubicBezTo>
                  <a:pt x="48" y="120"/>
                  <a:pt x="48" y="120"/>
                  <a:pt x="48" y="120"/>
                </a:cubicBezTo>
                <a:cubicBezTo>
                  <a:pt x="128" y="120"/>
                  <a:pt x="128" y="120"/>
                  <a:pt x="128" y="120"/>
                </a:cubicBezTo>
                <a:cubicBezTo>
                  <a:pt x="128" y="172"/>
                  <a:pt x="128" y="172"/>
                  <a:pt x="128" y="172"/>
                </a:cubicBezTo>
                <a:cubicBezTo>
                  <a:pt x="128" y="174"/>
                  <a:pt x="130" y="176"/>
                  <a:pt x="132" y="176"/>
                </a:cubicBezTo>
                <a:cubicBezTo>
                  <a:pt x="133" y="176"/>
                  <a:pt x="134" y="176"/>
                  <a:pt x="135" y="175"/>
                </a:cubicBezTo>
                <a:cubicBezTo>
                  <a:pt x="144" y="166"/>
                  <a:pt x="144" y="166"/>
                  <a:pt x="144" y="166"/>
                </a:cubicBezTo>
                <a:cubicBezTo>
                  <a:pt x="144" y="172"/>
                  <a:pt x="144" y="172"/>
                  <a:pt x="144" y="172"/>
                </a:cubicBezTo>
                <a:cubicBezTo>
                  <a:pt x="144" y="174"/>
                  <a:pt x="146" y="176"/>
                  <a:pt x="148" y="176"/>
                </a:cubicBezTo>
                <a:cubicBezTo>
                  <a:pt x="150" y="176"/>
                  <a:pt x="152" y="174"/>
                  <a:pt x="152" y="172"/>
                </a:cubicBezTo>
                <a:cubicBezTo>
                  <a:pt x="152" y="120"/>
                  <a:pt x="152" y="120"/>
                  <a:pt x="152" y="120"/>
                </a:cubicBezTo>
                <a:cubicBezTo>
                  <a:pt x="168" y="120"/>
                  <a:pt x="168" y="120"/>
                  <a:pt x="168" y="120"/>
                </a:cubicBezTo>
                <a:cubicBezTo>
                  <a:pt x="172" y="120"/>
                  <a:pt x="176" y="116"/>
                  <a:pt x="176" y="112"/>
                </a:cubicBezTo>
                <a:cubicBezTo>
                  <a:pt x="176" y="104"/>
                  <a:pt x="176" y="104"/>
                  <a:pt x="176" y="104"/>
                </a:cubicBezTo>
                <a:cubicBezTo>
                  <a:pt x="176" y="100"/>
                  <a:pt x="172" y="96"/>
                  <a:pt x="168" y="96"/>
                </a:cubicBezTo>
                <a:moveTo>
                  <a:pt x="16" y="16"/>
                </a:moveTo>
                <a:cubicBezTo>
                  <a:pt x="160" y="16"/>
                  <a:pt x="160" y="16"/>
                  <a:pt x="160" y="16"/>
                </a:cubicBezTo>
                <a:cubicBezTo>
                  <a:pt x="160" y="96"/>
                  <a:pt x="160" y="96"/>
                  <a:pt x="160" y="96"/>
                </a:cubicBezTo>
                <a:cubicBezTo>
                  <a:pt x="16" y="96"/>
                  <a:pt x="16" y="96"/>
                  <a:pt x="16" y="96"/>
                </a:cubicBezTo>
                <a:lnTo>
                  <a:pt x="16" y="16"/>
                </a:lnTo>
                <a:close/>
                <a:moveTo>
                  <a:pt x="40" y="162"/>
                </a:moveTo>
                <a:cubicBezTo>
                  <a:pt x="34" y="156"/>
                  <a:pt x="34" y="156"/>
                  <a:pt x="34" y="156"/>
                </a:cubicBezTo>
                <a:cubicBezTo>
                  <a:pt x="40" y="150"/>
                  <a:pt x="40" y="150"/>
                  <a:pt x="40" y="150"/>
                </a:cubicBezTo>
                <a:lnTo>
                  <a:pt x="40" y="162"/>
                </a:lnTo>
                <a:close/>
                <a:moveTo>
                  <a:pt x="32" y="146"/>
                </a:moveTo>
                <a:cubicBezTo>
                  <a:pt x="32" y="134"/>
                  <a:pt x="32" y="134"/>
                  <a:pt x="32" y="134"/>
                </a:cubicBezTo>
                <a:cubicBezTo>
                  <a:pt x="38" y="140"/>
                  <a:pt x="38" y="140"/>
                  <a:pt x="38" y="140"/>
                </a:cubicBezTo>
                <a:lnTo>
                  <a:pt x="32" y="146"/>
                </a:lnTo>
                <a:close/>
                <a:moveTo>
                  <a:pt x="40" y="130"/>
                </a:moveTo>
                <a:cubicBezTo>
                  <a:pt x="32" y="122"/>
                  <a:pt x="32" y="122"/>
                  <a:pt x="32" y="122"/>
                </a:cubicBezTo>
                <a:cubicBezTo>
                  <a:pt x="32" y="120"/>
                  <a:pt x="32" y="120"/>
                  <a:pt x="32" y="120"/>
                </a:cubicBezTo>
                <a:cubicBezTo>
                  <a:pt x="40" y="120"/>
                  <a:pt x="40" y="120"/>
                  <a:pt x="40" y="120"/>
                </a:cubicBezTo>
                <a:lnTo>
                  <a:pt x="40" y="130"/>
                </a:lnTo>
                <a:close/>
                <a:moveTo>
                  <a:pt x="136" y="162"/>
                </a:moveTo>
                <a:cubicBezTo>
                  <a:pt x="136" y="150"/>
                  <a:pt x="136" y="150"/>
                  <a:pt x="136" y="150"/>
                </a:cubicBezTo>
                <a:cubicBezTo>
                  <a:pt x="142" y="156"/>
                  <a:pt x="142" y="156"/>
                  <a:pt x="142" y="156"/>
                </a:cubicBezTo>
                <a:lnTo>
                  <a:pt x="136" y="162"/>
                </a:lnTo>
                <a:close/>
                <a:moveTo>
                  <a:pt x="144" y="146"/>
                </a:moveTo>
                <a:cubicBezTo>
                  <a:pt x="138" y="140"/>
                  <a:pt x="138" y="140"/>
                  <a:pt x="138" y="140"/>
                </a:cubicBezTo>
                <a:cubicBezTo>
                  <a:pt x="144" y="134"/>
                  <a:pt x="144" y="134"/>
                  <a:pt x="144" y="134"/>
                </a:cubicBezTo>
                <a:lnTo>
                  <a:pt x="144" y="146"/>
                </a:lnTo>
                <a:close/>
                <a:moveTo>
                  <a:pt x="144" y="122"/>
                </a:moveTo>
                <a:cubicBezTo>
                  <a:pt x="136" y="130"/>
                  <a:pt x="136" y="130"/>
                  <a:pt x="136" y="130"/>
                </a:cubicBezTo>
                <a:cubicBezTo>
                  <a:pt x="136" y="120"/>
                  <a:pt x="136" y="120"/>
                  <a:pt x="136" y="120"/>
                </a:cubicBezTo>
                <a:cubicBezTo>
                  <a:pt x="144" y="120"/>
                  <a:pt x="144" y="120"/>
                  <a:pt x="144" y="120"/>
                </a:cubicBezTo>
                <a:lnTo>
                  <a:pt x="144" y="122"/>
                </a:lnTo>
                <a:close/>
                <a:moveTo>
                  <a:pt x="168" y="112"/>
                </a:moveTo>
                <a:cubicBezTo>
                  <a:pt x="8" y="112"/>
                  <a:pt x="8" y="112"/>
                  <a:pt x="8" y="112"/>
                </a:cubicBezTo>
                <a:cubicBezTo>
                  <a:pt x="8" y="104"/>
                  <a:pt x="8" y="104"/>
                  <a:pt x="8" y="104"/>
                </a:cubicBezTo>
                <a:cubicBezTo>
                  <a:pt x="168" y="104"/>
                  <a:pt x="168" y="104"/>
                  <a:pt x="168" y="104"/>
                </a:cubicBezTo>
                <a:lnTo>
                  <a:pt x="168" y="1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noEditPoints="1"/>
          </p:cNvSpPr>
          <p:nvPr/>
        </p:nvSpPr>
        <p:spPr bwMode="auto">
          <a:xfrm>
            <a:off x="1781175" y="3194050"/>
            <a:ext cx="439738" cy="441325"/>
          </a:xfrm>
          <a:custGeom>
            <a:avLst/>
            <a:gdLst>
              <a:gd name="T0" fmla="*/ 172 w 176"/>
              <a:gd name="T1" fmla="*/ 0 h 176"/>
              <a:gd name="T2" fmla="*/ 28 w 176"/>
              <a:gd name="T3" fmla="*/ 0 h 176"/>
              <a:gd name="T4" fmla="*/ 24 w 176"/>
              <a:gd name="T5" fmla="*/ 4 h 176"/>
              <a:gd name="T6" fmla="*/ 24 w 176"/>
              <a:gd name="T7" fmla="*/ 64 h 176"/>
              <a:gd name="T8" fmla="*/ 28 w 176"/>
              <a:gd name="T9" fmla="*/ 68 h 176"/>
              <a:gd name="T10" fmla="*/ 32 w 176"/>
              <a:gd name="T11" fmla="*/ 64 h 176"/>
              <a:gd name="T12" fmla="*/ 32 w 176"/>
              <a:gd name="T13" fmla="*/ 8 h 176"/>
              <a:gd name="T14" fmla="*/ 168 w 176"/>
              <a:gd name="T15" fmla="*/ 8 h 176"/>
              <a:gd name="T16" fmla="*/ 168 w 176"/>
              <a:gd name="T17" fmla="*/ 168 h 176"/>
              <a:gd name="T18" fmla="*/ 32 w 176"/>
              <a:gd name="T19" fmla="*/ 168 h 176"/>
              <a:gd name="T20" fmla="*/ 32 w 176"/>
              <a:gd name="T21" fmla="*/ 112 h 176"/>
              <a:gd name="T22" fmla="*/ 28 w 176"/>
              <a:gd name="T23" fmla="*/ 108 h 176"/>
              <a:gd name="T24" fmla="*/ 24 w 176"/>
              <a:gd name="T25" fmla="*/ 112 h 176"/>
              <a:gd name="T26" fmla="*/ 24 w 176"/>
              <a:gd name="T27" fmla="*/ 172 h 176"/>
              <a:gd name="T28" fmla="*/ 28 w 176"/>
              <a:gd name="T29" fmla="*/ 176 h 176"/>
              <a:gd name="T30" fmla="*/ 172 w 176"/>
              <a:gd name="T31" fmla="*/ 176 h 176"/>
              <a:gd name="T32" fmla="*/ 176 w 176"/>
              <a:gd name="T33" fmla="*/ 172 h 176"/>
              <a:gd name="T34" fmla="*/ 176 w 176"/>
              <a:gd name="T35" fmla="*/ 4 h 176"/>
              <a:gd name="T36" fmla="*/ 172 w 176"/>
              <a:gd name="T37" fmla="*/ 0 h 176"/>
              <a:gd name="T38" fmla="*/ 105 w 176"/>
              <a:gd name="T39" fmla="*/ 117 h 176"/>
              <a:gd name="T40" fmla="*/ 104 w 176"/>
              <a:gd name="T41" fmla="*/ 120 h 176"/>
              <a:gd name="T42" fmla="*/ 108 w 176"/>
              <a:gd name="T43" fmla="*/ 124 h 176"/>
              <a:gd name="T44" fmla="*/ 111 w 176"/>
              <a:gd name="T45" fmla="*/ 123 h 176"/>
              <a:gd name="T46" fmla="*/ 143 w 176"/>
              <a:gd name="T47" fmla="*/ 91 h 176"/>
              <a:gd name="T48" fmla="*/ 144 w 176"/>
              <a:gd name="T49" fmla="*/ 88 h 176"/>
              <a:gd name="T50" fmla="*/ 143 w 176"/>
              <a:gd name="T51" fmla="*/ 85 h 176"/>
              <a:gd name="T52" fmla="*/ 111 w 176"/>
              <a:gd name="T53" fmla="*/ 53 h 176"/>
              <a:gd name="T54" fmla="*/ 108 w 176"/>
              <a:gd name="T55" fmla="*/ 52 h 176"/>
              <a:gd name="T56" fmla="*/ 104 w 176"/>
              <a:gd name="T57" fmla="*/ 56 h 176"/>
              <a:gd name="T58" fmla="*/ 105 w 176"/>
              <a:gd name="T59" fmla="*/ 59 h 176"/>
              <a:gd name="T60" fmla="*/ 130 w 176"/>
              <a:gd name="T61" fmla="*/ 84 h 176"/>
              <a:gd name="T62" fmla="*/ 4 w 176"/>
              <a:gd name="T63" fmla="*/ 84 h 176"/>
              <a:gd name="T64" fmla="*/ 0 w 176"/>
              <a:gd name="T65" fmla="*/ 88 h 176"/>
              <a:gd name="T66" fmla="*/ 4 w 176"/>
              <a:gd name="T67" fmla="*/ 92 h 176"/>
              <a:gd name="T68" fmla="*/ 130 w 176"/>
              <a:gd name="T69" fmla="*/ 92 h 176"/>
              <a:gd name="T70" fmla="*/ 105 w 176"/>
              <a:gd name="T71" fmla="*/ 11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72" y="0"/>
                </a:moveTo>
                <a:cubicBezTo>
                  <a:pt x="28" y="0"/>
                  <a:pt x="28" y="0"/>
                  <a:pt x="28" y="0"/>
                </a:cubicBezTo>
                <a:cubicBezTo>
                  <a:pt x="26" y="0"/>
                  <a:pt x="24" y="2"/>
                  <a:pt x="24" y="4"/>
                </a:cubicBezTo>
                <a:cubicBezTo>
                  <a:pt x="24" y="64"/>
                  <a:pt x="24" y="64"/>
                  <a:pt x="24" y="64"/>
                </a:cubicBezTo>
                <a:cubicBezTo>
                  <a:pt x="24" y="66"/>
                  <a:pt x="26" y="68"/>
                  <a:pt x="28" y="68"/>
                </a:cubicBezTo>
                <a:cubicBezTo>
                  <a:pt x="30" y="68"/>
                  <a:pt x="32" y="66"/>
                  <a:pt x="32" y="64"/>
                </a:cubicBezTo>
                <a:cubicBezTo>
                  <a:pt x="32" y="8"/>
                  <a:pt x="32" y="8"/>
                  <a:pt x="32" y="8"/>
                </a:cubicBezTo>
                <a:cubicBezTo>
                  <a:pt x="168" y="8"/>
                  <a:pt x="168" y="8"/>
                  <a:pt x="168" y="8"/>
                </a:cubicBezTo>
                <a:cubicBezTo>
                  <a:pt x="168" y="168"/>
                  <a:pt x="168" y="168"/>
                  <a:pt x="168" y="168"/>
                </a:cubicBezTo>
                <a:cubicBezTo>
                  <a:pt x="32" y="168"/>
                  <a:pt x="32" y="168"/>
                  <a:pt x="32" y="168"/>
                </a:cubicBezTo>
                <a:cubicBezTo>
                  <a:pt x="32" y="112"/>
                  <a:pt x="32" y="112"/>
                  <a:pt x="32" y="112"/>
                </a:cubicBezTo>
                <a:cubicBezTo>
                  <a:pt x="32" y="110"/>
                  <a:pt x="30" y="108"/>
                  <a:pt x="28" y="108"/>
                </a:cubicBezTo>
                <a:cubicBezTo>
                  <a:pt x="26" y="108"/>
                  <a:pt x="24" y="110"/>
                  <a:pt x="24" y="112"/>
                </a:cubicBezTo>
                <a:cubicBezTo>
                  <a:pt x="24" y="172"/>
                  <a:pt x="24" y="172"/>
                  <a:pt x="24" y="172"/>
                </a:cubicBezTo>
                <a:cubicBezTo>
                  <a:pt x="24" y="174"/>
                  <a:pt x="26" y="176"/>
                  <a:pt x="28" y="176"/>
                </a:cubicBezTo>
                <a:cubicBezTo>
                  <a:pt x="172" y="176"/>
                  <a:pt x="172" y="176"/>
                  <a:pt x="172" y="176"/>
                </a:cubicBezTo>
                <a:cubicBezTo>
                  <a:pt x="174" y="176"/>
                  <a:pt x="176" y="174"/>
                  <a:pt x="176" y="172"/>
                </a:cubicBezTo>
                <a:cubicBezTo>
                  <a:pt x="176" y="4"/>
                  <a:pt x="176" y="4"/>
                  <a:pt x="176" y="4"/>
                </a:cubicBezTo>
                <a:cubicBezTo>
                  <a:pt x="176" y="2"/>
                  <a:pt x="174" y="0"/>
                  <a:pt x="172" y="0"/>
                </a:cubicBezTo>
                <a:moveTo>
                  <a:pt x="105" y="117"/>
                </a:moveTo>
                <a:cubicBezTo>
                  <a:pt x="104" y="118"/>
                  <a:pt x="104" y="119"/>
                  <a:pt x="104" y="120"/>
                </a:cubicBezTo>
                <a:cubicBezTo>
                  <a:pt x="104" y="122"/>
                  <a:pt x="106" y="124"/>
                  <a:pt x="108" y="124"/>
                </a:cubicBezTo>
                <a:cubicBezTo>
                  <a:pt x="109" y="124"/>
                  <a:pt x="110" y="124"/>
                  <a:pt x="111" y="123"/>
                </a:cubicBezTo>
                <a:cubicBezTo>
                  <a:pt x="143" y="91"/>
                  <a:pt x="143" y="91"/>
                  <a:pt x="143" y="91"/>
                </a:cubicBezTo>
                <a:cubicBezTo>
                  <a:pt x="144" y="90"/>
                  <a:pt x="144" y="89"/>
                  <a:pt x="144" y="88"/>
                </a:cubicBezTo>
                <a:cubicBezTo>
                  <a:pt x="144" y="87"/>
                  <a:pt x="144" y="86"/>
                  <a:pt x="143" y="85"/>
                </a:cubicBezTo>
                <a:cubicBezTo>
                  <a:pt x="111" y="53"/>
                  <a:pt x="111" y="53"/>
                  <a:pt x="111" y="53"/>
                </a:cubicBezTo>
                <a:cubicBezTo>
                  <a:pt x="110" y="52"/>
                  <a:pt x="109" y="52"/>
                  <a:pt x="108" y="52"/>
                </a:cubicBezTo>
                <a:cubicBezTo>
                  <a:pt x="106" y="52"/>
                  <a:pt x="104" y="54"/>
                  <a:pt x="104" y="56"/>
                </a:cubicBezTo>
                <a:cubicBezTo>
                  <a:pt x="104" y="57"/>
                  <a:pt x="104" y="58"/>
                  <a:pt x="105" y="59"/>
                </a:cubicBezTo>
                <a:cubicBezTo>
                  <a:pt x="130" y="84"/>
                  <a:pt x="130" y="84"/>
                  <a:pt x="130" y="84"/>
                </a:cubicBezTo>
                <a:cubicBezTo>
                  <a:pt x="4" y="84"/>
                  <a:pt x="4" y="84"/>
                  <a:pt x="4" y="84"/>
                </a:cubicBezTo>
                <a:cubicBezTo>
                  <a:pt x="2" y="84"/>
                  <a:pt x="0" y="86"/>
                  <a:pt x="0" y="88"/>
                </a:cubicBezTo>
                <a:cubicBezTo>
                  <a:pt x="0" y="90"/>
                  <a:pt x="2" y="92"/>
                  <a:pt x="4" y="92"/>
                </a:cubicBezTo>
                <a:cubicBezTo>
                  <a:pt x="130" y="92"/>
                  <a:pt x="130" y="92"/>
                  <a:pt x="130" y="92"/>
                </a:cubicBezTo>
                <a:lnTo>
                  <a:pt x="105" y="11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29"/>
          <p:cNvSpPr>
            <a:spLocks noEditPoints="1"/>
          </p:cNvSpPr>
          <p:nvPr/>
        </p:nvSpPr>
        <p:spPr bwMode="auto">
          <a:xfrm>
            <a:off x="2620963" y="3194050"/>
            <a:ext cx="439738" cy="441325"/>
          </a:xfrm>
          <a:custGeom>
            <a:avLst/>
            <a:gdLst>
              <a:gd name="T0" fmla="*/ 148 w 176"/>
              <a:gd name="T1" fmla="*/ 108 h 176"/>
              <a:gd name="T2" fmla="*/ 144 w 176"/>
              <a:gd name="T3" fmla="*/ 112 h 176"/>
              <a:gd name="T4" fmla="*/ 144 w 176"/>
              <a:gd name="T5" fmla="*/ 168 h 176"/>
              <a:gd name="T6" fmla="*/ 8 w 176"/>
              <a:gd name="T7" fmla="*/ 168 h 176"/>
              <a:gd name="T8" fmla="*/ 8 w 176"/>
              <a:gd name="T9" fmla="*/ 8 h 176"/>
              <a:gd name="T10" fmla="*/ 144 w 176"/>
              <a:gd name="T11" fmla="*/ 8 h 176"/>
              <a:gd name="T12" fmla="*/ 144 w 176"/>
              <a:gd name="T13" fmla="*/ 64 h 176"/>
              <a:gd name="T14" fmla="*/ 148 w 176"/>
              <a:gd name="T15" fmla="*/ 68 h 176"/>
              <a:gd name="T16" fmla="*/ 152 w 176"/>
              <a:gd name="T17" fmla="*/ 64 h 176"/>
              <a:gd name="T18" fmla="*/ 152 w 176"/>
              <a:gd name="T19" fmla="*/ 4 h 176"/>
              <a:gd name="T20" fmla="*/ 148 w 176"/>
              <a:gd name="T21" fmla="*/ 0 h 176"/>
              <a:gd name="T22" fmla="*/ 4 w 176"/>
              <a:gd name="T23" fmla="*/ 0 h 176"/>
              <a:gd name="T24" fmla="*/ 0 w 176"/>
              <a:gd name="T25" fmla="*/ 4 h 176"/>
              <a:gd name="T26" fmla="*/ 0 w 176"/>
              <a:gd name="T27" fmla="*/ 172 h 176"/>
              <a:gd name="T28" fmla="*/ 4 w 176"/>
              <a:gd name="T29" fmla="*/ 176 h 176"/>
              <a:gd name="T30" fmla="*/ 148 w 176"/>
              <a:gd name="T31" fmla="*/ 176 h 176"/>
              <a:gd name="T32" fmla="*/ 152 w 176"/>
              <a:gd name="T33" fmla="*/ 172 h 176"/>
              <a:gd name="T34" fmla="*/ 152 w 176"/>
              <a:gd name="T35" fmla="*/ 112 h 176"/>
              <a:gd name="T36" fmla="*/ 148 w 176"/>
              <a:gd name="T37" fmla="*/ 108 h 176"/>
              <a:gd name="T38" fmla="*/ 172 w 176"/>
              <a:gd name="T39" fmla="*/ 84 h 176"/>
              <a:gd name="T40" fmla="*/ 46 w 176"/>
              <a:gd name="T41" fmla="*/ 84 h 176"/>
              <a:gd name="T42" fmla="*/ 71 w 176"/>
              <a:gd name="T43" fmla="*/ 59 h 176"/>
              <a:gd name="T44" fmla="*/ 72 w 176"/>
              <a:gd name="T45" fmla="*/ 56 h 176"/>
              <a:gd name="T46" fmla="*/ 68 w 176"/>
              <a:gd name="T47" fmla="*/ 52 h 176"/>
              <a:gd name="T48" fmla="*/ 65 w 176"/>
              <a:gd name="T49" fmla="*/ 53 h 176"/>
              <a:gd name="T50" fmla="*/ 33 w 176"/>
              <a:gd name="T51" fmla="*/ 85 h 176"/>
              <a:gd name="T52" fmla="*/ 32 w 176"/>
              <a:gd name="T53" fmla="*/ 88 h 176"/>
              <a:gd name="T54" fmla="*/ 33 w 176"/>
              <a:gd name="T55" fmla="*/ 91 h 176"/>
              <a:gd name="T56" fmla="*/ 65 w 176"/>
              <a:gd name="T57" fmla="*/ 123 h 176"/>
              <a:gd name="T58" fmla="*/ 68 w 176"/>
              <a:gd name="T59" fmla="*/ 124 h 176"/>
              <a:gd name="T60" fmla="*/ 72 w 176"/>
              <a:gd name="T61" fmla="*/ 120 h 176"/>
              <a:gd name="T62" fmla="*/ 71 w 176"/>
              <a:gd name="T63" fmla="*/ 117 h 176"/>
              <a:gd name="T64" fmla="*/ 46 w 176"/>
              <a:gd name="T65" fmla="*/ 92 h 176"/>
              <a:gd name="T66" fmla="*/ 172 w 176"/>
              <a:gd name="T67" fmla="*/ 92 h 176"/>
              <a:gd name="T68" fmla="*/ 176 w 176"/>
              <a:gd name="T69" fmla="*/ 88 h 176"/>
              <a:gd name="T70" fmla="*/ 172 w 176"/>
              <a:gd name="T71" fmla="*/ 8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48" y="108"/>
                </a:moveTo>
                <a:cubicBezTo>
                  <a:pt x="146" y="108"/>
                  <a:pt x="144" y="110"/>
                  <a:pt x="144" y="112"/>
                </a:cubicBezTo>
                <a:cubicBezTo>
                  <a:pt x="144" y="168"/>
                  <a:pt x="144" y="168"/>
                  <a:pt x="144" y="168"/>
                </a:cubicBezTo>
                <a:cubicBezTo>
                  <a:pt x="8" y="168"/>
                  <a:pt x="8" y="168"/>
                  <a:pt x="8" y="168"/>
                </a:cubicBezTo>
                <a:cubicBezTo>
                  <a:pt x="8" y="8"/>
                  <a:pt x="8" y="8"/>
                  <a:pt x="8" y="8"/>
                </a:cubicBezTo>
                <a:cubicBezTo>
                  <a:pt x="144" y="8"/>
                  <a:pt x="144" y="8"/>
                  <a:pt x="144" y="8"/>
                </a:cubicBezTo>
                <a:cubicBezTo>
                  <a:pt x="144" y="64"/>
                  <a:pt x="144" y="64"/>
                  <a:pt x="144" y="64"/>
                </a:cubicBezTo>
                <a:cubicBezTo>
                  <a:pt x="144" y="66"/>
                  <a:pt x="146" y="68"/>
                  <a:pt x="148" y="68"/>
                </a:cubicBezTo>
                <a:cubicBezTo>
                  <a:pt x="150" y="68"/>
                  <a:pt x="152" y="66"/>
                  <a:pt x="152" y="64"/>
                </a:cubicBezTo>
                <a:cubicBezTo>
                  <a:pt x="152" y="4"/>
                  <a:pt x="152" y="4"/>
                  <a:pt x="152" y="4"/>
                </a:cubicBezTo>
                <a:cubicBezTo>
                  <a:pt x="152" y="2"/>
                  <a:pt x="150" y="0"/>
                  <a:pt x="148" y="0"/>
                </a:cubicBezTo>
                <a:cubicBezTo>
                  <a:pt x="4" y="0"/>
                  <a:pt x="4" y="0"/>
                  <a:pt x="4" y="0"/>
                </a:cubicBezTo>
                <a:cubicBezTo>
                  <a:pt x="2" y="0"/>
                  <a:pt x="0" y="2"/>
                  <a:pt x="0" y="4"/>
                </a:cubicBezTo>
                <a:cubicBezTo>
                  <a:pt x="0" y="172"/>
                  <a:pt x="0" y="172"/>
                  <a:pt x="0" y="172"/>
                </a:cubicBezTo>
                <a:cubicBezTo>
                  <a:pt x="0" y="174"/>
                  <a:pt x="2" y="176"/>
                  <a:pt x="4" y="176"/>
                </a:cubicBezTo>
                <a:cubicBezTo>
                  <a:pt x="148" y="176"/>
                  <a:pt x="148" y="176"/>
                  <a:pt x="148" y="176"/>
                </a:cubicBezTo>
                <a:cubicBezTo>
                  <a:pt x="150" y="176"/>
                  <a:pt x="152" y="174"/>
                  <a:pt x="152" y="172"/>
                </a:cubicBezTo>
                <a:cubicBezTo>
                  <a:pt x="152" y="112"/>
                  <a:pt x="152" y="112"/>
                  <a:pt x="152" y="112"/>
                </a:cubicBezTo>
                <a:cubicBezTo>
                  <a:pt x="152" y="110"/>
                  <a:pt x="150" y="108"/>
                  <a:pt x="148" y="108"/>
                </a:cubicBezTo>
                <a:moveTo>
                  <a:pt x="172" y="84"/>
                </a:moveTo>
                <a:cubicBezTo>
                  <a:pt x="46" y="84"/>
                  <a:pt x="46" y="84"/>
                  <a:pt x="46" y="84"/>
                </a:cubicBezTo>
                <a:cubicBezTo>
                  <a:pt x="71" y="59"/>
                  <a:pt x="71" y="59"/>
                  <a:pt x="71" y="59"/>
                </a:cubicBezTo>
                <a:cubicBezTo>
                  <a:pt x="72" y="58"/>
                  <a:pt x="72" y="57"/>
                  <a:pt x="72" y="56"/>
                </a:cubicBezTo>
                <a:cubicBezTo>
                  <a:pt x="72" y="54"/>
                  <a:pt x="70" y="52"/>
                  <a:pt x="68" y="52"/>
                </a:cubicBezTo>
                <a:cubicBezTo>
                  <a:pt x="67" y="52"/>
                  <a:pt x="66" y="52"/>
                  <a:pt x="65" y="53"/>
                </a:cubicBezTo>
                <a:cubicBezTo>
                  <a:pt x="33" y="85"/>
                  <a:pt x="33" y="85"/>
                  <a:pt x="33" y="85"/>
                </a:cubicBezTo>
                <a:cubicBezTo>
                  <a:pt x="32" y="86"/>
                  <a:pt x="32" y="87"/>
                  <a:pt x="32" y="88"/>
                </a:cubicBezTo>
                <a:cubicBezTo>
                  <a:pt x="32" y="89"/>
                  <a:pt x="32" y="90"/>
                  <a:pt x="33" y="91"/>
                </a:cubicBezTo>
                <a:cubicBezTo>
                  <a:pt x="65" y="123"/>
                  <a:pt x="65" y="123"/>
                  <a:pt x="65" y="123"/>
                </a:cubicBezTo>
                <a:cubicBezTo>
                  <a:pt x="66" y="124"/>
                  <a:pt x="67" y="124"/>
                  <a:pt x="68" y="124"/>
                </a:cubicBezTo>
                <a:cubicBezTo>
                  <a:pt x="70" y="124"/>
                  <a:pt x="72" y="122"/>
                  <a:pt x="72" y="120"/>
                </a:cubicBezTo>
                <a:cubicBezTo>
                  <a:pt x="72" y="119"/>
                  <a:pt x="72" y="118"/>
                  <a:pt x="71" y="117"/>
                </a:cubicBezTo>
                <a:cubicBezTo>
                  <a:pt x="46" y="92"/>
                  <a:pt x="46" y="92"/>
                  <a:pt x="46" y="92"/>
                </a:cubicBezTo>
                <a:cubicBezTo>
                  <a:pt x="172" y="92"/>
                  <a:pt x="172" y="92"/>
                  <a:pt x="172" y="92"/>
                </a:cubicBezTo>
                <a:cubicBezTo>
                  <a:pt x="174" y="92"/>
                  <a:pt x="176" y="90"/>
                  <a:pt x="176" y="88"/>
                </a:cubicBezTo>
                <a:cubicBezTo>
                  <a:pt x="176" y="86"/>
                  <a:pt x="174" y="84"/>
                  <a:pt x="172" y="8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0"/>
          <p:cNvSpPr>
            <a:spLocks/>
          </p:cNvSpPr>
          <p:nvPr/>
        </p:nvSpPr>
        <p:spPr bwMode="auto">
          <a:xfrm>
            <a:off x="3571875" y="3194050"/>
            <a:ext cx="219075" cy="441325"/>
          </a:xfrm>
          <a:custGeom>
            <a:avLst/>
            <a:gdLst>
              <a:gd name="T0" fmla="*/ 84 w 88"/>
              <a:gd name="T1" fmla="*/ 128 h 176"/>
              <a:gd name="T2" fmla="*/ 81 w 88"/>
              <a:gd name="T3" fmla="*/ 129 h 176"/>
              <a:gd name="T4" fmla="*/ 48 w 88"/>
              <a:gd name="T5" fmla="*/ 162 h 176"/>
              <a:gd name="T6" fmla="*/ 48 w 88"/>
              <a:gd name="T7" fmla="*/ 4 h 176"/>
              <a:gd name="T8" fmla="*/ 44 w 88"/>
              <a:gd name="T9" fmla="*/ 0 h 176"/>
              <a:gd name="T10" fmla="*/ 40 w 88"/>
              <a:gd name="T11" fmla="*/ 4 h 176"/>
              <a:gd name="T12" fmla="*/ 40 w 88"/>
              <a:gd name="T13" fmla="*/ 162 h 176"/>
              <a:gd name="T14" fmla="*/ 7 w 88"/>
              <a:gd name="T15" fmla="*/ 129 h 176"/>
              <a:gd name="T16" fmla="*/ 4 w 88"/>
              <a:gd name="T17" fmla="*/ 128 h 176"/>
              <a:gd name="T18" fmla="*/ 0 w 88"/>
              <a:gd name="T19" fmla="*/ 132 h 176"/>
              <a:gd name="T20" fmla="*/ 1 w 88"/>
              <a:gd name="T21" fmla="*/ 135 h 176"/>
              <a:gd name="T22" fmla="*/ 41 w 88"/>
              <a:gd name="T23" fmla="*/ 175 h 176"/>
              <a:gd name="T24" fmla="*/ 44 w 88"/>
              <a:gd name="T25" fmla="*/ 176 h 176"/>
              <a:gd name="T26" fmla="*/ 47 w 88"/>
              <a:gd name="T27" fmla="*/ 175 h 176"/>
              <a:gd name="T28" fmla="*/ 87 w 88"/>
              <a:gd name="T29" fmla="*/ 135 h 176"/>
              <a:gd name="T30" fmla="*/ 88 w 88"/>
              <a:gd name="T31" fmla="*/ 132 h 176"/>
              <a:gd name="T32" fmla="*/ 84 w 88"/>
              <a:gd name="T33" fmla="*/ 12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76">
                <a:moveTo>
                  <a:pt x="84" y="128"/>
                </a:moveTo>
                <a:cubicBezTo>
                  <a:pt x="83" y="128"/>
                  <a:pt x="82" y="128"/>
                  <a:pt x="81" y="129"/>
                </a:cubicBezTo>
                <a:cubicBezTo>
                  <a:pt x="48" y="162"/>
                  <a:pt x="48" y="162"/>
                  <a:pt x="48" y="162"/>
                </a:cubicBezTo>
                <a:cubicBezTo>
                  <a:pt x="48" y="4"/>
                  <a:pt x="48" y="4"/>
                  <a:pt x="48" y="4"/>
                </a:cubicBezTo>
                <a:cubicBezTo>
                  <a:pt x="48" y="2"/>
                  <a:pt x="46" y="0"/>
                  <a:pt x="44" y="0"/>
                </a:cubicBezTo>
                <a:cubicBezTo>
                  <a:pt x="42" y="0"/>
                  <a:pt x="40" y="2"/>
                  <a:pt x="40" y="4"/>
                </a:cubicBezTo>
                <a:cubicBezTo>
                  <a:pt x="40" y="162"/>
                  <a:pt x="40" y="162"/>
                  <a:pt x="40" y="162"/>
                </a:cubicBezTo>
                <a:cubicBezTo>
                  <a:pt x="7" y="129"/>
                  <a:pt x="7" y="129"/>
                  <a:pt x="7" y="129"/>
                </a:cubicBezTo>
                <a:cubicBezTo>
                  <a:pt x="6" y="128"/>
                  <a:pt x="5" y="128"/>
                  <a:pt x="4" y="128"/>
                </a:cubicBezTo>
                <a:cubicBezTo>
                  <a:pt x="2" y="128"/>
                  <a:pt x="0" y="130"/>
                  <a:pt x="0" y="132"/>
                </a:cubicBezTo>
                <a:cubicBezTo>
                  <a:pt x="0" y="133"/>
                  <a:pt x="0" y="134"/>
                  <a:pt x="1" y="135"/>
                </a:cubicBezTo>
                <a:cubicBezTo>
                  <a:pt x="41" y="175"/>
                  <a:pt x="41" y="175"/>
                  <a:pt x="41" y="175"/>
                </a:cubicBezTo>
                <a:cubicBezTo>
                  <a:pt x="42" y="176"/>
                  <a:pt x="43" y="176"/>
                  <a:pt x="44" y="176"/>
                </a:cubicBezTo>
                <a:cubicBezTo>
                  <a:pt x="45" y="176"/>
                  <a:pt x="46" y="176"/>
                  <a:pt x="47" y="175"/>
                </a:cubicBezTo>
                <a:cubicBezTo>
                  <a:pt x="87" y="135"/>
                  <a:pt x="87" y="135"/>
                  <a:pt x="87" y="135"/>
                </a:cubicBezTo>
                <a:cubicBezTo>
                  <a:pt x="88" y="134"/>
                  <a:pt x="88" y="133"/>
                  <a:pt x="88" y="132"/>
                </a:cubicBezTo>
                <a:cubicBezTo>
                  <a:pt x="88" y="130"/>
                  <a:pt x="86" y="128"/>
                  <a:pt x="84" y="12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31"/>
          <p:cNvSpPr>
            <a:spLocks/>
          </p:cNvSpPr>
          <p:nvPr/>
        </p:nvSpPr>
        <p:spPr bwMode="auto">
          <a:xfrm>
            <a:off x="4411663" y="3194050"/>
            <a:ext cx="220663" cy="441325"/>
          </a:xfrm>
          <a:custGeom>
            <a:avLst/>
            <a:gdLst>
              <a:gd name="T0" fmla="*/ 87 w 88"/>
              <a:gd name="T1" fmla="*/ 41 h 176"/>
              <a:gd name="T2" fmla="*/ 47 w 88"/>
              <a:gd name="T3" fmla="*/ 1 h 176"/>
              <a:gd name="T4" fmla="*/ 44 w 88"/>
              <a:gd name="T5" fmla="*/ 0 h 176"/>
              <a:gd name="T6" fmla="*/ 41 w 88"/>
              <a:gd name="T7" fmla="*/ 1 h 176"/>
              <a:gd name="T8" fmla="*/ 1 w 88"/>
              <a:gd name="T9" fmla="*/ 41 h 176"/>
              <a:gd name="T10" fmla="*/ 0 w 88"/>
              <a:gd name="T11" fmla="*/ 44 h 176"/>
              <a:gd name="T12" fmla="*/ 4 w 88"/>
              <a:gd name="T13" fmla="*/ 48 h 176"/>
              <a:gd name="T14" fmla="*/ 7 w 88"/>
              <a:gd name="T15" fmla="*/ 47 h 176"/>
              <a:gd name="T16" fmla="*/ 40 w 88"/>
              <a:gd name="T17" fmla="*/ 14 h 176"/>
              <a:gd name="T18" fmla="*/ 40 w 88"/>
              <a:gd name="T19" fmla="*/ 172 h 176"/>
              <a:gd name="T20" fmla="*/ 44 w 88"/>
              <a:gd name="T21" fmla="*/ 176 h 176"/>
              <a:gd name="T22" fmla="*/ 48 w 88"/>
              <a:gd name="T23" fmla="*/ 172 h 176"/>
              <a:gd name="T24" fmla="*/ 48 w 88"/>
              <a:gd name="T25" fmla="*/ 14 h 176"/>
              <a:gd name="T26" fmla="*/ 81 w 88"/>
              <a:gd name="T27" fmla="*/ 47 h 176"/>
              <a:gd name="T28" fmla="*/ 84 w 88"/>
              <a:gd name="T29" fmla="*/ 48 h 176"/>
              <a:gd name="T30" fmla="*/ 88 w 88"/>
              <a:gd name="T31" fmla="*/ 44 h 176"/>
              <a:gd name="T32" fmla="*/ 87 w 88"/>
              <a:gd name="T33"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76">
                <a:moveTo>
                  <a:pt x="87" y="41"/>
                </a:moveTo>
                <a:cubicBezTo>
                  <a:pt x="47" y="1"/>
                  <a:pt x="47" y="1"/>
                  <a:pt x="47" y="1"/>
                </a:cubicBezTo>
                <a:cubicBezTo>
                  <a:pt x="46" y="0"/>
                  <a:pt x="45" y="0"/>
                  <a:pt x="44" y="0"/>
                </a:cubicBezTo>
                <a:cubicBezTo>
                  <a:pt x="43" y="0"/>
                  <a:pt x="42" y="0"/>
                  <a:pt x="41" y="1"/>
                </a:cubicBezTo>
                <a:cubicBezTo>
                  <a:pt x="1" y="41"/>
                  <a:pt x="1" y="41"/>
                  <a:pt x="1" y="41"/>
                </a:cubicBezTo>
                <a:cubicBezTo>
                  <a:pt x="0" y="42"/>
                  <a:pt x="0" y="43"/>
                  <a:pt x="0" y="44"/>
                </a:cubicBezTo>
                <a:cubicBezTo>
                  <a:pt x="0" y="46"/>
                  <a:pt x="2" y="48"/>
                  <a:pt x="4" y="48"/>
                </a:cubicBezTo>
                <a:cubicBezTo>
                  <a:pt x="5" y="48"/>
                  <a:pt x="6" y="48"/>
                  <a:pt x="7" y="47"/>
                </a:cubicBezTo>
                <a:cubicBezTo>
                  <a:pt x="40" y="14"/>
                  <a:pt x="40" y="14"/>
                  <a:pt x="40" y="14"/>
                </a:cubicBezTo>
                <a:cubicBezTo>
                  <a:pt x="40" y="172"/>
                  <a:pt x="40" y="172"/>
                  <a:pt x="40" y="172"/>
                </a:cubicBezTo>
                <a:cubicBezTo>
                  <a:pt x="40" y="174"/>
                  <a:pt x="42" y="176"/>
                  <a:pt x="44" y="176"/>
                </a:cubicBezTo>
                <a:cubicBezTo>
                  <a:pt x="46" y="176"/>
                  <a:pt x="48" y="174"/>
                  <a:pt x="48" y="172"/>
                </a:cubicBezTo>
                <a:cubicBezTo>
                  <a:pt x="48" y="14"/>
                  <a:pt x="48" y="14"/>
                  <a:pt x="48" y="14"/>
                </a:cubicBezTo>
                <a:cubicBezTo>
                  <a:pt x="81" y="47"/>
                  <a:pt x="81" y="47"/>
                  <a:pt x="81" y="47"/>
                </a:cubicBezTo>
                <a:cubicBezTo>
                  <a:pt x="82" y="48"/>
                  <a:pt x="83" y="48"/>
                  <a:pt x="84" y="48"/>
                </a:cubicBezTo>
                <a:cubicBezTo>
                  <a:pt x="86" y="48"/>
                  <a:pt x="88" y="46"/>
                  <a:pt x="88" y="44"/>
                </a:cubicBezTo>
                <a:cubicBezTo>
                  <a:pt x="88" y="43"/>
                  <a:pt x="88" y="42"/>
                  <a:pt x="87"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2"/>
          <p:cNvSpPr>
            <a:spLocks/>
          </p:cNvSpPr>
          <p:nvPr/>
        </p:nvSpPr>
        <p:spPr bwMode="auto">
          <a:xfrm>
            <a:off x="5141913" y="3305175"/>
            <a:ext cx="439738" cy="220663"/>
          </a:xfrm>
          <a:custGeom>
            <a:avLst/>
            <a:gdLst>
              <a:gd name="T0" fmla="*/ 172 w 176"/>
              <a:gd name="T1" fmla="*/ 40 h 88"/>
              <a:gd name="T2" fmla="*/ 14 w 176"/>
              <a:gd name="T3" fmla="*/ 40 h 88"/>
              <a:gd name="T4" fmla="*/ 47 w 176"/>
              <a:gd name="T5" fmla="*/ 7 h 88"/>
              <a:gd name="T6" fmla="*/ 48 w 176"/>
              <a:gd name="T7" fmla="*/ 4 h 88"/>
              <a:gd name="T8" fmla="*/ 44 w 176"/>
              <a:gd name="T9" fmla="*/ 0 h 88"/>
              <a:gd name="T10" fmla="*/ 41 w 176"/>
              <a:gd name="T11" fmla="*/ 1 h 88"/>
              <a:gd name="T12" fmla="*/ 1 w 176"/>
              <a:gd name="T13" fmla="*/ 41 h 88"/>
              <a:gd name="T14" fmla="*/ 0 w 176"/>
              <a:gd name="T15" fmla="*/ 44 h 88"/>
              <a:gd name="T16" fmla="*/ 1 w 176"/>
              <a:gd name="T17" fmla="*/ 47 h 88"/>
              <a:gd name="T18" fmla="*/ 41 w 176"/>
              <a:gd name="T19" fmla="*/ 87 h 88"/>
              <a:gd name="T20" fmla="*/ 44 w 176"/>
              <a:gd name="T21" fmla="*/ 88 h 88"/>
              <a:gd name="T22" fmla="*/ 48 w 176"/>
              <a:gd name="T23" fmla="*/ 84 h 88"/>
              <a:gd name="T24" fmla="*/ 47 w 176"/>
              <a:gd name="T25" fmla="*/ 81 h 88"/>
              <a:gd name="T26" fmla="*/ 14 w 176"/>
              <a:gd name="T27" fmla="*/ 48 h 88"/>
              <a:gd name="T28" fmla="*/ 172 w 176"/>
              <a:gd name="T29" fmla="*/ 48 h 88"/>
              <a:gd name="T30" fmla="*/ 176 w 176"/>
              <a:gd name="T31" fmla="*/ 44 h 88"/>
              <a:gd name="T32" fmla="*/ 172 w 176"/>
              <a:gd name="T3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88">
                <a:moveTo>
                  <a:pt x="172" y="40"/>
                </a:moveTo>
                <a:cubicBezTo>
                  <a:pt x="14" y="40"/>
                  <a:pt x="14" y="40"/>
                  <a:pt x="14" y="40"/>
                </a:cubicBezTo>
                <a:cubicBezTo>
                  <a:pt x="47" y="7"/>
                  <a:pt x="47" y="7"/>
                  <a:pt x="47" y="7"/>
                </a:cubicBezTo>
                <a:cubicBezTo>
                  <a:pt x="48" y="6"/>
                  <a:pt x="48" y="5"/>
                  <a:pt x="48" y="4"/>
                </a:cubicBezTo>
                <a:cubicBezTo>
                  <a:pt x="48" y="2"/>
                  <a:pt x="46" y="0"/>
                  <a:pt x="44" y="0"/>
                </a:cubicBezTo>
                <a:cubicBezTo>
                  <a:pt x="43" y="0"/>
                  <a:pt x="42" y="0"/>
                  <a:pt x="41" y="1"/>
                </a:cubicBezTo>
                <a:cubicBezTo>
                  <a:pt x="1" y="41"/>
                  <a:pt x="1" y="41"/>
                  <a:pt x="1" y="41"/>
                </a:cubicBezTo>
                <a:cubicBezTo>
                  <a:pt x="0" y="42"/>
                  <a:pt x="0" y="43"/>
                  <a:pt x="0" y="44"/>
                </a:cubicBezTo>
                <a:cubicBezTo>
                  <a:pt x="0" y="45"/>
                  <a:pt x="0" y="46"/>
                  <a:pt x="1" y="47"/>
                </a:cubicBezTo>
                <a:cubicBezTo>
                  <a:pt x="41" y="87"/>
                  <a:pt x="41" y="87"/>
                  <a:pt x="41" y="87"/>
                </a:cubicBezTo>
                <a:cubicBezTo>
                  <a:pt x="42" y="88"/>
                  <a:pt x="43" y="88"/>
                  <a:pt x="44" y="88"/>
                </a:cubicBezTo>
                <a:cubicBezTo>
                  <a:pt x="46" y="88"/>
                  <a:pt x="48" y="86"/>
                  <a:pt x="48" y="84"/>
                </a:cubicBezTo>
                <a:cubicBezTo>
                  <a:pt x="48" y="83"/>
                  <a:pt x="48" y="82"/>
                  <a:pt x="47" y="81"/>
                </a:cubicBezTo>
                <a:cubicBezTo>
                  <a:pt x="14" y="48"/>
                  <a:pt x="14" y="48"/>
                  <a:pt x="14" y="48"/>
                </a:cubicBezTo>
                <a:cubicBezTo>
                  <a:pt x="172" y="48"/>
                  <a:pt x="172" y="48"/>
                  <a:pt x="172" y="48"/>
                </a:cubicBezTo>
                <a:cubicBezTo>
                  <a:pt x="174" y="48"/>
                  <a:pt x="176" y="46"/>
                  <a:pt x="176" y="44"/>
                </a:cubicBezTo>
                <a:cubicBezTo>
                  <a:pt x="176" y="42"/>
                  <a:pt x="174" y="40"/>
                  <a:pt x="172" y="4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3"/>
          <p:cNvSpPr>
            <a:spLocks/>
          </p:cNvSpPr>
          <p:nvPr/>
        </p:nvSpPr>
        <p:spPr bwMode="auto">
          <a:xfrm>
            <a:off x="5981700" y="3305175"/>
            <a:ext cx="441325" cy="220663"/>
          </a:xfrm>
          <a:custGeom>
            <a:avLst/>
            <a:gdLst>
              <a:gd name="T0" fmla="*/ 175 w 176"/>
              <a:gd name="T1" fmla="*/ 41 h 88"/>
              <a:gd name="T2" fmla="*/ 135 w 176"/>
              <a:gd name="T3" fmla="*/ 1 h 88"/>
              <a:gd name="T4" fmla="*/ 132 w 176"/>
              <a:gd name="T5" fmla="*/ 0 h 88"/>
              <a:gd name="T6" fmla="*/ 128 w 176"/>
              <a:gd name="T7" fmla="*/ 4 h 88"/>
              <a:gd name="T8" fmla="*/ 129 w 176"/>
              <a:gd name="T9" fmla="*/ 7 h 88"/>
              <a:gd name="T10" fmla="*/ 162 w 176"/>
              <a:gd name="T11" fmla="*/ 40 h 88"/>
              <a:gd name="T12" fmla="*/ 4 w 176"/>
              <a:gd name="T13" fmla="*/ 40 h 88"/>
              <a:gd name="T14" fmla="*/ 0 w 176"/>
              <a:gd name="T15" fmla="*/ 44 h 88"/>
              <a:gd name="T16" fmla="*/ 4 w 176"/>
              <a:gd name="T17" fmla="*/ 48 h 88"/>
              <a:gd name="T18" fmla="*/ 162 w 176"/>
              <a:gd name="T19" fmla="*/ 48 h 88"/>
              <a:gd name="T20" fmla="*/ 129 w 176"/>
              <a:gd name="T21" fmla="*/ 81 h 88"/>
              <a:gd name="T22" fmla="*/ 128 w 176"/>
              <a:gd name="T23" fmla="*/ 84 h 88"/>
              <a:gd name="T24" fmla="*/ 132 w 176"/>
              <a:gd name="T25" fmla="*/ 88 h 88"/>
              <a:gd name="T26" fmla="*/ 135 w 176"/>
              <a:gd name="T27" fmla="*/ 87 h 88"/>
              <a:gd name="T28" fmla="*/ 175 w 176"/>
              <a:gd name="T29" fmla="*/ 47 h 88"/>
              <a:gd name="T30" fmla="*/ 176 w 176"/>
              <a:gd name="T31" fmla="*/ 44 h 88"/>
              <a:gd name="T32" fmla="*/ 175 w 176"/>
              <a:gd name="T33" fmla="*/ 4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88">
                <a:moveTo>
                  <a:pt x="175" y="41"/>
                </a:moveTo>
                <a:cubicBezTo>
                  <a:pt x="135" y="1"/>
                  <a:pt x="135" y="1"/>
                  <a:pt x="135" y="1"/>
                </a:cubicBezTo>
                <a:cubicBezTo>
                  <a:pt x="134" y="0"/>
                  <a:pt x="133" y="0"/>
                  <a:pt x="132" y="0"/>
                </a:cubicBezTo>
                <a:cubicBezTo>
                  <a:pt x="130" y="0"/>
                  <a:pt x="128" y="2"/>
                  <a:pt x="128" y="4"/>
                </a:cubicBezTo>
                <a:cubicBezTo>
                  <a:pt x="128" y="5"/>
                  <a:pt x="128" y="6"/>
                  <a:pt x="129" y="7"/>
                </a:cubicBezTo>
                <a:cubicBezTo>
                  <a:pt x="162" y="40"/>
                  <a:pt x="162" y="40"/>
                  <a:pt x="162" y="40"/>
                </a:cubicBezTo>
                <a:cubicBezTo>
                  <a:pt x="4" y="40"/>
                  <a:pt x="4" y="40"/>
                  <a:pt x="4" y="40"/>
                </a:cubicBezTo>
                <a:cubicBezTo>
                  <a:pt x="2" y="40"/>
                  <a:pt x="0" y="42"/>
                  <a:pt x="0" y="44"/>
                </a:cubicBezTo>
                <a:cubicBezTo>
                  <a:pt x="0" y="46"/>
                  <a:pt x="2" y="48"/>
                  <a:pt x="4" y="48"/>
                </a:cubicBezTo>
                <a:cubicBezTo>
                  <a:pt x="162" y="48"/>
                  <a:pt x="162" y="48"/>
                  <a:pt x="162" y="48"/>
                </a:cubicBezTo>
                <a:cubicBezTo>
                  <a:pt x="129" y="81"/>
                  <a:pt x="129" y="81"/>
                  <a:pt x="129" y="81"/>
                </a:cubicBezTo>
                <a:cubicBezTo>
                  <a:pt x="128" y="82"/>
                  <a:pt x="128" y="83"/>
                  <a:pt x="128" y="84"/>
                </a:cubicBezTo>
                <a:cubicBezTo>
                  <a:pt x="128" y="86"/>
                  <a:pt x="130" y="88"/>
                  <a:pt x="132" y="88"/>
                </a:cubicBezTo>
                <a:cubicBezTo>
                  <a:pt x="133" y="88"/>
                  <a:pt x="134" y="88"/>
                  <a:pt x="135" y="87"/>
                </a:cubicBezTo>
                <a:cubicBezTo>
                  <a:pt x="175" y="47"/>
                  <a:pt x="175" y="47"/>
                  <a:pt x="175" y="47"/>
                </a:cubicBezTo>
                <a:cubicBezTo>
                  <a:pt x="176" y="46"/>
                  <a:pt x="176" y="45"/>
                  <a:pt x="176" y="44"/>
                </a:cubicBezTo>
                <a:cubicBezTo>
                  <a:pt x="176" y="43"/>
                  <a:pt x="176" y="42"/>
                  <a:pt x="175"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34"/>
          <p:cNvSpPr>
            <a:spLocks/>
          </p:cNvSpPr>
          <p:nvPr/>
        </p:nvSpPr>
        <p:spPr bwMode="auto">
          <a:xfrm>
            <a:off x="6842125" y="3314700"/>
            <a:ext cx="400050" cy="201613"/>
          </a:xfrm>
          <a:custGeom>
            <a:avLst/>
            <a:gdLst>
              <a:gd name="T0" fmla="*/ 156 w 160"/>
              <a:gd name="T1" fmla="*/ 0 h 80"/>
              <a:gd name="T2" fmla="*/ 153 w 160"/>
              <a:gd name="T3" fmla="*/ 1 h 80"/>
              <a:gd name="T4" fmla="*/ 80 w 160"/>
              <a:gd name="T5" fmla="*/ 70 h 80"/>
              <a:gd name="T6" fmla="*/ 7 w 160"/>
              <a:gd name="T7" fmla="*/ 1 h 80"/>
              <a:gd name="T8" fmla="*/ 4 w 160"/>
              <a:gd name="T9" fmla="*/ 0 h 80"/>
              <a:gd name="T10" fmla="*/ 0 w 160"/>
              <a:gd name="T11" fmla="*/ 4 h 80"/>
              <a:gd name="T12" fmla="*/ 1 w 160"/>
              <a:gd name="T13" fmla="*/ 7 h 80"/>
              <a:gd name="T14" fmla="*/ 77 w 160"/>
              <a:gd name="T15" fmla="*/ 79 h 80"/>
              <a:gd name="T16" fmla="*/ 80 w 160"/>
              <a:gd name="T17" fmla="*/ 80 h 80"/>
              <a:gd name="T18" fmla="*/ 83 w 160"/>
              <a:gd name="T19" fmla="*/ 79 h 80"/>
              <a:gd name="T20" fmla="*/ 159 w 160"/>
              <a:gd name="T21" fmla="*/ 7 h 80"/>
              <a:gd name="T22" fmla="*/ 160 w 160"/>
              <a:gd name="T23" fmla="*/ 4 h 80"/>
              <a:gd name="T24" fmla="*/ 156 w 160"/>
              <a:gd name="T2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80">
                <a:moveTo>
                  <a:pt x="156" y="0"/>
                </a:moveTo>
                <a:cubicBezTo>
                  <a:pt x="155" y="0"/>
                  <a:pt x="154" y="0"/>
                  <a:pt x="153" y="1"/>
                </a:cubicBezTo>
                <a:cubicBezTo>
                  <a:pt x="80" y="70"/>
                  <a:pt x="80" y="70"/>
                  <a:pt x="80" y="70"/>
                </a:cubicBezTo>
                <a:cubicBezTo>
                  <a:pt x="7" y="1"/>
                  <a:pt x="7" y="1"/>
                  <a:pt x="7" y="1"/>
                </a:cubicBezTo>
                <a:cubicBezTo>
                  <a:pt x="6" y="0"/>
                  <a:pt x="5" y="0"/>
                  <a:pt x="4" y="0"/>
                </a:cubicBezTo>
                <a:cubicBezTo>
                  <a:pt x="2" y="0"/>
                  <a:pt x="0" y="2"/>
                  <a:pt x="0" y="4"/>
                </a:cubicBezTo>
                <a:cubicBezTo>
                  <a:pt x="0" y="5"/>
                  <a:pt x="0" y="6"/>
                  <a:pt x="1" y="7"/>
                </a:cubicBezTo>
                <a:cubicBezTo>
                  <a:pt x="77" y="79"/>
                  <a:pt x="77" y="79"/>
                  <a:pt x="77" y="79"/>
                </a:cubicBezTo>
                <a:cubicBezTo>
                  <a:pt x="78" y="80"/>
                  <a:pt x="79" y="80"/>
                  <a:pt x="80" y="80"/>
                </a:cubicBezTo>
                <a:cubicBezTo>
                  <a:pt x="81" y="80"/>
                  <a:pt x="82" y="80"/>
                  <a:pt x="83" y="79"/>
                </a:cubicBezTo>
                <a:cubicBezTo>
                  <a:pt x="159" y="7"/>
                  <a:pt x="159" y="7"/>
                  <a:pt x="159" y="7"/>
                </a:cubicBezTo>
                <a:cubicBezTo>
                  <a:pt x="160" y="6"/>
                  <a:pt x="160" y="5"/>
                  <a:pt x="160" y="4"/>
                </a:cubicBezTo>
                <a:cubicBezTo>
                  <a:pt x="160" y="2"/>
                  <a:pt x="158" y="0"/>
                  <a:pt x="156"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35"/>
          <p:cNvSpPr>
            <a:spLocks/>
          </p:cNvSpPr>
          <p:nvPr/>
        </p:nvSpPr>
        <p:spPr bwMode="auto">
          <a:xfrm>
            <a:off x="7683500" y="3314700"/>
            <a:ext cx="400050" cy="201613"/>
          </a:xfrm>
          <a:custGeom>
            <a:avLst/>
            <a:gdLst>
              <a:gd name="T0" fmla="*/ 159 w 160"/>
              <a:gd name="T1" fmla="*/ 73 h 80"/>
              <a:gd name="T2" fmla="*/ 83 w 160"/>
              <a:gd name="T3" fmla="*/ 1 h 80"/>
              <a:gd name="T4" fmla="*/ 80 w 160"/>
              <a:gd name="T5" fmla="*/ 0 h 80"/>
              <a:gd name="T6" fmla="*/ 77 w 160"/>
              <a:gd name="T7" fmla="*/ 1 h 80"/>
              <a:gd name="T8" fmla="*/ 1 w 160"/>
              <a:gd name="T9" fmla="*/ 73 h 80"/>
              <a:gd name="T10" fmla="*/ 0 w 160"/>
              <a:gd name="T11" fmla="*/ 76 h 80"/>
              <a:gd name="T12" fmla="*/ 4 w 160"/>
              <a:gd name="T13" fmla="*/ 80 h 80"/>
              <a:gd name="T14" fmla="*/ 7 w 160"/>
              <a:gd name="T15" fmla="*/ 79 h 80"/>
              <a:gd name="T16" fmla="*/ 80 w 160"/>
              <a:gd name="T17" fmla="*/ 10 h 80"/>
              <a:gd name="T18" fmla="*/ 153 w 160"/>
              <a:gd name="T19" fmla="*/ 79 h 80"/>
              <a:gd name="T20" fmla="*/ 156 w 160"/>
              <a:gd name="T21" fmla="*/ 80 h 80"/>
              <a:gd name="T22" fmla="*/ 160 w 160"/>
              <a:gd name="T23" fmla="*/ 76 h 80"/>
              <a:gd name="T24" fmla="*/ 159 w 160"/>
              <a:gd name="T25" fmla="*/ 7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80">
                <a:moveTo>
                  <a:pt x="159" y="73"/>
                </a:moveTo>
                <a:cubicBezTo>
                  <a:pt x="83" y="1"/>
                  <a:pt x="83" y="1"/>
                  <a:pt x="83" y="1"/>
                </a:cubicBezTo>
                <a:cubicBezTo>
                  <a:pt x="82" y="0"/>
                  <a:pt x="81" y="0"/>
                  <a:pt x="80" y="0"/>
                </a:cubicBezTo>
                <a:cubicBezTo>
                  <a:pt x="79" y="0"/>
                  <a:pt x="78" y="0"/>
                  <a:pt x="77" y="1"/>
                </a:cubicBezTo>
                <a:cubicBezTo>
                  <a:pt x="1" y="73"/>
                  <a:pt x="1" y="73"/>
                  <a:pt x="1" y="73"/>
                </a:cubicBezTo>
                <a:cubicBezTo>
                  <a:pt x="0" y="74"/>
                  <a:pt x="0" y="75"/>
                  <a:pt x="0" y="76"/>
                </a:cubicBezTo>
                <a:cubicBezTo>
                  <a:pt x="0" y="78"/>
                  <a:pt x="2" y="80"/>
                  <a:pt x="4" y="80"/>
                </a:cubicBezTo>
                <a:cubicBezTo>
                  <a:pt x="5" y="80"/>
                  <a:pt x="6" y="80"/>
                  <a:pt x="7" y="79"/>
                </a:cubicBezTo>
                <a:cubicBezTo>
                  <a:pt x="80" y="10"/>
                  <a:pt x="80" y="10"/>
                  <a:pt x="80" y="10"/>
                </a:cubicBezTo>
                <a:cubicBezTo>
                  <a:pt x="153" y="79"/>
                  <a:pt x="153" y="79"/>
                  <a:pt x="153" y="79"/>
                </a:cubicBezTo>
                <a:cubicBezTo>
                  <a:pt x="154" y="80"/>
                  <a:pt x="155" y="80"/>
                  <a:pt x="156" y="80"/>
                </a:cubicBezTo>
                <a:cubicBezTo>
                  <a:pt x="158" y="80"/>
                  <a:pt x="160" y="78"/>
                  <a:pt x="160" y="76"/>
                </a:cubicBezTo>
                <a:cubicBezTo>
                  <a:pt x="160" y="75"/>
                  <a:pt x="160" y="74"/>
                  <a:pt x="159" y="73"/>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36"/>
          <p:cNvSpPr>
            <a:spLocks/>
          </p:cNvSpPr>
          <p:nvPr/>
        </p:nvSpPr>
        <p:spPr bwMode="auto">
          <a:xfrm>
            <a:off x="8623300" y="3214688"/>
            <a:ext cx="200025" cy="401638"/>
          </a:xfrm>
          <a:custGeom>
            <a:avLst/>
            <a:gdLst>
              <a:gd name="T0" fmla="*/ 10 w 80"/>
              <a:gd name="T1" fmla="*/ 80 h 160"/>
              <a:gd name="T2" fmla="*/ 79 w 80"/>
              <a:gd name="T3" fmla="*/ 7 h 160"/>
              <a:gd name="T4" fmla="*/ 80 w 80"/>
              <a:gd name="T5" fmla="*/ 4 h 160"/>
              <a:gd name="T6" fmla="*/ 76 w 80"/>
              <a:gd name="T7" fmla="*/ 0 h 160"/>
              <a:gd name="T8" fmla="*/ 73 w 80"/>
              <a:gd name="T9" fmla="*/ 1 h 160"/>
              <a:gd name="T10" fmla="*/ 1 w 80"/>
              <a:gd name="T11" fmla="*/ 77 h 160"/>
              <a:gd name="T12" fmla="*/ 0 w 80"/>
              <a:gd name="T13" fmla="*/ 80 h 160"/>
              <a:gd name="T14" fmla="*/ 1 w 80"/>
              <a:gd name="T15" fmla="*/ 83 h 160"/>
              <a:gd name="T16" fmla="*/ 73 w 80"/>
              <a:gd name="T17" fmla="*/ 159 h 160"/>
              <a:gd name="T18" fmla="*/ 76 w 80"/>
              <a:gd name="T19" fmla="*/ 160 h 160"/>
              <a:gd name="T20" fmla="*/ 80 w 80"/>
              <a:gd name="T21" fmla="*/ 156 h 160"/>
              <a:gd name="T22" fmla="*/ 79 w 80"/>
              <a:gd name="T23" fmla="*/ 153 h 160"/>
              <a:gd name="T24" fmla="*/ 10 w 80"/>
              <a:gd name="T25"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60">
                <a:moveTo>
                  <a:pt x="10" y="80"/>
                </a:moveTo>
                <a:cubicBezTo>
                  <a:pt x="79" y="7"/>
                  <a:pt x="79" y="7"/>
                  <a:pt x="79" y="7"/>
                </a:cubicBezTo>
                <a:cubicBezTo>
                  <a:pt x="80" y="6"/>
                  <a:pt x="80" y="5"/>
                  <a:pt x="80" y="4"/>
                </a:cubicBezTo>
                <a:cubicBezTo>
                  <a:pt x="80" y="2"/>
                  <a:pt x="78" y="0"/>
                  <a:pt x="76" y="0"/>
                </a:cubicBezTo>
                <a:cubicBezTo>
                  <a:pt x="75" y="0"/>
                  <a:pt x="74" y="0"/>
                  <a:pt x="73" y="1"/>
                </a:cubicBezTo>
                <a:cubicBezTo>
                  <a:pt x="1" y="77"/>
                  <a:pt x="1" y="77"/>
                  <a:pt x="1" y="77"/>
                </a:cubicBezTo>
                <a:cubicBezTo>
                  <a:pt x="0" y="78"/>
                  <a:pt x="0" y="79"/>
                  <a:pt x="0" y="80"/>
                </a:cubicBezTo>
                <a:cubicBezTo>
                  <a:pt x="0" y="81"/>
                  <a:pt x="0" y="82"/>
                  <a:pt x="1" y="83"/>
                </a:cubicBezTo>
                <a:cubicBezTo>
                  <a:pt x="73" y="159"/>
                  <a:pt x="73" y="159"/>
                  <a:pt x="73" y="159"/>
                </a:cubicBezTo>
                <a:cubicBezTo>
                  <a:pt x="74" y="160"/>
                  <a:pt x="75" y="160"/>
                  <a:pt x="76" y="160"/>
                </a:cubicBezTo>
                <a:cubicBezTo>
                  <a:pt x="78" y="160"/>
                  <a:pt x="80" y="158"/>
                  <a:pt x="80" y="156"/>
                </a:cubicBezTo>
                <a:cubicBezTo>
                  <a:pt x="80" y="155"/>
                  <a:pt x="80" y="154"/>
                  <a:pt x="79" y="153"/>
                </a:cubicBezTo>
                <a:lnTo>
                  <a:pt x="10" y="8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37"/>
          <p:cNvSpPr>
            <a:spLocks/>
          </p:cNvSpPr>
          <p:nvPr/>
        </p:nvSpPr>
        <p:spPr bwMode="auto">
          <a:xfrm>
            <a:off x="9463088" y="3214688"/>
            <a:ext cx="200025" cy="401638"/>
          </a:xfrm>
          <a:custGeom>
            <a:avLst/>
            <a:gdLst>
              <a:gd name="T0" fmla="*/ 79 w 80"/>
              <a:gd name="T1" fmla="*/ 77 h 160"/>
              <a:gd name="T2" fmla="*/ 7 w 80"/>
              <a:gd name="T3" fmla="*/ 1 h 160"/>
              <a:gd name="T4" fmla="*/ 4 w 80"/>
              <a:gd name="T5" fmla="*/ 0 h 160"/>
              <a:gd name="T6" fmla="*/ 0 w 80"/>
              <a:gd name="T7" fmla="*/ 4 h 160"/>
              <a:gd name="T8" fmla="*/ 1 w 80"/>
              <a:gd name="T9" fmla="*/ 7 h 160"/>
              <a:gd name="T10" fmla="*/ 70 w 80"/>
              <a:gd name="T11" fmla="*/ 80 h 160"/>
              <a:gd name="T12" fmla="*/ 1 w 80"/>
              <a:gd name="T13" fmla="*/ 153 h 160"/>
              <a:gd name="T14" fmla="*/ 0 w 80"/>
              <a:gd name="T15" fmla="*/ 156 h 160"/>
              <a:gd name="T16" fmla="*/ 4 w 80"/>
              <a:gd name="T17" fmla="*/ 160 h 160"/>
              <a:gd name="T18" fmla="*/ 7 w 80"/>
              <a:gd name="T19" fmla="*/ 159 h 160"/>
              <a:gd name="T20" fmla="*/ 79 w 80"/>
              <a:gd name="T21" fmla="*/ 83 h 160"/>
              <a:gd name="T22" fmla="*/ 80 w 80"/>
              <a:gd name="T23" fmla="*/ 80 h 160"/>
              <a:gd name="T24" fmla="*/ 79 w 80"/>
              <a:gd name="T25" fmla="*/ 7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160">
                <a:moveTo>
                  <a:pt x="79" y="77"/>
                </a:moveTo>
                <a:cubicBezTo>
                  <a:pt x="7" y="1"/>
                  <a:pt x="7" y="1"/>
                  <a:pt x="7" y="1"/>
                </a:cubicBezTo>
                <a:cubicBezTo>
                  <a:pt x="6" y="0"/>
                  <a:pt x="5" y="0"/>
                  <a:pt x="4" y="0"/>
                </a:cubicBezTo>
                <a:cubicBezTo>
                  <a:pt x="2" y="0"/>
                  <a:pt x="0" y="2"/>
                  <a:pt x="0" y="4"/>
                </a:cubicBezTo>
                <a:cubicBezTo>
                  <a:pt x="0" y="5"/>
                  <a:pt x="0" y="6"/>
                  <a:pt x="1" y="7"/>
                </a:cubicBezTo>
                <a:cubicBezTo>
                  <a:pt x="70" y="80"/>
                  <a:pt x="70" y="80"/>
                  <a:pt x="70" y="80"/>
                </a:cubicBezTo>
                <a:cubicBezTo>
                  <a:pt x="1" y="153"/>
                  <a:pt x="1" y="153"/>
                  <a:pt x="1" y="153"/>
                </a:cubicBezTo>
                <a:cubicBezTo>
                  <a:pt x="0" y="154"/>
                  <a:pt x="0" y="155"/>
                  <a:pt x="0" y="156"/>
                </a:cubicBezTo>
                <a:cubicBezTo>
                  <a:pt x="0" y="158"/>
                  <a:pt x="2" y="160"/>
                  <a:pt x="4" y="160"/>
                </a:cubicBezTo>
                <a:cubicBezTo>
                  <a:pt x="5" y="160"/>
                  <a:pt x="6" y="160"/>
                  <a:pt x="7" y="159"/>
                </a:cubicBezTo>
                <a:cubicBezTo>
                  <a:pt x="79" y="83"/>
                  <a:pt x="79" y="83"/>
                  <a:pt x="79" y="83"/>
                </a:cubicBezTo>
                <a:cubicBezTo>
                  <a:pt x="80" y="82"/>
                  <a:pt x="80" y="81"/>
                  <a:pt x="80" y="80"/>
                </a:cubicBezTo>
                <a:cubicBezTo>
                  <a:pt x="80" y="79"/>
                  <a:pt x="80" y="78"/>
                  <a:pt x="79" y="77"/>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38"/>
          <p:cNvSpPr>
            <a:spLocks noEditPoints="1"/>
          </p:cNvSpPr>
          <p:nvPr/>
        </p:nvSpPr>
        <p:spPr bwMode="auto">
          <a:xfrm>
            <a:off x="1781175" y="4037013"/>
            <a:ext cx="439738" cy="441325"/>
          </a:xfrm>
          <a:custGeom>
            <a:avLst/>
            <a:gdLst>
              <a:gd name="T0" fmla="*/ 132 w 176"/>
              <a:gd name="T1" fmla="*/ 72 h 176"/>
              <a:gd name="T2" fmla="*/ 129 w 176"/>
              <a:gd name="T3" fmla="*/ 73 h 176"/>
              <a:gd name="T4" fmla="*/ 88 w 176"/>
              <a:gd name="T5" fmla="*/ 111 h 176"/>
              <a:gd name="T6" fmla="*/ 47 w 176"/>
              <a:gd name="T7" fmla="*/ 73 h 176"/>
              <a:gd name="T8" fmla="*/ 44 w 176"/>
              <a:gd name="T9" fmla="*/ 72 h 176"/>
              <a:gd name="T10" fmla="*/ 40 w 176"/>
              <a:gd name="T11" fmla="*/ 76 h 176"/>
              <a:gd name="T12" fmla="*/ 41 w 176"/>
              <a:gd name="T13" fmla="*/ 79 h 176"/>
              <a:gd name="T14" fmla="*/ 85 w 176"/>
              <a:gd name="T15" fmla="*/ 119 h 176"/>
              <a:gd name="T16" fmla="*/ 88 w 176"/>
              <a:gd name="T17" fmla="*/ 120 h 176"/>
              <a:gd name="T18" fmla="*/ 91 w 176"/>
              <a:gd name="T19" fmla="*/ 119 h 176"/>
              <a:gd name="T20" fmla="*/ 135 w 176"/>
              <a:gd name="T21" fmla="*/ 79 h 176"/>
              <a:gd name="T22" fmla="*/ 136 w 176"/>
              <a:gd name="T23" fmla="*/ 76 h 176"/>
              <a:gd name="T24" fmla="*/ 132 w 176"/>
              <a:gd name="T25" fmla="*/ 72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132" y="72"/>
                </a:moveTo>
                <a:cubicBezTo>
                  <a:pt x="131" y="72"/>
                  <a:pt x="130" y="72"/>
                  <a:pt x="129" y="73"/>
                </a:cubicBezTo>
                <a:cubicBezTo>
                  <a:pt x="88" y="111"/>
                  <a:pt x="88" y="111"/>
                  <a:pt x="88" y="111"/>
                </a:cubicBezTo>
                <a:cubicBezTo>
                  <a:pt x="47" y="73"/>
                  <a:pt x="47" y="73"/>
                  <a:pt x="47" y="73"/>
                </a:cubicBezTo>
                <a:cubicBezTo>
                  <a:pt x="46" y="72"/>
                  <a:pt x="45" y="72"/>
                  <a:pt x="44" y="72"/>
                </a:cubicBezTo>
                <a:cubicBezTo>
                  <a:pt x="42" y="72"/>
                  <a:pt x="40" y="74"/>
                  <a:pt x="40" y="76"/>
                </a:cubicBezTo>
                <a:cubicBezTo>
                  <a:pt x="40" y="77"/>
                  <a:pt x="40" y="78"/>
                  <a:pt x="41" y="79"/>
                </a:cubicBezTo>
                <a:cubicBezTo>
                  <a:pt x="85" y="119"/>
                  <a:pt x="85" y="119"/>
                  <a:pt x="85" y="119"/>
                </a:cubicBezTo>
                <a:cubicBezTo>
                  <a:pt x="86" y="120"/>
                  <a:pt x="87" y="120"/>
                  <a:pt x="88" y="120"/>
                </a:cubicBezTo>
                <a:cubicBezTo>
                  <a:pt x="89" y="120"/>
                  <a:pt x="90" y="120"/>
                  <a:pt x="91" y="119"/>
                </a:cubicBezTo>
                <a:cubicBezTo>
                  <a:pt x="135" y="79"/>
                  <a:pt x="135" y="79"/>
                  <a:pt x="135" y="79"/>
                </a:cubicBezTo>
                <a:cubicBezTo>
                  <a:pt x="136" y="78"/>
                  <a:pt x="136" y="77"/>
                  <a:pt x="136" y="76"/>
                </a:cubicBezTo>
                <a:cubicBezTo>
                  <a:pt x="136" y="74"/>
                  <a:pt x="134" y="72"/>
                  <a:pt x="132" y="72"/>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39"/>
          <p:cNvSpPr>
            <a:spLocks noEditPoints="1"/>
          </p:cNvSpPr>
          <p:nvPr/>
        </p:nvSpPr>
        <p:spPr bwMode="auto">
          <a:xfrm>
            <a:off x="2620963" y="4037013"/>
            <a:ext cx="439738" cy="441325"/>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68 h 176"/>
              <a:gd name="T12" fmla="*/ 8 w 176"/>
              <a:gd name="T13" fmla="*/ 88 h 176"/>
              <a:gd name="T14" fmla="*/ 88 w 176"/>
              <a:gd name="T15" fmla="*/ 8 h 176"/>
              <a:gd name="T16" fmla="*/ 168 w 176"/>
              <a:gd name="T17" fmla="*/ 88 h 176"/>
              <a:gd name="T18" fmla="*/ 88 w 176"/>
              <a:gd name="T19" fmla="*/ 168 h 176"/>
              <a:gd name="T20" fmla="*/ 91 w 176"/>
              <a:gd name="T21" fmla="*/ 57 h 176"/>
              <a:gd name="T22" fmla="*/ 88 w 176"/>
              <a:gd name="T23" fmla="*/ 56 h 176"/>
              <a:gd name="T24" fmla="*/ 85 w 176"/>
              <a:gd name="T25" fmla="*/ 57 h 176"/>
              <a:gd name="T26" fmla="*/ 41 w 176"/>
              <a:gd name="T27" fmla="*/ 97 h 176"/>
              <a:gd name="T28" fmla="*/ 40 w 176"/>
              <a:gd name="T29" fmla="*/ 100 h 176"/>
              <a:gd name="T30" fmla="*/ 44 w 176"/>
              <a:gd name="T31" fmla="*/ 104 h 176"/>
              <a:gd name="T32" fmla="*/ 47 w 176"/>
              <a:gd name="T33" fmla="*/ 103 h 176"/>
              <a:gd name="T34" fmla="*/ 88 w 176"/>
              <a:gd name="T35" fmla="*/ 65 h 176"/>
              <a:gd name="T36" fmla="*/ 129 w 176"/>
              <a:gd name="T37" fmla="*/ 103 h 176"/>
              <a:gd name="T38" fmla="*/ 132 w 176"/>
              <a:gd name="T39" fmla="*/ 104 h 176"/>
              <a:gd name="T40" fmla="*/ 136 w 176"/>
              <a:gd name="T41" fmla="*/ 100 h 176"/>
              <a:gd name="T42" fmla="*/ 135 w 176"/>
              <a:gd name="T43" fmla="*/ 97 h 176"/>
              <a:gd name="T44" fmla="*/ 91 w 176"/>
              <a:gd name="T45" fmla="*/ 5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91" y="57"/>
                </a:moveTo>
                <a:cubicBezTo>
                  <a:pt x="90" y="56"/>
                  <a:pt x="89" y="56"/>
                  <a:pt x="88" y="56"/>
                </a:cubicBezTo>
                <a:cubicBezTo>
                  <a:pt x="87" y="56"/>
                  <a:pt x="86" y="56"/>
                  <a:pt x="85" y="57"/>
                </a:cubicBezTo>
                <a:cubicBezTo>
                  <a:pt x="41" y="97"/>
                  <a:pt x="41" y="97"/>
                  <a:pt x="41" y="97"/>
                </a:cubicBezTo>
                <a:cubicBezTo>
                  <a:pt x="40" y="98"/>
                  <a:pt x="40" y="99"/>
                  <a:pt x="40" y="100"/>
                </a:cubicBezTo>
                <a:cubicBezTo>
                  <a:pt x="40" y="102"/>
                  <a:pt x="42" y="104"/>
                  <a:pt x="44" y="104"/>
                </a:cubicBezTo>
                <a:cubicBezTo>
                  <a:pt x="45" y="104"/>
                  <a:pt x="46" y="104"/>
                  <a:pt x="47" y="103"/>
                </a:cubicBezTo>
                <a:cubicBezTo>
                  <a:pt x="88" y="65"/>
                  <a:pt x="88" y="65"/>
                  <a:pt x="88" y="65"/>
                </a:cubicBezTo>
                <a:cubicBezTo>
                  <a:pt x="129" y="103"/>
                  <a:pt x="129" y="103"/>
                  <a:pt x="129" y="103"/>
                </a:cubicBezTo>
                <a:cubicBezTo>
                  <a:pt x="130" y="104"/>
                  <a:pt x="131" y="104"/>
                  <a:pt x="132" y="104"/>
                </a:cubicBezTo>
                <a:cubicBezTo>
                  <a:pt x="134" y="104"/>
                  <a:pt x="136" y="102"/>
                  <a:pt x="136" y="100"/>
                </a:cubicBezTo>
                <a:cubicBezTo>
                  <a:pt x="136" y="99"/>
                  <a:pt x="136" y="98"/>
                  <a:pt x="135" y="97"/>
                </a:cubicBezTo>
                <a:lnTo>
                  <a:pt x="91" y="5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0"/>
          <p:cNvSpPr>
            <a:spLocks noEditPoints="1"/>
          </p:cNvSpPr>
          <p:nvPr/>
        </p:nvSpPr>
        <p:spPr bwMode="auto">
          <a:xfrm>
            <a:off x="3460750" y="4037013"/>
            <a:ext cx="441325" cy="441325"/>
          </a:xfrm>
          <a:custGeom>
            <a:avLst/>
            <a:gdLst>
              <a:gd name="T0" fmla="*/ 104 w 176"/>
              <a:gd name="T1" fmla="*/ 44 h 176"/>
              <a:gd name="T2" fmla="*/ 100 w 176"/>
              <a:gd name="T3" fmla="*/ 40 h 176"/>
              <a:gd name="T4" fmla="*/ 97 w 176"/>
              <a:gd name="T5" fmla="*/ 41 h 176"/>
              <a:gd name="T6" fmla="*/ 57 w 176"/>
              <a:gd name="T7" fmla="*/ 85 h 176"/>
              <a:gd name="T8" fmla="*/ 56 w 176"/>
              <a:gd name="T9" fmla="*/ 88 h 176"/>
              <a:gd name="T10" fmla="*/ 57 w 176"/>
              <a:gd name="T11" fmla="*/ 91 h 176"/>
              <a:gd name="T12" fmla="*/ 97 w 176"/>
              <a:gd name="T13" fmla="*/ 135 h 176"/>
              <a:gd name="T14" fmla="*/ 100 w 176"/>
              <a:gd name="T15" fmla="*/ 136 h 176"/>
              <a:gd name="T16" fmla="*/ 104 w 176"/>
              <a:gd name="T17" fmla="*/ 132 h 176"/>
              <a:gd name="T18" fmla="*/ 103 w 176"/>
              <a:gd name="T19" fmla="*/ 129 h 176"/>
              <a:gd name="T20" fmla="*/ 65 w 176"/>
              <a:gd name="T21" fmla="*/ 88 h 176"/>
              <a:gd name="T22" fmla="*/ 103 w 176"/>
              <a:gd name="T23" fmla="*/ 47 h 176"/>
              <a:gd name="T24" fmla="*/ 104 w 176"/>
              <a:gd name="T25" fmla="*/ 44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104" y="44"/>
                </a:moveTo>
                <a:cubicBezTo>
                  <a:pt x="104" y="42"/>
                  <a:pt x="102" y="40"/>
                  <a:pt x="100" y="40"/>
                </a:cubicBezTo>
                <a:cubicBezTo>
                  <a:pt x="99" y="40"/>
                  <a:pt x="98" y="40"/>
                  <a:pt x="97" y="41"/>
                </a:cubicBezTo>
                <a:cubicBezTo>
                  <a:pt x="57" y="85"/>
                  <a:pt x="57" y="85"/>
                  <a:pt x="57" y="85"/>
                </a:cubicBezTo>
                <a:cubicBezTo>
                  <a:pt x="56" y="86"/>
                  <a:pt x="56" y="87"/>
                  <a:pt x="56" y="88"/>
                </a:cubicBezTo>
                <a:cubicBezTo>
                  <a:pt x="56" y="89"/>
                  <a:pt x="56" y="90"/>
                  <a:pt x="57" y="91"/>
                </a:cubicBezTo>
                <a:cubicBezTo>
                  <a:pt x="97" y="135"/>
                  <a:pt x="97" y="135"/>
                  <a:pt x="97" y="135"/>
                </a:cubicBezTo>
                <a:cubicBezTo>
                  <a:pt x="98" y="136"/>
                  <a:pt x="99" y="136"/>
                  <a:pt x="100" y="136"/>
                </a:cubicBezTo>
                <a:cubicBezTo>
                  <a:pt x="102" y="136"/>
                  <a:pt x="104" y="134"/>
                  <a:pt x="104" y="132"/>
                </a:cubicBezTo>
                <a:cubicBezTo>
                  <a:pt x="104" y="131"/>
                  <a:pt x="104" y="130"/>
                  <a:pt x="103" y="129"/>
                </a:cubicBezTo>
                <a:cubicBezTo>
                  <a:pt x="65" y="88"/>
                  <a:pt x="65" y="88"/>
                  <a:pt x="65" y="88"/>
                </a:cubicBezTo>
                <a:cubicBezTo>
                  <a:pt x="103" y="47"/>
                  <a:pt x="103" y="47"/>
                  <a:pt x="103" y="47"/>
                </a:cubicBezTo>
                <a:cubicBezTo>
                  <a:pt x="104" y="46"/>
                  <a:pt x="104" y="45"/>
                  <a:pt x="104" y="44"/>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1"/>
          <p:cNvSpPr>
            <a:spLocks noEditPoints="1"/>
          </p:cNvSpPr>
          <p:nvPr/>
        </p:nvSpPr>
        <p:spPr bwMode="auto">
          <a:xfrm>
            <a:off x="4302125" y="4037013"/>
            <a:ext cx="439738" cy="441325"/>
          </a:xfrm>
          <a:custGeom>
            <a:avLst/>
            <a:gdLst>
              <a:gd name="T0" fmla="*/ 79 w 176"/>
              <a:gd name="T1" fmla="*/ 41 h 176"/>
              <a:gd name="T2" fmla="*/ 76 w 176"/>
              <a:gd name="T3" fmla="*/ 40 h 176"/>
              <a:gd name="T4" fmla="*/ 72 w 176"/>
              <a:gd name="T5" fmla="*/ 44 h 176"/>
              <a:gd name="T6" fmla="*/ 73 w 176"/>
              <a:gd name="T7" fmla="*/ 47 h 176"/>
              <a:gd name="T8" fmla="*/ 111 w 176"/>
              <a:gd name="T9" fmla="*/ 88 h 176"/>
              <a:gd name="T10" fmla="*/ 73 w 176"/>
              <a:gd name="T11" fmla="*/ 129 h 176"/>
              <a:gd name="T12" fmla="*/ 72 w 176"/>
              <a:gd name="T13" fmla="*/ 132 h 176"/>
              <a:gd name="T14" fmla="*/ 76 w 176"/>
              <a:gd name="T15" fmla="*/ 136 h 176"/>
              <a:gd name="T16" fmla="*/ 79 w 176"/>
              <a:gd name="T17" fmla="*/ 135 h 176"/>
              <a:gd name="T18" fmla="*/ 119 w 176"/>
              <a:gd name="T19" fmla="*/ 91 h 176"/>
              <a:gd name="T20" fmla="*/ 120 w 176"/>
              <a:gd name="T21" fmla="*/ 88 h 176"/>
              <a:gd name="T22" fmla="*/ 119 w 176"/>
              <a:gd name="T23" fmla="*/ 85 h 176"/>
              <a:gd name="T24" fmla="*/ 79 w 176"/>
              <a:gd name="T25" fmla="*/ 41 h 176"/>
              <a:gd name="T26" fmla="*/ 88 w 176"/>
              <a:gd name="T27" fmla="*/ 0 h 176"/>
              <a:gd name="T28" fmla="*/ 0 w 176"/>
              <a:gd name="T29" fmla="*/ 88 h 176"/>
              <a:gd name="T30" fmla="*/ 88 w 176"/>
              <a:gd name="T31" fmla="*/ 176 h 176"/>
              <a:gd name="T32" fmla="*/ 176 w 176"/>
              <a:gd name="T33" fmla="*/ 88 h 176"/>
              <a:gd name="T34" fmla="*/ 88 w 176"/>
              <a:gd name="T35" fmla="*/ 0 h 176"/>
              <a:gd name="T36" fmla="*/ 88 w 176"/>
              <a:gd name="T37" fmla="*/ 168 h 176"/>
              <a:gd name="T38" fmla="*/ 8 w 176"/>
              <a:gd name="T39" fmla="*/ 88 h 176"/>
              <a:gd name="T40" fmla="*/ 88 w 176"/>
              <a:gd name="T41" fmla="*/ 8 h 176"/>
              <a:gd name="T42" fmla="*/ 168 w 176"/>
              <a:gd name="T43" fmla="*/ 88 h 176"/>
              <a:gd name="T44" fmla="*/ 88 w 176"/>
              <a:gd name="T45" fmla="*/ 1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 h="176">
                <a:moveTo>
                  <a:pt x="79" y="41"/>
                </a:moveTo>
                <a:cubicBezTo>
                  <a:pt x="78" y="40"/>
                  <a:pt x="77" y="40"/>
                  <a:pt x="76" y="40"/>
                </a:cubicBezTo>
                <a:cubicBezTo>
                  <a:pt x="74" y="40"/>
                  <a:pt x="72" y="42"/>
                  <a:pt x="72" y="44"/>
                </a:cubicBezTo>
                <a:cubicBezTo>
                  <a:pt x="72" y="45"/>
                  <a:pt x="72" y="46"/>
                  <a:pt x="73" y="47"/>
                </a:cubicBezTo>
                <a:cubicBezTo>
                  <a:pt x="111" y="88"/>
                  <a:pt x="111" y="88"/>
                  <a:pt x="111" y="88"/>
                </a:cubicBezTo>
                <a:cubicBezTo>
                  <a:pt x="73" y="129"/>
                  <a:pt x="73" y="129"/>
                  <a:pt x="73" y="129"/>
                </a:cubicBezTo>
                <a:cubicBezTo>
                  <a:pt x="72" y="130"/>
                  <a:pt x="72" y="131"/>
                  <a:pt x="72" y="132"/>
                </a:cubicBezTo>
                <a:cubicBezTo>
                  <a:pt x="72" y="134"/>
                  <a:pt x="74" y="136"/>
                  <a:pt x="76" y="136"/>
                </a:cubicBezTo>
                <a:cubicBezTo>
                  <a:pt x="77" y="136"/>
                  <a:pt x="78" y="136"/>
                  <a:pt x="79" y="135"/>
                </a:cubicBezTo>
                <a:cubicBezTo>
                  <a:pt x="119" y="91"/>
                  <a:pt x="119" y="91"/>
                  <a:pt x="119" y="91"/>
                </a:cubicBezTo>
                <a:cubicBezTo>
                  <a:pt x="120" y="90"/>
                  <a:pt x="120" y="89"/>
                  <a:pt x="120" y="88"/>
                </a:cubicBezTo>
                <a:cubicBezTo>
                  <a:pt x="120" y="87"/>
                  <a:pt x="120" y="86"/>
                  <a:pt x="119" y="85"/>
                </a:cubicBezTo>
                <a:lnTo>
                  <a:pt x="79" y="41"/>
                </a:lnTo>
                <a:close/>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2"/>
          <p:cNvSpPr>
            <a:spLocks noEditPoints="1"/>
          </p:cNvSpPr>
          <p:nvPr/>
        </p:nvSpPr>
        <p:spPr bwMode="auto">
          <a:xfrm>
            <a:off x="5141913" y="4037013"/>
            <a:ext cx="439738" cy="441325"/>
          </a:xfrm>
          <a:custGeom>
            <a:avLst/>
            <a:gdLst>
              <a:gd name="T0" fmla="*/ 56 w 176"/>
              <a:gd name="T1" fmla="*/ 80 h 176"/>
              <a:gd name="T2" fmla="*/ 52 w 176"/>
              <a:gd name="T3" fmla="*/ 84 h 176"/>
              <a:gd name="T4" fmla="*/ 53 w 176"/>
              <a:gd name="T5" fmla="*/ 87 h 176"/>
              <a:gd name="T6" fmla="*/ 85 w 176"/>
              <a:gd name="T7" fmla="*/ 119 h 176"/>
              <a:gd name="T8" fmla="*/ 88 w 176"/>
              <a:gd name="T9" fmla="*/ 120 h 176"/>
              <a:gd name="T10" fmla="*/ 91 w 176"/>
              <a:gd name="T11" fmla="*/ 119 h 176"/>
              <a:gd name="T12" fmla="*/ 123 w 176"/>
              <a:gd name="T13" fmla="*/ 87 h 176"/>
              <a:gd name="T14" fmla="*/ 124 w 176"/>
              <a:gd name="T15" fmla="*/ 84 h 176"/>
              <a:gd name="T16" fmla="*/ 120 w 176"/>
              <a:gd name="T17" fmla="*/ 80 h 176"/>
              <a:gd name="T18" fmla="*/ 117 w 176"/>
              <a:gd name="T19" fmla="*/ 81 h 176"/>
              <a:gd name="T20" fmla="*/ 92 w 176"/>
              <a:gd name="T21" fmla="*/ 106 h 176"/>
              <a:gd name="T22" fmla="*/ 92 w 176"/>
              <a:gd name="T23" fmla="*/ 4 h 176"/>
              <a:gd name="T24" fmla="*/ 88 w 176"/>
              <a:gd name="T25" fmla="*/ 0 h 176"/>
              <a:gd name="T26" fmla="*/ 84 w 176"/>
              <a:gd name="T27" fmla="*/ 4 h 176"/>
              <a:gd name="T28" fmla="*/ 84 w 176"/>
              <a:gd name="T29" fmla="*/ 106 h 176"/>
              <a:gd name="T30" fmla="*/ 59 w 176"/>
              <a:gd name="T31" fmla="*/ 81 h 176"/>
              <a:gd name="T32" fmla="*/ 56 w 176"/>
              <a:gd name="T33" fmla="*/ 80 h 176"/>
              <a:gd name="T34" fmla="*/ 106 w 176"/>
              <a:gd name="T35" fmla="*/ 2 h 176"/>
              <a:gd name="T36" fmla="*/ 104 w 176"/>
              <a:gd name="T37" fmla="*/ 1 h 176"/>
              <a:gd name="T38" fmla="*/ 100 w 176"/>
              <a:gd name="T39" fmla="*/ 5 h 176"/>
              <a:gd name="T40" fmla="*/ 104 w 176"/>
              <a:gd name="T41" fmla="*/ 9 h 176"/>
              <a:gd name="T42" fmla="*/ 104 w 176"/>
              <a:gd name="T43" fmla="*/ 10 h 176"/>
              <a:gd name="T44" fmla="*/ 168 w 176"/>
              <a:gd name="T45" fmla="*/ 88 h 176"/>
              <a:gd name="T46" fmla="*/ 88 w 176"/>
              <a:gd name="T47" fmla="*/ 168 h 176"/>
              <a:gd name="T48" fmla="*/ 8 w 176"/>
              <a:gd name="T49" fmla="*/ 88 h 176"/>
              <a:gd name="T50" fmla="*/ 72 w 176"/>
              <a:gd name="T51" fmla="*/ 10 h 176"/>
              <a:gd name="T52" fmla="*/ 72 w 176"/>
              <a:gd name="T53" fmla="*/ 9 h 176"/>
              <a:gd name="T54" fmla="*/ 76 w 176"/>
              <a:gd name="T55" fmla="*/ 5 h 176"/>
              <a:gd name="T56" fmla="*/ 72 w 176"/>
              <a:gd name="T57" fmla="*/ 1 h 176"/>
              <a:gd name="T58" fmla="*/ 70 w 176"/>
              <a:gd name="T59" fmla="*/ 2 h 176"/>
              <a:gd name="T60" fmla="*/ 0 w 176"/>
              <a:gd name="T61" fmla="*/ 88 h 176"/>
              <a:gd name="T62" fmla="*/ 88 w 176"/>
              <a:gd name="T63" fmla="*/ 176 h 176"/>
              <a:gd name="T64" fmla="*/ 176 w 176"/>
              <a:gd name="T65" fmla="*/ 88 h 176"/>
              <a:gd name="T66" fmla="*/ 106 w 176"/>
              <a:gd name="T67" fmla="*/ 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76">
                <a:moveTo>
                  <a:pt x="56" y="80"/>
                </a:moveTo>
                <a:cubicBezTo>
                  <a:pt x="54" y="80"/>
                  <a:pt x="52" y="82"/>
                  <a:pt x="52" y="84"/>
                </a:cubicBezTo>
                <a:cubicBezTo>
                  <a:pt x="52" y="85"/>
                  <a:pt x="52" y="86"/>
                  <a:pt x="53" y="87"/>
                </a:cubicBezTo>
                <a:cubicBezTo>
                  <a:pt x="85" y="119"/>
                  <a:pt x="85" y="119"/>
                  <a:pt x="85" y="119"/>
                </a:cubicBezTo>
                <a:cubicBezTo>
                  <a:pt x="86" y="120"/>
                  <a:pt x="87" y="120"/>
                  <a:pt x="88" y="120"/>
                </a:cubicBezTo>
                <a:cubicBezTo>
                  <a:pt x="89" y="120"/>
                  <a:pt x="90" y="120"/>
                  <a:pt x="91" y="119"/>
                </a:cubicBezTo>
                <a:cubicBezTo>
                  <a:pt x="123" y="87"/>
                  <a:pt x="123" y="87"/>
                  <a:pt x="123" y="87"/>
                </a:cubicBezTo>
                <a:cubicBezTo>
                  <a:pt x="124" y="86"/>
                  <a:pt x="124" y="85"/>
                  <a:pt x="124" y="84"/>
                </a:cubicBezTo>
                <a:cubicBezTo>
                  <a:pt x="124" y="82"/>
                  <a:pt x="122" y="80"/>
                  <a:pt x="120" y="80"/>
                </a:cubicBezTo>
                <a:cubicBezTo>
                  <a:pt x="119" y="80"/>
                  <a:pt x="118" y="80"/>
                  <a:pt x="117" y="81"/>
                </a:cubicBezTo>
                <a:cubicBezTo>
                  <a:pt x="92" y="106"/>
                  <a:pt x="92" y="106"/>
                  <a:pt x="92" y="106"/>
                </a:cubicBezTo>
                <a:cubicBezTo>
                  <a:pt x="92" y="4"/>
                  <a:pt x="92" y="4"/>
                  <a:pt x="92" y="4"/>
                </a:cubicBezTo>
                <a:cubicBezTo>
                  <a:pt x="92" y="2"/>
                  <a:pt x="90" y="0"/>
                  <a:pt x="88" y="0"/>
                </a:cubicBezTo>
                <a:cubicBezTo>
                  <a:pt x="86" y="0"/>
                  <a:pt x="84" y="2"/>
                  <a:pt x="84" y="4"/>
                </a:cubicBezTo>
                <a:cubicBezTo>
                  <a:pt x="84" y="106"/>
                  <a:pt x="84" y="106"/>
                  <a:pt x="84" y="106"/>
                </a:cubicBezTo>
                <a:cubicBezTo>
                  <a:pt x="59" y="81"/>
                  <a:pt x="59" y="81"/>
                  <a:pt x="59" y="81"/>
                </a:cubicBezTo>
                <a:cubicBezTo>
                  <a:pt x="58" y="80"/>
                  <a:pt x="57" y="80"/>
                  <a:pt x="56" y="80"/>
                </a:cubicBezTo>
                <a:moveTo>
                  <a:pt x="106" y="2"/>
                </a:moveTo>
                <a:cubicBezTo>
                  <a:pt x="105" y="2"/>
                  <a:pt x="105" y="1"/>
                  <a:pt x="104" y="1"/>
                </a:cubicBezTo>
                <a:cubicBezTo>
                  <a:pt x="102" y="1"/>
                  <a:pt x="100" y="3"/>
                  <a:pt x="100" y="5"/>
                </a:cubicBezTo>
                <a:cubicBezTo>
                  <a:pt x="100" y="8"/>
                  <a:pt x="102" y="9"/>
                  <a:pt x="104" y="9"/>
                </a:cubicBezTo>
                <a:cubicBezTo>
                  <a:pt x="104" y="10"/>
                  <a:pt x="104" y="10"/>
                  <a:pt x="104" y="10"/>
                </a:cubicBezTo>
                <a:cubicBezTo>
                  <a:pt x="141" y="17"/>
                  <a:pt x="168" y="49"/>
                  <a:pt x="168" y="88"/>
                </a:cubicBezTo>
                <a:cubicBezTo>
                  <a:pt x="168" y="132"/>
                  <a:pt x="132" y="168"/>
                  <a:pt x="88" y="168"/>
                </a:cubicBezTo>
                <a:cubicBezTo>
                  <a:pt x="44" y="168"/>
                  <a:pt x="8" y="132"/>
                  <a:pt x="8" y="88"/>
                </a:cubicBezTo>
                <a:cubicBezTo>
                  <a:pt x="8" y="49"/>
                  <a:pt x="35" y="17"/>
                  <a:pt x="72" y="10"/>
                </a:cubicBezTo>
                <a:cubicBezTo>
                  <a:pt x="72" y="9"/>
                  <a:pt x="72" y="9"/>
                  <a:pt x="72" y="9"/>
                </a:cubicBezTo>
                <a:cubicBezTo>
                  <a:pt x="74" y="9"/>
                  <a:pt x="76" y="8"/>
                  <a:pt x="76" y="5"/>
                </a:cubicBezTo>
                <a:cubicBezTo>
                  <a:pt x="76" y="3"/>
                  <a:pt x="74" y="1"/>
                  <a:pt x="72" y="1"/>
                </a:cubicBezTo>
                <a:cubicBezTo>
                  <a:pt x="71" y="1"/>
                  <a:pt x="71" y="2"/>
                  <a:pt x="70" y="2"/>
                </a:cubicBezTo>
                <a:cubicBezTo>
                  <a:pt x="30" y="10"/>
                  <a:pt x="0" y="45"/>
                  <a:pt x="0" y="88"/>
                </a:cubicBezTo>
                <a:cubicBezTo>
                  <a:pt x="0" y="137"/>
                  <a:pt x="39" y="176"/>
                  <a:pt x="88" y="176"/>
                </a:cubicBezTo>
                <a:cubicBezTo>
                  <a:pt x="137" y="176"/>
                  <a:pt x="176" y="137"/>
                  <a:pt x="176" y="88"/>
                </a:cubicBezTo>
                <a:cubicBezTo>
                  <a:pt x="176" y="45"/>
                  <a:pt x="146" y="10"/>
                  <a:pt x="106" y="2"/>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3"/>
          <p:cNvSpPr>
            <a:spLocks noEditPoints="1"/>
          </p:cNvSpPr>
          <p:nvPr/>
        </p:nvSpPr>
        <p:spPr bwMode="auto">
          <a:xfrm>
            <a:off x="5981700" y="4137025"/>
            <a:ext cx="441325" cy="241300"/>
          </a:xfrm>
          <a:custGeom>
            <a:avLst/>
            <a:gdLst>
              <a:gd name="T0" fmla="*/ 176 w 176"/>
              <a:gd name="T1" fmla="*/ 4 h 96"/>
              <a:gd name="T2" fmla="*/ 172 w 176"/>
              <a:gd name="T3" fmla="*/ 0 h 96"/>
              <a:gd name="T4" fmla="*/ 4 w 176"/>
              <a:gd name="T5" fmla="*/ 0 h 96"/>
              <a:gd name="T6" fmla="*/ 0 w 176"/>
              <a:gd name="T7" fmla="*/ 4 h 96"/>
              <a:gd name="T8" fmla="*/ 1 w 176"/>
              <a:gd name="T9" fmla="*/ 7 h 96"/>
              <a:gd name="T10" fmla="*/ 1 w 176"/>
              <a:gd name="T11" fmla="*/ 7 h 96"/>
              <a:gd name="T12" fmla="*/ 85 w 176"/>
              <a:gd name="T13" fmla="*/ 95 h 96"/>
              <a:gd name="T14" fmla="*/ 85 w 176"/>
              <a:gd name="T15" fmla="*/ 95 h 96"/>
              <a:gd name="T16" fmla="*/ 88 w 176"/>
              <a:gd name="T17" fmla="*/ 96 h 96"/>
              <a:gd name="T18" fmla="*/ 91 w 176"/>
              <a:gd name="T19" fmla="*/ 95 h 96"/>
              <a:gd name="T20" fmla="*/ 91 w 176"/>
              <a:gd name="T21" fmla="*/ 95 h 96"/>
              <a:gd name="T22" fmla="*/ 175 w 176"/>
              <a:gd name="T23" fmla="*/ 7 h 96"/>
              <a:gd name="T24" fmla="*/ 175 w 176"/>
              <a:gd name="T25" fmla="*/ 7 h 96"/>
              <a:gd name="T26" fmla="*/ 176 w 176"/>
              <a:gd name="T27" fmla="*/ 4 h 96"/>
              <a:gd name="T28" fmla="*/ 88 w 176"/>
              <a:gd name="T29" fmla="*/ 86 h 96"/>
              <a:gd name="T30" fmla="*/ 13 w 176"/>
              <a:gd name="T31" fmla="*/ 8 h 96"/>
              <a:gd name="T32" fmla="*/ 163 w 176"/>
              <a:gd name="T33" fmla="*/ 8 h 96"/>
              <a:gd name="T34" fmla="*/ 88 w 176"/>
              <a:gd name="T35" fmla="*/ 8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96">
                <a:moveTo>
                  <a:pt x="176" y="4"/>
                </a:moveTo>
                <a:cubicBezTo>
                  <a:pt x="176" y="2"/>
                  <a:pt x="174" y="0"/>
                  <a:pt x="172" y="0"/>
                </a:cubicBezTo>
                <a:cubicBezTo>
                  <a:pt x="4" y="0"/>
                  <a:pt x="4" y="0"/>
                  <a:pt x="4" y="0"/>
                </a:cubicBezTo>
                <a:cubicBezTo>
                  <a:pt x="2" y="0"/>
                  <a:pt x="0" y="2"/>
                  <a:pt x="0" y="4"/>
                </a:cubicBezTo>
                <a:cubicBezTo>
                  <a:pt x="0" y="5"/>
                  <a:pt x="0" y="6"/>
                  <a:pt x="1" y="7"/>
                </a:cubicBezTo>
                <a:cubicBezTo>
                  <a:pt x="1" y="7"/>
                  <a:pt x="1" y="7"/>
                  <a:pt x="1" y="7"/>
                </a:cubicBezTo>
                <a:cubicBezTo>
                  <a:pt x="85" y="95"/>
                  <a:pt x="85" y="95"/>
                  <a:pt x="85" y="95"/>
                </a:cubicBezTo>
                <a:cubicBezTo>
                  <a:pt x="85" y="95"/>
                  <a:pt x="85" y="95"/>
                  <a:pt x="85" y="95"/>
                </a:cubicBezTo>
                <a:cubicBezTo>
                  <a:pt x="86" y="96"/>
                  <a:pt x="87" y="96"/>
                  <a:pt x="88" y="96"/>
                </a:cubicBezTo>
                <a:cubicBezTo>
                  <a:pt x="89" y="96"/>
                  <a:pt x="90" y="96"/>
                  <a:pt x="91" y="95"/>
                </a:cubicBezTo>
                <a:cubicBezTo>
                  <a:pt x="91" y="95"/>
                  <a:pt x="91" y="95"/>
                  <a:pt x="91" y="95"/>
                </a:cubicBezTo>
                <a:cubicBezTo>
                  <a:pt x="175" y="7"/>
                  <a:pt x="175" y="7"/>
                  <a:pt x="175" y="7"/>
                </a:cubicBezTo>
                <a:cubicBezTo>
                  <a:pt x="175" y="7"/>
                  <a:pt x="175" y="7"/>
                  <a:pt x="175" y="7"/>
                </a:cubicBezTo>
                <a:cubicBezTo>
                  <a:pt x="176" y="6"/>
                  <a:pt x="176" y="5"/>
                  <a:pt x="176" y="4"/>
                </a:cubicBezTo>
                <a:moveTo>
                  <a:pt x="88" y="86"/>
                </a:moveTo>
                <a:cubicBezTo>
                  <a:pt x="13" y="8"/>
                  <a:pt x="13" y="8"/>
                  <a:pt x="13" y="8"/>
                </a:cubicBezTo>
                <a:cubicBezTo>
                  <a:pt x="163" y="8"/>
                  <a:pt x="163" y="8"/>
                  <a:pt x="163" y="8"/>
                </a:cubicBezTo>
                <a:lnTo>
                  <a:pt x="88" y="8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4"/>
          <p:cNvSpPr>
            <a:spLocks noEditPoints="1"/>
          </p:cNvSpPr>
          <p:nvPr/>
        </p:nvSpPr>
        <p:spPr bwMode="auto">
          <a:xfrm>
            <a:off x="6823075" y="4137025"/>
            <a:ext cx="439738" cy="241300"/>
          </a:xfrm>
          <a:custGeom>
            <a:avLst/>
            <a:gdLst>
              <a:gd name="T0" fmla="*/ 175 w 176"/>
              <a:gd name="T1" fmla="*/ 89 h 96"/>
              <a:gd name="T2" fmla="*/ 175 w 176"/>
              <a:gd name="T3" fmla="*/ 89 h 96"/>
              <a:gd name="T4" fmla="*/ 91 w 176"/>
              <a:gd name="T5" fmla="*/ 1 h 96"/>
              <a:gd name="T6" fmla="*/ 91 w 176"/>
              <a:gd name="T7" fmla="*/ 1 h 96"/>
              <a:gd name="T8" fmla="*/ 88 w 176"/>
              <a:gd name="T9" fmla="*/ 0 h 96"/>
              <a:gd name="T10" fmla="*/ 85 w 176"/>
              <a:gd name="T11" fmla="*/ 1 h 96"/>
              <a:gd name="T12" fmla="*/ 85 w 176"/>
              <a:gd name="T13" fmla="*/ 1 h 96"/>
              <a:gd name="T14" fmla="*/ 1 w 176"/>
              <a:gd name="T15" fmla="*/ 89 h 96"/>
              <a:gd name="T16" fmla="*/ 1 w 176"/>
              <a:gd name="T17" fmla="*/ 89 h 96"/>
              <a:gd name="T18" fmla="*/ 0 w 176"/>
              <a:gd name="T19" fmla="*/ 92 h 96"/>
              <a:gd name="T20" fmla="*/ 4 w 176"/>
              <a:gd name="T21" fmla="*/ 96 h 96"/>
              <a:gd name="T22" fmla="*/ 172 w 176"/>
              <a:gd name="T23" fmla="*/ 96 h 96"/>
              <a:gd name="T24" fmla="*/ 176 w 176"/>
              <a:gd name="T25" fmla="*/ 92 h 96"/>
              <a:gd name="T26" fmla="*/ 175 w 176"/>
              <a:gd name="T27" fmla="*/ 89 h 96"/>
              <a:gd name="T28" fmla="*/ 13 w 176"/>
              <a:gd name="T29" fmla="*/ 88 h 96"/>
              <a:gd name="T30" fmla="*/ 88 w 176"/>
              <a:gd name="T31" fmla="*/ 10 h 96"/>
              <a:gd name="T32" fmla="*/ 163 w 176"/>
              <a:gd name="T33" fmla="*/ 88 h 96"/>
              <a:gd name="T34" fmla="*/ 13 w 176"/>
              <a:gd name="T35"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6" h="96">
                <a:moveTo>
                  <a:pt x="175" y="89"/>
                </a:moveTo>
                <a:cubicBezTo>
                  <a:pt x="175" y="89"/>
                  <a:pt x="175" y="89"/>
                  <a:pt x="175" y="89"/>
                </a:cubicBezTo>
                <a:cubicBezTo>
                  <a:pt x="91" y="1"/>
                  <a:pt x="91" y="1"/>
                  <a:pt x="91" y="1"/>
                </a:cubicBezTo>
                <a:cubicBezTo>
                  <a:pt x="91" y="1"/>
                  <a:pt x="91" y="1"/>
                  <a:pt x="91" y="1"/>
                </a:cubicBezTo>
                <a:cubicBezTo>
                  <a:pt x="90" y="0"/>
                  <a:pt x="89" y="0"/>
                  <a:pt x="88" y="0"/>
                </a:cubicBezTo>
                <a:cubicBezTo>
                  <a:pt x="87" y="0"/>
                  <a:pt x="86" y="0"/>
                  <a:pt x="85" y="1"/>
                </a:cubicBezTo>
                <a:cubicBezTo>
                  <a:pt x="85" y="1"/>
                  <a:pt x="85" y="1"/>
                  <a:pt x="85" y="1"/>
                </a:cubicBezTo>
                <a:cubicBezTo>
                  <a:pt x="1" y="89"/>
                  <a:pt x="1" y="89"/>
                  <a:pt x="1" y="89"/>
                </a:cubicBezTo>
                <a:cubicBezTo>
                  <a:pt x="1" y="89"/>
                  <a:pt x="1" y="89"/>
                  <a:pt x="1" y="89"/>
                </a:cubicBezTo>
                <a:cubicBezTo>
                  <a:pt x="0" y="90"/>
                  <a:pt x="0" y="91"/>
                  <a:pt x="0" y="92"/>
                </a:cubicBezTo>
                <a:cubicBezTo>
                  <a:pt x="0" y="94"/>
                  <a:pt x="2" y="96"/>
                  <a:pt x="4" y="96"/>
                </a:cubicBezTo>
                <a:cubicBezTo>
                  <a:pt x="172" y="96"/>
                  <a:pt x="172" y="96"/>
                  <a:pt x="172" y="96"/>
                </a:cubicBezTo>
                <a:cubicBezTo>
                  <a:pt x="174" y="96"/>
                  <a:pt x="176" y="94"/>
                  <a:pt x="176" y="92"/>
                </a:cubicBezTo>
                <a:cubicBezTo>
                  <a:pt x="176" y="91"/>
                  <a:pt x="176" y="90"/>
                  <a:pt x="175" y="89"/>
                </a:cubicBezTo>
                <a:moveTo>
                  <a:pt x="13" y="88"/>
                </a:moveTo>
                <a:cubicBezTo>
                  <a:pt x="88" y="10"/>
                  <a:pt x="88" y="10"/>
                  <a:pt x="88" y="10"/>
                </a:cubicBezTo>
                <a:cubicBezTo>
                  <a:pt x="163" y="88"/>
                  <a:pt x="163" y="88"/>
                  <a:pt x="163" y="88"/>
                </a:cubicBezTo>
                <a:lnTo>
                  <a:pt x="13" y="8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45"/>
          <p:cNvSpPr>
            <a:spLocks noEditPoints="1"/>
          </p:cNvSpPr>
          <p:nvPr/>
        </p:nvSpPr>
        <p:spPr bwMode="auto">
          <a:xfrm>
            <a:off x="7762875" y="4037013"/>
            <a:ext cx="239713" cy="441325"/>
          </a:xfrm>
          <a:custGeom>
            <a:avLst/>
            <a:gdLst>
              <a:gd name="T0" fmla="*/ 92 w 96"/>
              <a:gd name="T1" fmla="*/ 0 h 176"/>
              <a:gd name="T2" fmla="*/ 89 w 96"/>
              <a:gd name="T3" fmla="*/ 1 h 176"/>
              <a:gd name="T4" fmla="*/ 89 w 96"/>
              <a:gd name="T5" fmla="*/ 1 h 176"/>
              <a:gd name="T6" fmla="*/ 1 w 96"/>
              <a:gd name="T7" fmla="*/ 85 h 176"/>
              <a:gd name="T8" fmla="*/ 1 w 96"/>
              <a:gd name="T9" fmla="*/ 85 h 176"/>
              <a:gd name="T10" fmla="*/ 0 w 96"/>
              <a:gd name="T11" fmla="*/ 88 h 176"/>
              <a:gd name="T12" fmla="*/ 1 w 96"/>
              <a:gd name="T13" fmla="*/ 91 h 176"/>
              <a:gd name="T14" fmla="*/ 1 w 96"/>
              <a:gd name="T15" fmla="*/ 91 h 176"/>
              <a:gd name="T16" fmla="*/ 89 w 96"/>
              <a:gd name="T17" fmla="*/ 175 h 176"/>
              <a:gd name="T18" fmla="*/ 89 w 96"/>
              <a:gd name="T19" fmla="*/ 175 h 176"/>
              <a:gd name="T20" fmla="*/ 92 w 96"/>
              <a:gd name="T21" fmla="*/ 176 h 176"/>
              <a:gd name="T22" fmla="*/ 96 w 96"/>
              <a:gd name="T23" fmla="*/ 172 h 176"/>
              <a:gd name="T24" fmla="*/ 96 w 96"/>
              <a:gd name="T25" fmla="*/ 4 h 176"/>
              <a:gd name="T26" fmla="*/ 92 w 96"/>
              <a:gd name="T27" fmla="*/ 0 h 176"/>
              <a:gd name="T28" fmla="*/ 88 w 96"/>
              <a:gd name="T29" fmla="*/ 163 h 176"/>
              <a:gd name="T30" fmla="*/ 10 w 96"/>
              <a:gd name="T31" fmla="*/ 88 h 176"/>
              <a:gd name="T32" fmla="*/ 88 w 96"/>
              <a:gd name="T33" fmla="*/ 13 h 176"/>
              <a:gd name="T34" fmla="*/ 88 w 96"/>
              <a:gd name="T35" fmla="*/ 16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76">
                <a:moveTo>
                  <a:pt x="92" y="0"/>
                </a:moveTo>
                <a:cubicBezTo>
                  <a:pt x="91" y="0"/>
                  <a:pt x="90" y="0"/>
                  <a:pt x="89" y="1"/>
                </a:cubicBezTo>
                <a:cubicBezTo>
                  <a:pt x="89" y="1"/>
                  <a:pt x="89" y="1"/>
                  <a:pt x="89" y="1"/>
                </a:cubicBezTo>
                <a:cubicBezTo>
                  <a:pt x="1" y="85"/>
                  <a:pt x="1" y="85"/>
                  <a:pt x="1" y="85"/>
                </a:cubicBezTo>
                <a:cubicBezTo>
                  <a:pt x="1" y="85"/>
                  <a:pt x="1" y="85"/>
                  <a:pt x="1" y="85"/>
                </a:cubicBezTo>
                <a:cubicBezTo>
                  <a:pt x="0" y="86"/>
                  <a:pt x="0" y="87"/>
                  <a:pt x="0" y="88"/>
                </a:cubicBezTo>
                <a:cubicBezTo>
                  <a:pt x="0" y="89"/>
                  <a:pt x="0" y="90"/>
                  <a:pt x="1" y="91"/>
                </a:cubicBezTo>
                <a:cubicBezTo>
                  <a:pt x="1" y="91"/>
                  <a:pt x="1" y="91"/>
                  <a:pt x="1" y="91"/>
                </a:cubicBezTo>
                <a:cubicBezTo>
                  <a:pt x="89" y="175"/>
                  <a:pt x="89" y="175"/>
                  <a:pt x="89" y="175"/>
                </a:cubicBezTo>
                <a:cubicBezTo>
                  <a:pt x="89" y="175"/>
                  <a:pt x="89" y="175"/>
                  <a:pt x="89" y="175"/>
                </a:cubicBezTo>
                <a:cubicBezTo>
                  <a:pt x="90" y="176"/>
                  <a:pt x="91" y="176"/>
                  <a:pt x="92" y="176"/>
                </a:cubicBezTo>
                <a:cubicBezTo>
                  <a:pt x="94" y="176"/>
                  <a:pt x="96" y="174"/>
                  <a:pt x="96" y="172"/>
                </a:cubicBezTo>
                <a:cubicBezTo>
                  <a:pt x="96" y="4"/>
                  <a:pt x="96" y="4"/>
                  <a:pt x="96" y="4"/>
                </a:cubicBezTo>
                <a:cubicBezTo>
                  <a:pt x="96" y="2"/>
                  <a:pt x="94" y="0"/>
                  <a:pt x="92" y="0"/>
                </a:cubicBezTo>
                <a:moveTo>
                  <a:pt x="88" y="163"/>
                </a:moveTo>
                <a:cubicBezTo>
                  <a:pt x="10" y="88"/>
                  <a:pt x="10" y="88"/>
                  <a:pt x="10" y="88"/>
                </a:cubicBezTo>
                <a:cubicBezTo>
                  <a:pt x="88" y="13"/>
                  <a:pt x="88" y="13"/>
                  <a:pt x="88" y="13"/>
                </a:cubicBezTo>
                <a:lnTo>
                  <a:pt x="88" y="16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6"/>
          <p:cNvSpPr>
            <a:spLocks noEditPoints="1"/>
          </p:cNvSpPr>
          <p:nvPr/>
        </p:nvSpPr>
        <p:spPr bwMode="auto">
          <a:xfrm>
            <a:off x="8602663" y="4037013"/>
            <a:ext cx="241300" cy="441325"/>
          </a:xfrm>
          <a:custGeom>
            <a:avLst/>
            <a:gdLst>
              <a:gd name="T0" fmla="*/ 96 w 96"/>
              <a:gd name="T1" fmla="*/ 88 h 176"/>
              <a:gd name="T2" fmla="*/ 95 w 96"/>
              <a:gd name="T3" fmla="*/ 85 h 176"/>
              <a:gd name="T4" fmla="*/ 95 w 96"/>
              <a:gd name="T5" fmla="*/ 85 h 176"/>
              <a:gd name="T6" fmla="*/ 7 w 96"/>
              <a:gd name="T7" fmla="*/ 1 h 176"/>
              <a:gd name="T8" fmla="*/ 7 w 96"/>
              <a:gd name="T9" fmla="*/ 1 h 176"/>
              <a:gd name="T10" fmla="*/ 4 w 96"/>
              <a:gd name="T11" fmla="*/ 0 h 176"/>
              <a:gd name="T12" fmla="*/ 0 w 96"/>
              <a:gd name="T13" fmla="*/ 4 h 176"/>
              <a:gd name="T14" fmla="*/ 0 w 96"/>
              <a:gd name="T15" fmla="*/ 172 h 176"/>
              <a:gd name="T16" fmla="*/ 4 w 96"/>
              <a:gd name="T17" fmla="*/ 176 h 176"/>
              <a:gd name="T18" fmla="*/ 7 w 96"/>
              <a:gd name="T19" fmla="*/ 175 h 176"/>
              <a:gd name="T20" fmla="*/ 7 w 96"/>
              <a:gd name="T21" fmla="*/ 175 h 176"/>
              <a:gd name="T22" fmla="*/ 95 w 96"/>
              <a:gd name="T23" fmla="*/ 91 h 176"/>
              <a:gd name="T24" fmla="*/ 95 w 96"/>
              <a:gd name="T25" fmla="*/ 91 h 176"/>
              <a:gd name="T26" fmla="*/ 96 w 96"/>
              <a:gd name="T27" fmla="*/ 88 h 176"/>
              <a:gd name="T28" fmla="*/ 8 w 96"/>
              <a:gd name="T29" fmla="*/ 163 h 176"/>
              <a:gd name="T30" fmla="*/ 8 w 96"/>
              <a:gd name="T31" fmla="*/ 13 h 176"/>
              <a:gd name="T32" fmla="*/ 86 w 96"/>
              <a:gd name="T33" fmla="*/ 88 h 176"/>
              <a:gd name="T34" fmla="*/ 8 w 96"/>
              <a:gd name="T35" fmla="*/ 16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76">
                <a:moveTo>
                  <a:pt x="96" y="88"/>
                </a:moveTo>
                <a:cubicBezTo>
                  <a:pt x="96" y="87"/>
                  <a:pt x="96" y="86"/>
                  <a:pt x="95" y="85"/>
                </a:cubicBezTo>
                <a:cubicBezTo>
                  <a:pt x="95" y="85"/>
                  <a:pt x="95" y="85"/>
                  <a:pt x="95" y="85"/>
                </a:cubicBezTo>
                <a:cubicBezTo>
                  <a:pt x="7" y="1"/>
                  <a:pt x="7" y="1"/>
                  <a:pt x="7" y="1"/>
                </a:cubicBezTo>
                <a:cubicBezTo>
                  <a:pt x="7" y="1"/>
                  <a:pt x="7" y="1"/>
                  <a:pt x="7" y="1"/>
                </a:cubicBezTo>
                <a:cubicBezTo>
                  <a:pt x="6" y="0"/>
                  <a:pt x="5" y="0"/>
                  <a:pt x="4" y="0"/>
                </a:cubicBezTo>
                <a:cubicBezTo>
                  <a:pt x="2" y="0"/>
                  <a:pt x="0" y="2"/>
                  <a:pt x="0" y="4"/>
                </a:cubicBezTo>
                <a:cubicBezTo>
                  <a:pt x="0" y="172"/>
                  <a:pt x="0" y="172"/>
                  <a:pt x="0" y="172"/>
                </a:cubicBezTo>
                <a:cubicBezTo>
                  <a:pt x="0" y="174"/>
                  <a:pt x="2" y="176"/>
                  <a:pt x="4" y="176"/>
                </a:cubicBezTo>
                <a:cubicBezTo>
                  <a:pt x="5" y="176"/>
                  <a:pt x="6" y="176"/>
                  <a:pt x="7" y="175"/>
                </a:cubicBezTo>
                <a:cubicBezTo>
                  <a:pt x="7" y="175"/>
                  <a:pt x="7" y="175"/>
                  <a:pt x="7" y="175"/>
                </a:cubicBezTo>
                <a:cubicBezTo>
                  <a:pt x="95" y="91"/>
                  <a:pt x="95" y="91"/>
                  <a:pt x="95" y="91"/>
                </a:cubicBezTo>
                <a:cubicBezTo>
                  <a:pt x="95" y="91"/>
                  <a:pt x="95" y="91"/>
                  <a:pt x="95" y="91"/>
                </a:cubicBezTo>
                <a:cubicBezTo>
                  <a:pt x="96" y="90"/>
                  <a:pt x="96" y="89"/>
                  <a:pt x="96" y="88"/>
                </a:cubicBezTo>
                <a:moveTo>
                  <a:pt x="8" y="163"/>
                </a:moveTo>
                <a:cubicBezTo>
                  <a:pt x="8" y="13"/>
                  <a:pt x="8" y="13"/>
                  <a:pt x="8" y="13"/>
                </a:cubicBezTo>
                <a:cubicBezTo>
                  <a:pt x="86" y="88"/>
                  <a:pt x="86" y="88"/>
                  <a:pt x="86" y="88"/>
                </a:cubicBezTo>
                <a:lnTo>
                  <a:pt x="8" y="16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7"/>
          <p:cNvSpPr>
            <a:spLocks/>
          </p:cNvSpPr>
          <p:nvPr/>
        </p:nvSpPr>
        <p:spPr bwMode="auto">
          <a:xfrm>
            <a:off x="9344025" y="4037013"/>
            <a:ext cx="439738" cy="441325"/>
          </a:xfrm>
          <a:custGeom>
            <a:avLst/>
            <a:gdLst>
              <a:gd name="T0" fmla="*/ 175 w 176"/>
              <a:gd name="T1" fmla="*/ 85 h 176"/>
              <a:gd name="T2" fmla="*/ 151 w 176"/>
              <a:gd name="T3" fmla="*/ 61 h 176"/>
              <a:gd name="T4" fmla="*/ 148 w 176"/>
              <a:gd name="T5" fmla="*/ 60 h 176"/>
              <a:gd name="T6" fmla="*/ 144 w 176"/>
              <a:gd name="T7" fmla="*/ 64 h 176"/>
              <a:gd name="T8" fmla="*/ 145 w 176"/>
              <a:gd name="T9" fmla="*/ 67 h 176"/>
              <a:gd name="T10" fmla="*/ 162 w 176"/>
              <a:gd name="T11" fmla="*/ 84 h 176"/>
              <a:gd name="T12" fmla="*/ 92 w 176"/>
              <a:gd name="T13" fmla="*/ 8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67 w 176"/>
              <a:gd name="T37" fmla="*/ 31 h 176"/>
              <a:gd name="T38" fmla="*/ 84 w 176"/>
              <a:gd name="T39" fmla="*/ 14 h 176"/>
              <a:gd name="T40" fmla="*/ 84 w 176"/>
              <a:gd name="T41" fmla="*/ 84 h 176"/>
              <a:gd name="T42" fmla="*/ 14 w 176"/>
              <a:gd name="T43" fmla="*/ 84 h 176"/>
              <a:gd name="T44" fmla="*/ 31 w 176"/>
              <a:gd name="T45" fmla="*/ 67 h 176"/>
              <a:gd name="T46" fmla="*/ 32 w 176"/>
              <a:gd name="T47" fmla="*/ 64 h 176"/>
              <a:gd name="T48" fmla="*/ 28 w 176"/>
              <a:gd name="T49" fmla="*/ 60 h 176"/>
              <a:gd name="T50" fmla="*/ 25 w 176"/>
              <a:gd name="T51" fmla="*/ 61 h 176"/>
              <a:gd name="T52" fmla="*/ 1 w 176"/>
              <a:gd name="T53" fmla="*/ 85 h 176"/>
              <a:gd name="T54" fmla="*/ 0 w 176"/>
              <a:gd name="T55" fmla="*/ 88 h 176"/>
              <a:gd name="T56" fmla="*/ 1 w 176"/>
              <a:gd name="T57" fmla="*/ 91 h 176"/>
              <a:gd name="T58" fmla="*/ 25 w 176"/>
              <a:gd name="T59" fmla="*/ 115 h 176"/>
              <a:gd name="T60" fmla="*/ 28 w 176"/>
              <a:gd name="T61" fmla="*/ 116 h 176"/>
              <a:gd name="T62" fmla="*/ 32 w 176"/>
              <a:gd name="T63" fmla="*/ 112 h 176"/>
              <a:gd name="T64" fmla="*/ 31 w 176"/>
              <a:gd name="T65" fmla="*/ 109 h 176"/>
              <a:gd name="T66" fmla="*/ 14 w 176"/>
              <a:gd name="T67" fmla="*/ 92 h 176"/>
              <a:gd name="T68" fmla="*/ 84 w 176"/>
              <a:gd name="T69" fmla="*/ 92 h 176"/>
              <a:gd name="T70" fmla="*/ 84 w 176"/>
              <a:gd name="T71" fmla="*/ 162 h 176"/>
              <a:gd name="T72" fmla="*/ 67 w 176"/>
              <a:gd name="T73" fmla="*/ 145 h 176"/>
              <a:gd name="T74" fmla="*/ 64 w 176"/>
              <a:gd name="T75" fmla="*/ 144 h 176"/>
              <a:gd name="T76" fmla="*/ 60 w 176"/>
              <a:gd name="T77" fmla="*/ 148 h 176"/>
              <a:gd name="T78" fmla="*/ 61 w 176"/>
              <a:gd name="T79" fmla="*/ 151 h 176"/>
              <a:gd name="T80" fmla="*/ 85 w 176"/>
              <a:gd name="T81" fmla="*/ 175 h 176"/>
              <a:gd name="T82" fmla="*/ 88 w 176"/>
              <a:gd name="T83" fmla="*/ 176 h 176"/>
              <a:gd name="T84" fmla="*/ 91 w 176"/>
              <a:gd name="T85" fmla="*/ 175 h 176"/>
              <a:gd name="T86" fmla="*/ 115 w 176"/>
              <a:gd name="T87" fmla="*/ 151 h 176"/>
              <a:gd name="T88" fmla="*/ 116 w 176"/>
              <a:gd name="T89" fmla="*/ 148 h 176"/>
              <a:gd name="T90" fmla="*/ 112 w 176"/>
              <a:gd name="T91" fmla="*/ 144 h 176"/>
              <a:gd name="T92" fmla="*/ 109 w 176"/>
              <a:gd name="T93" fmla="*/ 145 h 176"/>
              <a:gd name="T94" fmla="*/ 92 w 176"/>
              <a:gd name="T95" fmla="*/ 162 h 176"/>
              <a:gd name="T96" fmla="*/ 92 w 176"/>
              <a:gd name="T97" fmla="*/ 92 h 176"/>
              <a:gd name="T98" fmla="*/ 162 w 176"/>
              <a:gd name="T99" fmla="*/ 92 h 176"/>
              <a:gd name="T100" fmla="*/ 145 w 176"/>
              <a:gd name="T101" fmla="*/ 109 h 176"/>
              <a:gd name="T102" fmla="*/ 144 w 176"/>
              <a:gd name="T103" fmla="*/ 112 h 176"/>
              <a:gd name="T104" fmla="*/ 148 w 176"/>
              <a:gd name="T105" fmla="*/ 116 h 176"/>
              <a:gd name="T106" fmla="*/ 151 w 176"/>
              <a:gd name="T107" fmla="*/ 115 h 176"/>
              <a:gd name="T108" fmla="*/ 175 w 176"/>
              <a:gd name="T109" fmla="*/ 91 h 176"/>
              <a:gd name="T110" fmla="*/ 176 w 176"/>
              <a:gd name="T111" fmla="*/ 88 h 176"/>
              <a:gd name="T112" fmla="*/ 175 w 176"/>
              <a:gd name="T113" fmla="*/ 8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175" y="85"/>
                </a:moveTo>
                <a:cubicBezTo>
                  <a:pt x="151" y="61"/>
                  <a:pt x="151" y="61"/>
                  <a:pt x="151" y="61"/>
                </a:cubicBezTo>
                <a:cubicBezTo>
                  <a:pt x="150" y="60"/>
                  <a:pt x="149" y="60"/>
                  <a:pt x="148" y="60"/>
                </a:cubicBezTo>
                <a:cubicBezTo>
                  <a:pt x="146" y="60"/>
                  <a:pt x="144" y="62"/>
                  <a:pt x="144" y="64"/>
                </a:cubicBezTo>
                <a:cubicBezTo>
                  <a:pt x="144" y="65"/>
                  <a:pt x="144" y="66"/>
                  <a:pt x="145" y="67"/>
                </a:cubicBezTo>
                <a:cubicBezTo>
                  <a:pt x="162" y="84"/>
                  <a:pt x="162" y="84"/>
                  <a:pt x="162" y="84"/>
                </a:cubicBezTo>
                <a:cubicBezTo>
                  <a:pt x="92" y="84"/>
                  <a:pt x="92" y="84"/>
                  <a:pt x="92" y="8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ubicBezTo>
                  <a:pt x="65" y="32"/>
                  <a:pt x="66" y="32"/>
                  <a:pt x="67" y="31"/>
                </a:cubicBezTo>
                <a:cubicBezTo>
                  <a:pt x="84" y="14"/>
                  <a:pt x="84" y="14"/>
                  <a:pt x="84" y="14"/>
                </a:cubicBezTo>
                <a:cubicBezTo>
                  <a:pt x="84" y="84"/>
                  <a:pt x="84" y="84"/>
                  <a:pt x="84" y="84"/>
                </a:cubicBezTo>
                <a:cubicBezTo>
                  <a:pt x="14" y="84"/>
                  <a:pt x="14" y="84"/>
                  <a:pt x="14" y="84"/>
                </a:cubicBezTo>
                <a:cubicBezTo>
                  <a:pt x="31" y="67"/>
                  <a:pt x="31" y="67"/>
                  <a:pt x="31" y="67"/>
                </a:cubicBezTo>
                <a:cubicBezTo>
                  <a:pt x="32" y="66"/>
                  <a:pt x="32" y="65"/>
                  <a:pt x="32" y="64"/>
                </a:cubicBezTo>
                <a:cubicBezTo>
                  <a:pt x="32" y="62"/>
                  <a:pt x="30" y="60"/>
                  <a:pt x="28" y="60"/>
                </a:cubicBezTo>
                <a:cubicBezTo>
                  <a:pt x="27" y="60"/>
                  <a:pt x="26" y="60"/>
                  <a:pt x="25" y="61"/>
                </a:cubicBezTo>
                <a:cubicBezTo>
                  <a:pt x="1" y="85"/>
                  <a:pt x="1" y="85"/>
                  <a:pt x="1" y="85"/>
                </a:cubicBezTo>
                <a:cubicBezTo>
                  <a:pt x="0" y="86"/>
                  <a:pt x="0" y="87"/>
                  <a:pt x="0" y="88"/>
                </a:cubicBezTo>
                <a:cubicBezTo>
                  <a:pt x="0" y="89"/>
                  <a:pt x="0" y="90"/>
                  <a:pt x="1" y="91"/>
                </a:cubicBezTo>
                <a:cubicBezTo>
                  <a:pt x="25" y="115"/>
                  <a:pt x="25" y="115"/>
                  <a:pt x="25" y="115"/>
                </a:cubicBezTo>
                <a:cubicBezTo>
                  <a:pt x="26" y="116"/>
                  <a:pt x="27" y="116"/>
                  <a:pt x="28" y="116"/>
                </a:cubicBezTo>
                <a:cubicBezTo>
                  <a:pt x="30" y="116"/>
                  <a:pt x="32" y="114"/>
                  <a:pt x="32" y="112"/>
                </a:cubicBezTo>
                <a:cubicBezTo>
                  <a:pt x="32" y="111"/>
                  <a:pt x="32" y="110"/>
                  <a:pt x="31" y="109"/>
                </a:cubicBezTo>
                <a:cubicBezTo>
                  <a:pt x="14" y="92"/>
                  <a:pt x="14" y="92"/>
                  <a:pt x="14" y="92"/>
                </a:cubicBezTo>
                <a:cubicBezTo>
                  <a:pt x="84" y="92"/>
                  <a:pt x="84" y="92"/>
                  <a:pt x="84" y="92"/>
                </a:cubicBezTo>
                <a:cubicBezTo>
                  <a:pt x="84" y="162"/>
                  <a:pt x="84" y="162"/>
                  <a:pt x="84" y="162"/>
                </a:cubicBezTo>
                <a:cubicBezTo>
                  <a:pt x="67" y="145"/>
                  <a:pt x="67" y="145"/>
                  <a:pt x="67" y="145"/>
                </a:cubicBezTo>
                <a:cubicBezTo>
                  <a:pt x="66" y="144"/>
                  <a:pt x="65" y="144"/>
                  <a:pt x="64" y="144"/>
                </a:cubicBezTo>
                <a:cubicBezTo>
                  <a:pt x="62" y="144"/>
                  <a:pt x="60" y="146"/>
                  <a:pt x="60" y="148"/>
                </a:cubicBezTo>
                <a:cubicBezTo>
                  <a:pt x="60" y="149"/>
                  <a:pt x="60" y="150"/>
                  <a:pt x="61" y="151"/>
                </a:cubicBezTo>
                <a:cubicBezTo>
                  <a:pt x="85" y="175"/>
                  <a:pt x="85" y="175"/>
                  <a:pt x="85" y="175"/>
                </a:cubicBezTo>
                <a:cubicBezTo>
                  <a:pt x="86" y="176"/>
                  <a:pt x="87" y="176"/>
                  <a:pt x="88" y="176"/>
                </a:cubicBezTo>
                <a:cubicBezTo>
                  <a:pt x="89" y="176"/>
                  <a:pt x="90" y="176"/>
                  <a:pt x="91" y="175"/>
                </a:cubicBezTo>
                <a:cubicBezTo>
                  <a:pt x="115" y="151"/>
                  <a:pt x="115" y="151"/>
                  <a:pt x="115" y="151"/>
                </a:cubicBezTo>
                <a:cubicBezTo>
                  <a:pt x="116" y="150"/>
                  <a:pt x="116" y="149"/>
                  <a:pt x="116" y="148"/>
                </a:cubicBezTo>
                <a:cubicBezTo>
                  <a:pt x="116" y="146"/>
                  <a:pt x="114" y="144"/>
                  <a:pt x="112" y="144"/>
                </a:cubicBezTo>
                <a:cubicBezTo>
                  <a:pt x="111" y="144"/>
                  <a:pt x="110" y="144"/>
                  <a:pt x="109" y="145"/>
                </a:cubicBezTo>
                <a:cubicBezTo>
                  <a:pt x="92" y="162"/>
                  <a:pt x="92" y="162"/>
                  <a:pt x="92" y="162"/>
                </a:cubicBezTo>
                <a:cubicBezTo>
                  <a:pt x="92" y="92"/>
                  <a:pt x="92" y="92"/>
                  <a:pt x="92" y="92"/>
                </a:cubicBezTo>
                <a:cubicBezTo>
                  <a:pt x="162" y="92"/>
                  <a:pt x="162" y="92"/>
                  <a:pt x="162" y="92"/>
                </a:cubicBezTo>
                <a:cubicBezTo>
                  <a:pt x="145" y="109"/>
                  <a:pt x="145" y="109"/>
                  <a:pt x="145" y="109"/>
                </a:cubicBezTo>
                <a:cubicBezTo>
                  <a:pt x="144" y="110"/>
                  <a:pt x="144" y="111"/>
                  <a:pt x="144" y="112"/>
                </a:cubicBezTo>
                <a:cubicBezTo>
                  <a:pt x="144" y="114"/>
                  <a:pt x="146" y="116"/>
                  <a:pt x="148" y="116"/>
                </a:cubicBezTo>
                <a:cubicBezTo>
                  <a:pt x="149" y="116"/>
                  <a:pt x="150" y="116"/>
                  <a:pt x="151" y="115"/>
                </a:cubicBezTo>
                <a:cubicBezTo>
                  <a:pt x="175" y="91"/>
                  <a:pt x="175" y="91"/>
                  <a:pt x="175" y="91"/>
                </a:cubicBezTo>
                <a:cubicBezTo>
                  <a:pt x="176" y="90"/>
                  <a:pt x="176" y="89"/>
                  <a:pt x="176" y="88"/>
                </a:cubicBezTo>
                <a:cubicBezTo>
                  <a:pt x="176" y="87"/>
                  <a:pt x="176" y="86"/>
                  <a:pt x="175" y="8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8"/>
          <p:cNvSpPr>
            <a:spLocks noEditPoints="1"/>
          </p:cNvSpPr>
          <p:nvPr/>
        </p:nvSpPr>
        <p:spPr bwMode="auto">
          <a:xfrm>
            <a:off x="1781175" y="4878388"/>
            <a:ext cx="439738" cy="441325"/>
          </a:xfrm>
          <a:custGeom>
            <a:avLst/>
            <a:gdLst>
              <a:gd name="T0" fmla="*/ 132 w 176"/>
              <a:gd name="T1" fmla="*/ 64 h 176"/>
              <a:gd name="T2" fmla="*/ 129 w 176"/>
              <a:gd name="T3" fmla="*/ 65 h 176"/>
              <a:gd name="T4" fmla="*/ 129 w 176"/>
              <a:gd name="T5" fmla="*/ 65 h 176"/>
              <a:gd name="T6" fmla="*/ 88 w 176"/>
              <a:gd name="T7" fmla="*/ 103 h 176"/>
              <a:gd name="T8" fmla="*/ 47 w 176"/>
              <a:gd name="T9" fmla="*/ 65 h 176"/>
              <a:gd name="T10" fmla="*/ 47 w 176"/>
              <a:gd name="T11" fmla="*/ 65 h 176"/>
              <a:gd name="T12" fmla="*/ 44 w 176"/>
              <a:gd name="T13" fmla="*/ 64 h 176"/>
              <a:gd name="T14" fmla="*/ 40 w 176"/>
              <a:gd name="T15" fmla="*/ 68 h 176"/>
              <a:gd name="T16" fmla="*/ 41 w 176"/>
              <a:gd name="T17" fmla="*/ 71 h 176"/>
              <a:gd name="T18" fmla="*/ 41 w 176"/>
              <a:gd name="T19" fmla="*/ 71 h 176"/>
              <a:gd name="T20" fmla="*/ 85 w 176"/>
              <a:gd name="T21" fmla="*/ 111 h 176"/>
              <a:gd name="T22" fmla="*/ 85 w 176"/>
              <a:gd name="T23" fmla="*/ 111 h 176"/>
              <a:gd name="T24" fmla="*/ 88 w 176"/>
              <a:gd name="T25" fmla="*/ 112 h 176"/>
              <a:gd name="T26" fmla="*/ 91 w 176"/>
              <a:gd name="T27" fmla="*/ 111 h 176"/>
              <a:gd name="T28" fmla="*/ 91 w 176"/>
              <a:gd name="T29" fmla="*/ 111 h 176"/>
              <a:gd name="T30" fmla="*/ 135 w 176"/>
              <a:gd name="T31" fmla="*/ 71 h 176"/>
              <a:gd name="T32" fmla="*/ 135 w 176"/>
              <a:gd name="T33" fmla="*/ 71 h 176"/>
              <a:gd name="T34" fmla="*/ 136 w 176"/>
              <a:gd name="T35" fmla="*/ 68 h 176"/>
              <a:gd name="T36" fmla="*/ 132 w 176"/>
              <a:gd name="T37" fmla="*/ 64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32" y="64"/>
                </a:moveTo>
                <a:cubicBezTo>
                  <a:pt x="131" y="64"/>
                  <a:pt x="130" y="64"/>
                  <a:pt x="129" y="65"/>
                </a:cubicBezTo>
                <a:cubicBezTo>
                  <a:pt x="129" y="65"/>
                  <a:pt x="129" y="65"/>
                  <a:pt x="129" y="65"/>
                </a:cubicBezTo>
                <a:cubicBezTo>
                  <a:pt x="88" y="103"/>
                  <a:pt x="88" y="103"/>
                  <a:pt x="88" y="103"/>
                </a:cubicBezTo>
                <a:cubicBezTo>
                  <a:pt x="47" y="65"/>
                  <a:pt x="47" y="65"/>
                  <a:pt x="47" y="65"/>
                </a:cubicBezTo>
                <a:cubicBezTo>
                  <a:pt x="47" y="65"/>
                  <a:pt x="47" y="65"/>
                  <a:pt x="47" y="65"/>
                </a:cubicBezTo>
                <a:cubicBezTo>
                  <a:pt x="46" y="64"/>
                  <a:pt x="45" y="64"/>
                  <a:pt x="44" y="64"/>
                </a:cubicBezTo>
                <a:cubicBezTo>
                  <a:pt x="42" y="64"/>
                  <a:pt x="40" y="66"/>
                  <a:pt x="40" y="68"/>
                </a:cubicBezTo>
                <a:cubicBezTo>
                  <a:pt x="40" y="69"/>
                  <a:pt x="41" y="70"/>
                  <a:pt x="41" y="71"/>
                </a:cubicBezTo>
                <a:cubicBezTo>
                  <a:pt x="41" y="71"/>
                  <a:pt x="41" y="71"/>
                  <a:pt x="41" y="71"/>
                </a:cubicBezTo>
                <a:cubicBezTo>
                  <a:pt x="85" y="111"/>
                  <a:pt x="85" y="111"/>
                  <a:pt x="85" y="111"/>
                </a:cubicBezTo>
                <a:cubicBezTo>
                  <a:pt x="85" y="111"/>
                  <a:pt x="85" y="111"/>
                  <a:pt x="85" y="111"/>
                </a:cubicBezTo>
                <a:cubicBezTo>
                  <a:pt x="86" y="112"/>
                  <a:pt x="87" y="112"/>
                  <a:pt x="88" y="112"/>
                </a:cubicBezTo>
                <a:cubicBezTo>
                  <a:pt x="89" y="112"/>
                  <a:pt x="90" y="112"/>
                  <a:pt x="91" y="111"/>
                </a:cubicBezTo>
                <a:cubicBezTo>
                  <a:pt x="91" y="111"/>
                  <a:pt x="91" y="111"/>
                  <a:pt x="91" y="111"/>
                </a:cubicBezTo>
                <a:cubicBezTo>
                  <a:pt x="135" y="71"/>
                  <a:pt x="135" y="71"/>
                  <a:pt x="135" y="71"/>
                </a:cubicBezTo>
                <a:cubicBezTo>
                  <a:pt x="135" y="71"/>
                  <a:pt x="135" y="71"/>
                  <a:pt x="135" y="71"/>
                </a:cubicBezTo>
                <a:cubicBezTo>
                  <a:pt x="135" y="70"/>
                  <a:pt x="136" y="69"/>
                  <a:pt x="136" y="68"/>
                </a:cubicBezTo>
                <a:cubicBezTo>
                  <a:pt x="136" y="66"/>
                  <a:pt x="134" y="64"/>
                  <a:pt x="132" y="64"/>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9"/>
          <p:cNvSpPr>
            <a:spLocks noEditPoints="1"/>
          </p:cNvSpPr>
          <p:nvPr/>
        </p:nvSpPr>
        <p:spPr bwMode="auto">
          <a:xfrm>
            <a:off x="2620963" y="4878388"/>
            <a:ext cx="439738" cy="441325"/>
          </a:xfrm>
          <a:custGeom>
            <a:avLst/>
            <a:gdLst>
              <a:gd name="T0" fmla="*/ 160 w 176"/>
              <a:gd name="T1" fmla="*/ 0 h 176"/>
              <a:gd name="T2" fmla="*/ 16 w 176"/>
              <a:gd name="T3" fmla="*/ 0 h 176"/>
              <a:gd name="T4" fmla="*/ 0 w 176"/>
              <a:gd name="T5" fmla="*/ 16 h 176"/>
              <a:gd name="T6" fmla="*/ 0 w 176"/>
              <a:gd name="T7" fmla="*/ 160 h 176"/>
              <a:gd name="T8" fmla="*/ 16 w 176"/>
              <a:gd name="T9" fmla="*/ 176 h 176"/>
              <a:gd name="T10" fmla="*/ 160 w 176"/>
              <a:gd name="T11" fmla="*/ 176 h 176"/>
              <a:gd name="T12" fmla="*/ 176 w 176"/>
              <a:gd name="T13" fmla="*/ 160 h 176"/>
              <a:gd name="T14" fmla="*/ 176 w 176"/>
              <a:gd name="T15" fmla="*/ 16 h 176"/>
              <a:gd name="T16" fmla="*/ 160 w 176"/>
              <a:gd name="T17" fmla="*/ 0 h 176"/>
              <a:gd name="T18" fmla="*/ 168 w 176"/>
              <a:gd name="T19" fmla="*/ 160 h 176"/>
              <a:gd name="T20" fmla="*/ 160 w 176"/>
              <a:gd name="T21" fmla="*/ 168 h 176"/>
              <a:gd name="T22" fmla="*/ 16 w 176"/>
              <a:gd name="T23" fmla="*/ 168 h 176"/>
              <a:gd name="T24" fmla="*/ 8 w 176"/>
              <a:gd name="T25" fmla="*/ 160 h 176"/>
              <a:gd name="T26" fmla="*/ 8 w 176"/>
              <a:gd name="T27" fmla="*/ 16 h 176"/>
              <a:gd name="T28" fmla="*/ 16 w 176"/>
              <a:gd name="T29" fmla="*/ 8 h 176"/>
              <a:gd name="T30" fmla="*/ 160 w 176"/>
              <a:gd name="T31" fmla="*/ 8 h 176"/>
              <a:gd name="T32" fmla="*/ 168 w 176"/>
              <a:gd name="T33" fmla="*/ 16 h 176"/>
              <a:gd name="T34" fmla="*/ 168 w 176"/>
              <a:gd name="T35" fmla="*/ 160 h 176"/>
              <a:gd name="T36" fmla="*/ 135 w 176"/>
              <a:gd name="T37" fmla="*/ 105 h 176"/>
              <a:gd name="T38" fmla="*/ 91 w 176"/>
              <a:gd name="T39" fmla="*/ 65 h 176"/>
              <a:gd name="T40" fmla="*/ 91 w 176"/>
              <a:gd name="T41" fmla="*/ 65 h 176"/>
              <a:gd name="T42" fmla="*/ 88 w 176"/>
              <a:gd name="T43" fmla="*/ 64 h 176"/>
              <a:gd name="T44" fmla="*/ 85 w 176"/>
              <a:gd name="T45" fmla="*/ 65 h 176"/>
              <a:gd name="T46" fmla="*/ 85 w 176"/>
              <a:gd name="T47" fmla="*/ 65 h 176"/>
              <a:gd name="T48" fmla="*/ 41 w 176"/>
              <a:gd name="T49" fmla="*/ 105 h 176"/>
              <a:gd name="T50" fmla="*/ 41 w 176"/>
              <a:gd name="T51" fmla="*/ 105 h 176"/>
              <a:gd name="T52" fmla="*/ 40 w 176"/>
              <a:gd name="T53" fmla="*/ 108 h 176"/>
              <a:gd name="T54" fmla="*/ 44 w 176"/>
              <a:gd name="T55" fmla="*/ 112 h 176"/>
              <a:gd name="T56" fmla="*/ 47 w 176"/>
              <a:gd name="T57" fmla="*/ 111 h 176"/>
              <a:gd name="T58" fmla="*/ 47 w 176"/>
              <a:gd name="T59" fmla="*/ 111 h 176"/>
              <a:gd name="T60" fmla="*/ 88 w 176"/>
              <a:gd name="T61" fmla="*/ 73 h 176"/>
              <a:gd name="T62" fmla="*/ 129 w 176"/>
              <a:gd name="T63" fmla="*/ 111 h 176"/>
              <a:gd name="T64" fmla="*/ 129 w 176"/>
              <a:gd name="T65" fmla="*/ 111 h 176"/>
              <a:gd name="T66" fmla="*/ 132 w 176"/>
              <a:gd name="T67" fmla="*/ 112 h 176"/>
              <a:gd name="T68" fmla="*/ 136 w 176"/>
              <a:gd name="T69" fmla="*/ 108 h 176"/>
              <a:gd name="T70" fmla="*/ 135 w 176"/>
              <a:gd name="T71" fmla="*/ 10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moveTo>
                  <a:pt x="135" y="105"/>
                </a:moveTo>
                <a:cubicBezTo>
                  <a:pt x="91" y="65"/>
                  <a:pt x="91" y="65"/>
                  <a:pt x="91" y="65"/>
                </a:cubicBezTo>
                <a:cubicBezTo>
                  <a:pt x="91" y="65"/>
                  <a:pt x="91" y="65"/>
                  <a:pt x="91" y="65"/>
                </a:cubicBezTo>
                <a:cubicBezTo>
                  <a:pt x="90" y="64"/>
                  <a:pt x="89" y="64"/>
                  <a:pt x="88" y="64"/>
                </a:cubicBezTo>
                <a:cubicBezTo>
                  <a:pt x="87" y="64"/>
                  <a:pt x="86" y="64"/>
                  <a:pt x="85" y="65"/>
                </a:cubicBezTo>
                <a:cubicBezTo>
                  <a:pt x="85" y="65"/>
                  <a:pt x="85" y="65"/>
                  <a:pt x="85" y="65"/>
                </a:cubicBezTo>
                <a:cubicBezTo>
                  <a:pt x="41" y="105"/>
                  <a:pt x="41" y="105"/>
                  <a:pt x="41" y="105"/>
                </a:cubicBezTo>
                <a:cubicBezTo>
                  <a:pt x="41" y="105"/>
                  <a:pt x="41" y="105"/>
                  <a:pt x="41" y="105"/>
                </a:cubicBezTo>
                <a:cubicBezTo>
                  <a:pt x="41" y="106"/>
                  <a:pt x="40" y="107"/>
                  <a:pt x="40" y="108"/>
                </a:cubicBezTo>
                <a:cubicBezTo>
                  <a:pt x="40" y="110"/>
                  <a:pt x="42" y="112"/>
                  <a:pt x="44" y="112"/>
                </a:cubicBezTo>
                <a:cubicBezTo>
                  <a:pt x="45" y="112"/>
                  <a:pt x="46" y="112"/>
                  <a:pt x="47" y="111"/>
                </a:cubicBezTo>
                <a:cubicBezTo>
                  <a:pt x="47" y="111"/>
                  <a:pt x="47" y="111"/>
                  <a:pt x="47" y="111"/>
                </a:cubicBezTo>
                <a:cubicBezTo>
                  <a:pt x="88" y="73"/>
                  <a:pt x="88" y="73"/>
                  <a:pt x="88" y="73"/>
                </a:cubicBezTo>
                <a:cubicBezTo>
                  <a:pt x="129" y="111"/>
                  <a:pt x="129" y="111"/>
                  <a:pt x="129" y="111"/>
                </a:cubicBezTo>
                <a:cubicBezTo>
                  <a:pt x="129" y="111"/>
                  <a:pt x="129" y="111"/>
                  <a:pt x="129" y="111"/>
                </a:cubicBezTo>
                <a:cubicBezTo>
                  <a:pt x="130" y="112"/>
                  <a:pt x="131" y="112"/>
                  <a:pt x="132" y="112"/>
                </a:cubicBezTo>
                <a:cubicBezTo>
                  <a:pt x="134" y="112"/>
                  <a:pt x="136" y="110"/>
                  <a:pt x="136" y="108"/>
                </a:cubicBezTo>
                <a:cubicBezTo>
                  <a:pt x="136" y="107"/>
                  <a:pt x="135" y="106"/>
                  <a:pt x="135" y="10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0"/>
          <p:cNvSpPr>
            <a:spLocks noEditPoints="1"/>
          </p:cNvSpPr>
          <p:nvPr/>
        </p:nvSpPr>
        <p:spPr bwMode="auto">
          <a:xfrm>
            <a:off x="3460750" y="4878388"/>
            <a:ext cx="441325" cy="441325"/>
          </a:xfrm>
          <a:custGeom>
            <a:avLst/>
            <a:gdLst>
              <a:gd name="T0" fmla="*/ 100 w 176"/>
              <a:gd name="T1" fmla="*/ 40 h 176"/>
              <a:gd name="T2" fmla="*/ 97 w 176"/>
              <a:gd name="T3" fmla="*/ 41 h 176"/>
              <a:gd name="T4" fmla="*/ 97 w 176"/>
              <a:gd name="T5" fmla="*/ 41 h 176"/>
              <a:gd name="T6" fmla="*/ 57 w 176"/>
              <a:gd name="T7" fmla="*/ 85 h 176"/>
              <a:gd name="T8" fmla="*/ 57 w 176"/>
              <a:gd name="T9" fmla="*/ 85 h 176"/>
              <a:gd name="T10" fmla="*/ 56 w 176"/>
              <a:gd name="T11" fmla="*/ 88 h 176"/>
              <a:gd name="T12" fmla="*/ 57 w 176"/>
              <a:gd name="T13" fmla="*/ 91 h 176"/>
              <a:gd name="T14" fmla="*/ 57 w 176"/>
              <a:gd name="T15" fmla="*/ 91 h 176"/>
              <a:gd name="T16" fmla="*/ 97 w 176"/>
              <a:gd name="T17" fmla="*/ 135 h 176"/>
              <a:gd name="T18" fmla="*/ 97 w 176"/>
              <a:gd name="T19" fmla="*/ 135 h 176"/>
              <a:gd name="T20" fmla="*/ 100 w 176"/>
              <a:gd name="T21" fmla="*/ 136 h 176"/>
              <a:gd name="T22" fmla="*/ 104 w 176"/>
              <a:gd name="T23" fmla="*/ 132 h 176"/>
              <a:gd name="T24" fmla="*/ 103 w 176"/>
              <a:gd name="T25" fmla="*/ 129 h 176"/>
              <a:gd name="T26" fmla="*/ 103 w 176"/>
              <a:gd name="T27" fmla="*/ 129 h 176"/>
              <a:gd name="T28" fmla="*/ 65 w 176"/>
              <a:gd name="T29" fmla="*/ 88 h 176"/>
              <a:gd name="T30" fmla="*/ 103 w 176"/>
              <a:gd name="T31" fmla="*/ 47 h 176"/>
              <a:gd name="T32" fmla="*/ 103 w 176"/>
              <a:gd name="T33" fmla="*/ 47 h 176"/>
              <a:gd name="T34" fmla="*/ 104 w 176"/>
              <a:gd name="T35" fmla="*/ 44 h 176"/>
              <a:gd name="T36" fmla="*/ 100 w 176"/>
              <a:gd name="T37" fmla="*/ 40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00" y="40"/>
                </a:moveTo>
                <a:cubicBezTo>
                  <a:pt x="99" y="40"/>
                  <a:pt x="98" y="41"/>
                  <a:pt x="97" y="41"/>
                </a:cubicBezTo>
                <a:cubicBezTo>
                  <a:pt x="97" y="41"/>
                  <a:pt x="97" y="41"/>
                  <a:pt x="97" y="41"/>
                </a:cubicBezTo>
                <a:cubicBezTo>
                  <a:pt x="57" y="85"/>
                  <a:pt x="57" y="85"/>
                  <a:pt x="57" y="85"/>
                </a:cubicBezTo>
                <a:cubicBezTo>
                  <a:pt x="57" y="85"/>
                  <a:pt x="57" y="85"/>
                  <a:pt x="57" y="85"/>
                </a:cubicBezTo>
                <a:cubicBezTo>
                  <a:pt x="56" y="86"/>
                  <a:pt x="56" y="87"/>
                  <a:pt x="56" y="88"/>
                </a:cubicBezTo>
                <a:cubicBezTo>
                  <a:pt x="56" y="89"/>
                  <a:pt x="56" y="90"/>
                  <a:pt x="57" y="91"/>
                </a:cubicBezTo>
                <a:cubicBezTo>
                  <a:pt x="57" y="91"/>
                  <a:pt x="57" y="91"/>
                  <a:pt x="57" y="91"/>
                </a:cubicBezTo>
                <a:cubicBezTo>
                  <a:pt x="97" y="135"/>
                  <a:pt x="97" y="135"/>
                  <a:pt x="97" y="135"/>
                </a:cubicBezTo>
                <a:cubicBezTo>
                  <a:pt x="97" y="135"/>
                  <a:pt x="97" y="135"/>
                  <a:pt x="97" y="135"/>
                </a:cubicBezTo>
                <a:cubicBezTo>
                  <a:pt x="98" y="135"/>
                  <a:pt x="99" y="136"/>
                  <a:pt x="100" y="136"/>
                </a:cubicBezTo>
                <a:cubicBezTo>
                  <a:pt x="102" y="136"/>
                  <a:pt x="104" y="134"/>
                  <a:pt x="104" y="132"/>
                </a:cubicBezTo>
                <a:cubicBezTo>
                  <a:pt x="104" y="131"/>
                  <a:pt x="104" y="130"/>
                  <a:pt x="103" y="129"/>
                </a:cubicBezTo>
                <a:cubicBezTo>
                  <a:pt x="103" y="129"/>
                  <a:pt x="103" y="129"/>
                  <a:pt x="103" y="129"/>
                </a:cubicBezTo>
                <a:cubicBezTo>
                  <a:pt x="65" y="88"/>
                  <a:pt x="65" y="88"/>
                  <a:pt x="65" y="88"/>
                </a:cubicBezTo>
                <a:cubicBezTo>
                  <a:pt x="103" y="47"/>
                  <a:pt x="103" y="47"/>
                  <a:pt x="103" y="47"/>
                </a:cubicBezTo>
                <a:cubicBezTo>
                  <a:pt x="103" y="47"/>
                  <a:pt x="103" y="47"/>
                  <a:pt x="103" y="47"/>
                </a:cubicBezTo>
                <a:cubicBezTo>
                  <a:pt x="104" y="46"/>
                  <a:pt x="104" y="45"/>
                  <a:pt x="104" y="44"/>
                </a:cubicBezTo>
                <a:cubicBezTo>
                  <a:pt x="104" y="42"/>
                  <a:pt x="102" y="40"/>
                  <a:pt x="100" y="40"/>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51"/>
          <p:cNvSpPr>
            <a:spLocks noEditPoints="1"/>
          </p:cNvSpPr>
          <p:nvPr/>
        </p:nvSpPr>
        <p:spPr bwMode="auto">
          <a:xfrm>
            <a:off x="4302125" y="4878388"/>
            <a:ext cx="439738" cy="441325"/>
          </a:xfrm>
          <a:custGeom>
            <a:avLst/>
            <a:gdLst>
              <a:gd name="T0" fmla="*/ 119 w 176"/>
              <a:gd name="T1" fmla="*/ 85 h 176"/>
              <a:gd name="T2" fmla="*/ 119 w 176"/>
              <a:gd name="T3" fmla="*/ 85 h 176"/>
              <a:gd name="T4" fmla="*/ 79 w 176"/>
              <a:gd name="T5" fmla="*/ 41 h 176"/>
              <a:gd name="T6" fmla="*/ 79 w 176"/>
              <a:gd name="T7" fmla="*/ 41 h 176"/>
              <a:gd name="T8" fmla="*/ 76 w 176"/>
              <a:gd name="T9" fmla="*/ 40 h 176"/>
              <a:gd name="T10" fmla="*/ 72 w 176"/>
              <a:gd name="T11" fmla="*/ 44 h 176"/>
              <a:gd name="T12" fmla="*/ 73 w 176"/>
              <a:gd name="T13" fmla="*/ 47 h 176"/>
              <a:gd name="T14" fmla="*/ 73 w 176"/>
              <a:gd name="T15" fmla="*/ 47 h 176"/>
              <a:gd name="T16" fmla="*/ 111 w 176"/>
              <a:gd name="T17" fmla="*/ 88 h 176"/>
              <a:gd name="T18" fmla="*/ 73 w 176"/>
              <a:gd name="T19" fmla="*/ 129 h 176"/>
              <a:gd name="T20" fmla="*/ 73 w 176"/>
              <a:gd name="T21" fmla="*/ 129 h 176"/>
              <a:gd name="T22" fmla="*/ 72 w 176"/>
              <a:gd name="T23" fmla="*/ 132 h 176"/>
              <a:gd name="T24" fmla="*/ 76 w 176"/>
              <a:gd name="T25" fmla="*/ 136 h 176"/>
              <a:gd name="T26" fmla="*/ 79 w 176"/>
              <a:gd name="T27" fmla="*/ 135 h 176"/>
              <a:gd name="T28" fmla="*/ 79 w 176"/>
              <a:gd name="T29" fmla="*/ 135 h 176"/>
              <a:gd name="T30" fmla="*/ 119 w 176"/>
              <a:gd name="T31" fmla="*/ 91 h 176"/>
              <a:gd name="T32" fmla="*/ 119 w 176"/>
              <a:gd name="T33" fmla="*/ 91 h 176"/>
              <a:gd name="T34" fmla="*/ 120 w 176"/>
              <a:gd name="T35" fmla="*/ 88 h 176"/>
              <a:gd name="T36" fmla="*/ 119 w 176"/>
              <a:gd name="T37" fmla="*/ 85 h 176"/>
              <a:gd name="T38" fmla="*/ 160 w 176"/>
              <a:gd name="T39" fmla="*/ 0 h 176"/>
              <a:gd name="T40" fmla="*/ 16 w 176"/>
              <a:gd name="T41" fmla="*/ 0 h 176"/>
              <a:gd name="T42" fmla="*/ 0 w 176"/>
              <a:gd name="T43" fmla="*/ 16 h 176"/>
              <a:gd name="T44" fmla="*/ 0 w 176"/>
              <a:gd name="T45" fmla="*/ 160 h 176"/>
              <a:gd name="T46" fmla="*/ 16 w 176"/>
              <a:gd name="T47" fmla="*/ 176 h 176"/>
              <a:gd name="T48" fmla="*/ 160 w 176"/>
              <a:gd name="T49" fmla="*/ 176 h 176"/>
              <a:gd name="T50" fmla="*/ 176 w 176"/>
              <a:gd name="T51" fmla="*/ 160 h 176"/>
              <a:gd name="T52" fmla="*/ 176 w 176"/>
              <a:gd name="T53" fmla="*/ 16 h 176"/>
              <a:gd name="T54" fmla="*/ 160 w 176"/>
              <a:gd name="T55" fmla="*/ 0 h 176"/>
              <a:gd name="T56" fmla="*/ 168 w 176"/>
              <a:gd name="T57" fmla="*/ 160 h 176"/>
              <a:gd name="T58" fmla="*/ 160 w 176"/>
              <a:gd name="T59" fmla="*/ 168 h 176"/>
              <a:gd name="T60" fmla="*/ 16 w 176"/>
              <a:gd name="T61" fmla="*/ 168 h 176"/>
              <a:gd name="T62" fmla="*/ 8 w 176"/>
              <a:gd name="T63" fmla="*/ 160 h 176"/>
              <a:gd name="T64" fmla="*/ 8 w 176"/>
              <a:gd name="T65" fmla="*/ 16 h 176"/>
              <a:gd name="T66" fmla="*/ 16 w 176"/>
              <a:gd name="T67" fmla="*/ 8 h 176"/>
              <a:gd name="T68" fmla="*/ 160 w 176"/>
              <a:gd name="T69" fmla="*/ 8 h 176"/>
              <a:gd name="T70" fmla="*/ 168 w 176"/>
              <a:gd name="T71" fmla="*/ 16 h 176"/>
              <a:gd name="T72" fmla="*/ 168 w 176"/>
              <a:gd name="T73"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6" h="176">
                <a:moveTo>
                  <a:pt x="119" y="85"/>
                </a:moveTo>
                <a:cubicBezTo>
                  <a:pt x="119" y="85"/>
                  <a:pt x="119" y="85"/>
                  <a:pt x="119" y="85"/>
                </a:cubicBezTo>
                <a:cubicBezTo>
                  <a:pt x="79" y="41"/>
                  <a:pt x="79" y="41"/>
                  <a:pt x="79" y="41"/>
                </a:cubicBezTo>
                <a:cubicBezTo>
                  <a:pt x="79" y="41"/>
                  <a:pt x="79" y="41"/>
                  <a:pt x="79" y="41"/>
                </a:cubicBezTo>
                <a:cubicBezTo>
                  <a:pt x="78" y="41"/>
                  <a:pt x="77" y="40"/>
                  <a:pt x="76" y="40"/>
                </a:cubicBezTo>
                <a:cubicBezTo>
                  <a:pt x="74" y="40"/>
                  <a:pt x="72" y="42"/>
                  <a:pt x="72" y="44"/>
                </a:cubicBezTo>
                <a:cubicBezTo>
                  <a:pt x="72" y="45"/>
                  <a:pt x="72" y="46"/>
                  <a:pt x="73" y="47"/>
                </a:cubicBezTo>
                <a:cubicBezTo>
                  <a:pt x="73" y="47"/>
                  <a:pt x="73" y="47"/>
                  <a:pt x="73" y="47"/>
                </a:cubicBezTo>
                <a:cubicBezTo>
                  <a:pt x="111" y="88"/>
                  <a:pt x="111" y="88"/>
                  <a:pt x="111" y="88"/>
                </a:cubicBezTo>
                <a:cubicBezTo>
                  <a:pt x="73" y="129"/>
                  <a:pt x="73" y="129"/>
                  <a:pt x="73" y="129"/>
                </a:cubicBezTo>
                <a:cubicBezTo>
                  <a:pt x="73" y="129"/>
                  <a:pt x="73" y="129"/>
                  <a:pt x="73" y="129"/>
                </a:cubicBezTo>
                <a:cubicBezTo>
                  <a:pt x="72" y="130"/>
                  <a:pt x="72" y="131"/>
                  <a:pt x="72" y="132"/>
                </a:cubicBezTo>
                <a:cubicBezTo>
                  <a:pt x="72" y="134"/>
                  <a:pt x="74" y="136"/>
                  <a:pt x="76" y="136"/>
                </a:cubicBezTo>
                <a:cubicBezTo>
                  <a:pt x="77" y="136"/>
                  <a:pt x="78" y="135"/>
                  <a:pt x="79" y="135"/>
                </a:cubicBezTo>
                <a:cubicBezTo>
                  <a:pt x="79" y="135"/>
                  <a:pt x="79" y="135"/>
                  <a:pt x="79" y="135"/>
                </a:cubicBezTo>
                <a:cubicBezTo>
                  <a:pt x="119" y="91"/>
                  <a:pt x="119" y="91"/>
                  <a:pt x="119" y="91"/>
                </a:cubicBezTo>
                <a:cubicBezTo>
                  <a:pt x="119" y="91"/>
                  <a:pt x="119" y="91"/>
                  <a:pt x="119" y="91"/>
                </a:cubicBezTo>
                <a:cubicBezTo>
                  <a:pt x="120" y="90"/>
                  <a:pt x="120" y="89"/>
                  <a:pt x="120" y="88"/>
                </a:cubicBezTo>
                <a:cubicBezTo>
                  <a:pt x="120" y="87"/>
                  <a:pt x="120" y="86"/>
                  <a:pt x="119" y="85"/>
                </a:cubicBezTo>
                <a:moveTo>
                  <a:pt x="160" y="0"/>
                </a:moveTo>
                <a:cubicBezTo>
                  <a:pt x="16" y="0"/>
                  <a:pt x="16" y="0"/>
                  <a:pt x="16" y="0"/>
                </a:cubicBezTo>
                <a:cubicBezTo>
                  <a:pt x="7" y="0"/>
                  <a:pt x="0" y="7"/>
                  <a:pt x="0" y="16"/>
                </a:cubicBezTo>
                <a:cubicBezTo>
                  <a:pt x="0" y="160"/>
                  <a:pt x="0" y="160"/>
                  <a:pt x="0" y="160"/>
                </a:cubicBezTo>
                <a:cubicBezTo>
                  <a:pt x="0" y="169"/>
                  <a:pt x="7" y="176"/>
                  <a:pt x="16" y="176"/>
                </a:cubicBezTo>
                <a:cubicBezTo>
                  <a:pt x="160" y="176"/>
                  <a:pt x="160" y="176"/>
                  <a:pt x="160" y="176"/>
                </a:cubicBezTo>
                <a:cubicBezTo>
                  <a:pt x="169" y="176"/>
                  <a:pt x="176" y="169"/>
                  <a:pt x="176" y="160"/>
                </a:cubicBezTo>
                <a:cubicBezTo>
                  <a:pt x="176" y="16"/>
                  <a:pt x="176" y="16"/>
                  <a:pt x="176" y="16"/>
                </a:cubicBezTo>
                <a:cubicBezTo>
                  <a:pt x="176" y="7"/>
                  <a:pt x="169" y="0"/>
                  <a:pt x="160" y="0"/>
                </a:cubicBezTo>
                <a:moveTo>
                  <a:pt x="168" y="160"/>
                </a:moveTo>
                <a:cubicBezTo>
                  <a:pt x="168" y="164"/>
                  <a:pt x="164" y="168"/>
                  <a:pt x="160" y="168"/>
                </a:cubicBezTo>
                <a:cubicBezTo>
                  <a:pt x="16" y="168"/>
                  <a:pt x="16" y="168"/>
                  <a:pt x="16" y="168"/>
                </a:cubicBezTo>
                <a:cubicBezTo>
                  <a:pt x="12" y="168"/>
                  <a:pt x="8" y="164"/>
                  <a:pt x="8" y="160"/>
                </a:cubicBezTo>
                <a:cubicBezTo>
                  <a:pt x="8" y="16"/>
                  <a:pt x="8" y="16"/>
                  <a:pt x="8" y="16"/>
                </a:cubicBezTo>
                <a:cubicBezTo>
                  <a:pt x="8" y="12"/>
                  <a:pt x="12" y="8"/>
                  <a:pt x="16" y="8"/>
                </a:cubicBezTo>
                <a:cubicBezTo>
                  <a:pt x="160" y="8"/>
                  <a:pt x="160" y="8"/>
                  <a:pt x="160" y="8"/>
                </a:cubicBezTo>
                <a:cubicBezTo>
                  <a:pt x="164" y="8"/>
                  <a:pt x="168" y="12"/>
                  <a:pt x="168" y="16"/>
                </a:cubicBezTo>
                <a:lnTo>
                  <a:pt x="168" y="16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52"/>
          <p:cNvSpPr>
            <a:spLocks noEditPoints="1"/>
          </p:cNvSpPr>
          <p:nvPr/>
        </p:nvSpPr>
        <p:spPr bwMode="auto">
          <a:xfrm>
            <a:off x="5211763" y="4878388"/>
            <a:ext cx="300038" cy="441325"/>
          </a:xfrm>
          <a:custGeom>
            <a:avLst/>
            <a:gdLst>
              <a:gd name="T0" fmla="*/ 116 w 120"/>
              <a:gd name="T1" fmla="*/ 112 h 176"/>
              <a:gd name="T2" fmla="*/ 80 w 120"/>
              <a:gd name="T3" fmla="*/ 112 h 176"/>
              <a:gd name="T4" fmla="*/ 80 w 120"/>
              <a:gd name="T5" fmla="*/ 16 h 176"/>
              <a:gd name="T6" fmla="*/ 64 w 120"/>
              <a:gd name="T7" fmla="*/ 0 h 176"/>
              <a:gd name="T8" fmla="*/ 56 w 120"/>
              <a:gd name="T9" fmla="*/ 0 h 176"/>
              <a:gd name="T10" fmla="*/ 40 w 120"/>
              <a:gd name="T11" fmla="*/ 16 h 176"/>
              <a:gd name="T12" fmla="*/ 40 w 120"/>
              <a:gd name="T13" fmla="*/ 112 h 176"/>
              <a:gd name="T14" fmla="*/ 4 w 120"/>
              <a:gd name="T15" fmla="*/ 112 h 176"/>
              <a:gd name="T16" fmla="*/ 0 w 120"/>
              <a:gd name="T17" fmla="*/ 116 h 176"/>
              <a:gd name="T18" fmla="*/ 1 w 120"/>
              <a:gd name="T19" fmla="*/ 119 h 176"/>
              <a:gd name="T20" fmla="*/ 57 w 120"/>
              <a:gd name="T21" fmla="*/ 175 h 176"/>
              <a:gd name="T22" fmla="*/ 60 w 120"/>
              <a:gd name="T23" fmla="*/ 176 h 176"/>
              <a:gd name="T24" fmla="*/ 63 w 120"/>
              <a:gd name="T25" fmla="*/ 175 h 176"/>
              <a:gd name="T26" fmla="*/ 119 w 120"/>
              <a:gd name="T27" fmla="*/ 119 h 176"/>
              <a:gd name="T28" fmla="*/ 120 w 120"/>
              <a:gd name="T29" fmla="*/ 116 h 176"/>
              <a:gd name="T30" fmla="*/ 116 w 120"/>
              <a:gd name="T31" fmla="*/ 112 h 176"/>
              <a:gd name="T32" fmla="*/ 60 w 120"/>
              <a:gd name="T33" fmla="*/ 166 h 176"/>
              <a:gd name="T34" fmla="*/ 14 w 120"/>
              <a:gd name="T35" fmla="*/ 120 h 176"/>
              <a:gd name="T36" fmla="*/ 48 w 120"/>
              <a:gd name="T37" fmla="*/ 120 h 176"/>
              <a:gd name="T38" fmla="*/ 48 w 120"/>
              <a:gd name="T39" fmla="*/ 16 h 176"/>
              <a:gd name="T40" fmla="*/ 56 w 120"/>
              <a:gd name="T41" fmla="*/ 8 h 176"/>
              <a:gd name="T42" fmla="*/ 64 w 120"/>
              <a:gd name="T43" fmla="*/ 8 h 176"/>
              <a:gd name="T44" fmla="*/ 72 w 120"/>
              <a:gd name="T45" fmla="*/ 16 h 176"/>
              <a:gd name="T46" fmla="*/ 72 w 120"/>
              <a:gd name="T47" fmla="*/ 120 h 176"/>
              <a:gd name="T48" fmla="*/ 106 w 120"/>
              <a:gd name="T49" fmla="*/ 120 h 176"/>
              <a:gd name="T50" fmla="*/ 60 w 120"/>
              <a:gd name="T51"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 h="176">
                <a:moveTo>
                  <a:pt x="116" y="112"/>
                </a:moveTo>
                <a:cubicBezTo>
                  <a:pt x="80" y="112"/>
                  <a:pt x="80" y="112"/>
                  <a:pt x="80" y="112"/>
                </a:cubicBezTo>
                <a:cubicBezTo>
                  <a:pt x="80" y="16"/>
                  <a:pt x="80" y="16"/>
                  <a:pt x="80" y="16"/>
                </a:cubicBezTo>
                <a:cubicBezTo>
                  <a:pt x="80" y="7"/>
                  <a:pt x="73" y="0"/>
                  <a:pt x="64" y="0"/>
                </a:cubicBezTo>
                <a:cubicBezTo>
                  <a:pt x="56" y="0"/>
                  <a:pt x="56" y="0"/>
                  <a:pt x="56" y="0"/>
                </a:cubicBezTo>
                <a:cubicBezTo>
                  <a:pt x="47" y="0"/>
                  <a:pt x="40" y="7"/>
                  <a:pt x="40" y="16"/>
                </a:cubicBezTo>
                <a:cubicBezTo>
                  <a:pt x="40" y="112"/>
                  <a:pt x="40" y="112"/>
                  <a:pt x="40" y="112"/>
                </a:cubicBezTo>
                <a:cubicBezTo>
                  <a:pt x="4" y="112"/>
                  <a:pt x="4" y="112"/>
                  <a:pt x="4" y="112"/>
                </a:cubicBezTo>
                <a:cubicBezTo>
                  <a:pt x="2" y="112"/>
                  <a:pt x="0" y="114"/>
                  <a:pt x="0" y="116"/>
                </a:cubicBezTo>
                <a:cubicBezTo>
                  <a:pt x="0" y="117"/>
                  <a:pt x="0" y="118"/>
                  <a:pt x="1" y="119"/>
                </a:cubicBezTo>
                <a:cubicBezTo>
                  <a:pt x="57" y="175"/>
                  <a:pt x="57" y="175"/>
                  <a:pt x="57" y="175"/>
                </a:cubicBezTo>
                <a:cubicBezTo>
                  <a:pt x="58" y="176"/>
                  <a:pt x="59" y="176"/>
                  <a:pt x="60" y="176"/>
                </a:cubicBezTo>
                <a:cubicBezTo>
                  <a:pt x="61" y="176"/>
                  <a:pt x="62" y="176"/>
                  <a:pt x="63" y="175"/>
                </a:cubicBezTo>
                <a:cubicBezTo>
                  <a:pt x="119" y="119"/>
                  <a:pt x="119" y="119"/>
                  <a:pt x="119" y="119"/>
                </a:cubicBezTo>
                <a:cubicBezTo>
                  <a:pt x="120" y="118"/>
                  <a:pt x="120" y="117"/>
                  <a:pt x="120" y="116"/>
                </a:cubicBezTo>
                <a:cubicBezTo>
                  <a:pt x="120" y="114"/>
                  <a:pt x="118" y="112"/>
                  <a:pt x="116" y="112"/>
                </a:cubicBezTo>
                <a:moveTo>
                  <a:pt x="60" y="166"/>
                </a:moveTo>
                <a:cubicBezTo>
                  <a:pt x="14" y="120"/>
                  <a:pt x="14" y="120"/>
                  <a:pt x="14" y="120"/>
                </a:cubicBezTo>
                <a:cubicBezTo>
                  <a:pt x="48" y="120"/>
                  <a:pt x="48" y="120"/>
                  <a:pt x="48" y="120"/>
                </a:cubicBezTo>
                <a:cubicBezTo>
                  <a:pt x="48" y="16"/>
                  <a:pt x="48" y="16"/>
                  <a:pt x="48" y="16"/>
                </a:cubicBezTo>
                <a:cubicBezTo>
                  <a:pt x="48" y="12"/>
                  <a:pt x="52" y="8"/>
                  <a:pt x="56" y="8"/>
                </a:cubicBezTo>
                <a:cubicBezTo>
                  <a:pt x="64" y="8"/>
                  <a:pt x="64" y="8"/>
                  <a:pt x="64" y="8"/>
                </a:cubicBezTo>
                <a:cubicBezTo>
                  <a:pt x="68" y="8"/>
                  <a:pt x="72" y="12"/>
                  <a:pt x="72" y="16"/>
                </a:cubicBezTo>
                <a:cubicBezTo>
                  <a:pt x="72" y="120"/>
                  <a:pt x="72" y="120"/>
                  <a:pt x="72" y="120"/>
                </a:cubicBezTo>
                <a:cubicBezTo>
                  <a:pt x="106" y="120"/>
                  <a:pt x="106" y="120"/>
                  <a:pt x="106" y="120"/>
                </a:cubicBezTo>
                <a:lnTo>
                  <a:pt x="60" y="1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3"/>
          <p:cNvSpPr>
            <a:spLocks noEditPoints="1"/>
          </p:cNvSpPr>
          <p:nvPr/>
        </p:nvSpPr>
        <p:spPr bwMode="auto">
          <a:xfrm>
            <a:off x="6051550" y="4878388"/>
            <a:ext cx="301625" cy="441325"/>
          </a:xfrm>
          <a:custGeom>
            <a:avLst/>
            <a:gdLst>
              <a:gd name="T0" fmla="*/ 119 w 120"/>
              <a:gd name="T1" fmla="*/ 57 h 176"/>
              <a:gd name="T2" fmla="*/ 63 w 120"/>
              <a:gd name="T3" fmla="*/ 1 h 176"/>
              <a:gd name="T4" fmla="*/ 60 w 120"/>
              <a:gd name="T5" fmla="*/ 0 h 176"/>
              <a:gd name="T6" fmla="*/ 57 w 120"/>
              <a:gd name="T7" fmla="*/ 1 h 176"/>
              <a:gd name="T8" fmla="*/ 1 w 120"/>
              <a:gd name="T9" fmla="*/ 57 h 176"/>
              <a:gd name="T10" fmla="*/ 0 w 120"/>
              <a:gd name="T11" fmla="*/ 60 h 176"/>
              <a:gd name="T12" fmla="*/ 4 w 120"/>
              <a:gd name="T13" fmla="*/ 64 h 176"/>
              <a:gd name="T14" fmla="*/ 40 w 120"/>
              <a:gd name="T15" fmla="*/ 64 h 176"/>
              <a:gd name="T16" fmla="*/ 40 w 120"/>
              <a:gd name="T17" fmla="*/ 160 h 176"/>
              <a:gd name="T18" fmla="*/ 56 w 120"/>
              <a:gd name="T19" fmla="*/ 176 h 176"/>
              <a:gd name="T20" fmla="*/ 64 w 120"/>
              <a:gd name="T21" fmla="*/ 176 h 176"/>
              <a:gd name="T22" fmla="*/ 80 w 120"/>
              <a:gd name="T23" fmla="*/ 160 h 176"/>
              <a:gd name="T24" fmla="*/ 80 w 120"/>
              <a:gd name="T25" fmla="*/ 64 h 176"/>
              <a:gd name="T26" fmla="*/ 116 w 120"/>
              <a:gd name="T27" fmla="*/ 64 h 176"/>
              <a:gd name="T28" fmla="*/ 120 w 120"/>
              <a:gd name="T29" fmla="*/ 60 h 176"/>
              <a:gd name="T30" fmla="*/ 119 w 120"/>
              <a:gd name="T31" fmla="*/ 57 h 176"/>
              <a:gd name="T32" fmla="*/ 72 w 120"/>
              <a:gd name="T33" fmla="*/ 56 h 176"/>
              <a:gd name="T34" fmla="*/ 72 w 120"/>
              <a:gd name="T35" fmla="*/ 160 h 176"/>
              <a:gd name="T36" fmla="*/ 64 w 120"/>
              <a:gd name="T37" fmla="*/ 168 h 176"/>
              <a:gd name="T38" fmla="*/ 56 w 120"/>
              <a:gd name="T39" fmla="*/ 168 h 176"/>
              <a:gd name="T40" fmla="*/ 48 w 120"/>
              <a:gd name="T41" fmla="*/ 160 h 176"/>
              <a:gd name="T42" fmla="*/ 48 w 120"/>
              <a:gd name="T43" fmla="*/ 56 h 176"/>
              <a:gd name="T44" fmla="*/ 14 w 120"/>
              <a:gd name="T45" fmla="*/ 56 h 176"/>
              <a:gd name="T46" fmla="*/ 60 w 120"/>
              <a:gd name="T47" fmla="*/ 10 h 176"/>
              <a:gd name="T48" fmla="*/ 106 w 120"/>
              <a:gd name="T49" fmla="*/ 56 h 176"/>
              <a:gd name="T50" fmla="*/ 72 w 120"/>
              <a:gd name="T51"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 h="176">
                <a:moveTo>
                  <a:pt x="119" y="57"/>
                </a:moveTo>
                <a:cubicBezTo>
                  <a:pt x="63" y="1"/>
                  <a:pt x="63" y="1"/>
                  <a:pt x="63" y="1"/>
                </a:cubicBezTo>
                <a:cubicBezTo>
                  <a:pt x="62" y="0"/>
                  <a:pt x="61" y="0"/>
                  <a:pt x="60" y="0"/>
                </a:cubicBezTo>
                <a:cubicBezTo>
                  <a:pt x="59" y="0"/>
                  <a:pt x="58" y="0"/>
                  <a:pt x="57" y="1"/>
                </a:cubicBezTo>
                <a:cubicBezTo>
                  <a:pt x="1" y="57"/>
                  <a:pt x="1" y="57"/>
                  <a:pt x="1" y="57"/>
                </a:cubicBezTo>
                <a:cubicBezTo>
                  <a:pt x="0" y="58"/>
                  <a:pt x="0" y="59"/>
                  <a:pt x="0" y="60"/>
                </a:cubicBezTo>
                <a:cubicBezTo>
                  <a:pt x="0" y="62"/>
                  <a:pt x="2" y="64"/>
                  <a:pt x="4" y="64"/>
                </a:cubicBezTo>
                <a:cubicBezTo>
                  <a:pt x="40" y="64"/>
                  <a:pt x="40" y="64"/>
                  <a:pt x="40" y="64"/>
                </a:cubicBezTo>
                <a:cubicBezTo>
                  <a:pt x="40" y="160"/>
                  <a:pt x="40" y="160"/>
                  <a:pt x="40" y="160"/>
                </a:cubicBezTo>
                <a:cubicBezTo>
                  <a:pt x="40" y="169"/>
                  <a:pt x="47" y="176"/>
                  <a:pt x="56" y="176"/>
                </a:cubicBezTo>
                <a:cubicBezTo>
                  <a:pt x="64" y="176"/>
                  <a:pt x="64" y="176"/>
                  <a:pt x="64" y="176"/>
                </a:cubicBezTo>
                <a:cubicBezTo>
                  <a:pt x="73" y="176"/>
                  <a:pt x="80" y="169"/>
                  <a:pt x="80" y="160"/>
                </a:cubicBezTo>
                <a:cubicBezTo>
                  <a:pt x="80" y="64"/>
                  <a:pt x="80" y="64"/>
                  <a:pt x="80" y="64"/>
                </a:cubicBezTo>
                <a:cubicBezTo>
                  <a:pt x="116" y="64"/>
                  <a:pt x="116" y="64"/>
                  <a:pt x="116" y="64"/>
                </a:cubicBezTo>
                <a:cubicBezTo>
                  <a:pt x="118" y="64"/>
                  <a:pt x="120" y="62"/>
                  <a:pt x="120" y="60"/>
                </a:cubicBezTo>
                <a:cubicBezTo>
                  <a:pt x="120" y="59"/>
                  <a:pt x="120" y="58"/>
                  <a:pt x="119" y="57"/>
                </a:cubicBezTo>
                <a:moveTo>
                  <a:pt x="72" y="56"/>
                </a:moveTo>
                <a:cubicBezTo>
                  <a:pt x="72" y="160"/>
                  <a:pt x="72" y="160"/>
                  <a:pt x="72" y="160"/>
                </a:cubicBezTo>
                <a:cubicBezTo>
                  <a:pt x="72" y="164"/>
                  <a:pt x="68" y="168"/>
                  <a:pt x="64" y="168"/>
                </a:cubicBezTo>
                <a:cubicBezTo>
                  <a:pt x="56" y="168"/>
                  <a:pt x="56" y="168"/>
                  <a:pt x="56" y="168"/>
                </a:cubicBezTo>
                <a:cubicBezTo>
                  <a:pt x="52" y="168"/>
                  <a:pt x="48" y="164"/>
                  <a:pt x="48" y="160"/>
                </a:cubicBezTo>
                <a:cubicBezTo>
                  <a:pt x="48" y="56"/>
                  <a:pt x="48" y="56"/>
                  <a:pt x="48" y="56"/>
                </a:cubicBezTo>
                <a:cubicBezTo>
                  <a:pt x="14" y="56"/>
                  <a:pt x="14" y="56"/>
                  <a:pt x="14" y="56"/>
                </a:cubicBezTo>
                <a:cubicBezTo>
                  <a:pt x="60" y="10"/>
                  <a:pt x="60" y="10"/>
                  <a:pt x="60" y="10"/>
                </a:cubicBezTo>
                <a:cubicBezTo>
                  <a:pt x="106" y="56"/>
                  <a:pt x="106" y="56"/>
                  <a:pt x="106" y="56"/>
                </a:cubicBezTo>
                <a:lnTo>
                  <a:pt x="72" y="5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4"/>
          <p:cNvSpPr>
            <a:spLocks noEditPoints="1"/>
          </p:cNvSpPr>
          <p:nvPr/>
        </p:nvSpPr>
        <p:spPr bwMode="auto">
          <a:xfrm>
            <a:off x="6823075" y="4949825"/>
            <a:ext cx="439738" cy="300038"/>
          </a:xfrm>
          <a:custGeom>
            <a:avLst/>
            <a:gdLst>
              <a:gd name="T0" fmla="*/ 160 w 176"/>
              <a:gd name="T1" fmla="*/ 40 h 120"/>
              <a:gd name="T2" fmla="*/ 64 w 176"/>
              <a:gd name="T3" fmla="*/ 40 h 120"/>
              <a:gd name="T4" fmla="*/ 64 w 176"/>
              <a:gd name="T5" fmla="*/ 4 h 120"/>
              <a:gd name="T6" fmla="*/ 60 w 176"/>
              <a:gd name="T7" fmla="*/ 0 h 120"/>
              <a:gd name="T8" fmla="*/ 57 w 176"/>
              <a:gd name="T9" fmla="*/ 1 h 120"/>
              <a:gd name="T10" fmla="*/ 1 w 176"/>
              <a:gd name="T11" fmla="*/ 57 h 120"/>
              <a:gd name="T12" fmla="*/ 0 w 176"/>
              <a:gd name="T13" fmla="*/ 60 h 120"/>
              <a:gd name="T14" fmla="*/ 1 w 176"/>
              <a:gd name="T15" fmla="*/ 63 h 120"/>
              <a:gd name="T16" fmla="*/ 57 w 176"/>
              <a:gd name="T17" fmla="*/ 119 h 120"/>
              <a:gd name="T18" fmla="*/ 60 w 176"/>
              <a:gd name="T19" fmla="*/ 120 h 120"/>
              <a:gd name="T20" fmla="*/ 64 w 176"/>
              <a:gd name="T21" fmla="*/ 116 h 120"/>
              <a:gd name="T22" fmla="*/ 64 w 176"/>
              <a:gd name="T23" fmla="*/ 80 h 120"/>
              <a:gd name="T24" fmla="*/ 160 w 176"/>
              <a:gd name="T25" fmla="*/ 80 h 120"/>
              <a:gd name="T26" fmla="*/ 176 w 176"/>
              <a:gd name="T27" fmla="*/ 64 h 120"/>
              <a:gd name="T28" fmla="*/ 176 w 176"/>
              <a:gd name="T29" fmla="*/ 56 h 120"/>
              <a:gd name="T30" fmla="*/ 160 w 176"/>
              <a:gd name="T31" fmla="*/ 40 h 120"/>
              <a:gd name="T32" fmla="*/ 168 w 176"/>
              <a:gd name="T33" fmla="*/ 64 h 120"/>
              <a:gd name="T34" fmla="*/ 160 w 176"/>
              <a:gd name="T35" fmla="*/ 72 h 120"/>
              <a:gd name="T36" fmla="*/ 56 w 176"/>
              <a:gd name="T37" fmla="*/ 72 h 120"/>
              <a:gd name="T38" fmla="*/ 56 w 176"/>
              <a:gd name="T39" fmla="*/ 106 h 120"/>
              <a:gd name="T40" fmla="*/ 10 w 176"/>
              <a:gd name="T41" fmla="*/ 60 h 120"/>
              <a:gd name="T42" fmla="*/ 56 w 176"/>
              <a:gd name="T43" fmla="*/ 14 h 120"/>
              <a:gd name="T44" fmla="*/ 56 w 176"/>
              <a:gd name="T45" fmla="*/ 48 h 120"/>
              <a:gd name="T46" fmla="*/ 160 w 176"/>
              <a:gd name="T47" fmla="*/ 48 h 120"/>
              <a:gd name="T48" fmla="*/ 168 w 176"/>
              <a:gd name="T49" fmla="*/ 56 h 120"/>
              <a:gd name="T50" fmla="*/ 168 w 176"/>
              <a:gd name="T51" fmla="*/ 6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120">
                <a:moveTo>
                  <a:pt x="160" y="40"/>
                </a:moveTo>
                <a:cubicBezTo>
                  <a:pt x="64" y="40"/>
                  <a:pt x="64" y="40"/>
                  <a:pt x="64" y="40"/>
                </a:cubicBezTo>
                <a:cubicBezTo>
                  <a:pt x="64" y="4"/>
                  <a:pt x="64" y="4"/>
                  <a:pt x="64" y="4"/>
                </a:cubicBezTo>
                <a:cubicBezTo>
                  <a:pt x="64" y="2"/>
                  <a:pt x="62" y="0"/>
                  <a:pt x="60" y="0"/>
                </a:cubicBezTo>
                <a:cubicBezTo>
                  <a:pt x="59" y="0"/>
                  <a:pt x="58" y="0"/>
                  <a:pt x="57" y="1"/>
                </a:cubicBezTo>
                <a:cubicBezTo>
                  <a:pt x="1" y="57"/>
                  <a:pt x="1" y="57"/>
                  <a:pt x="1" y="57"/>
                </a:cubicBezTo>
                <a:cubicBezTo>
                  <a:pt x="0" y="58"/>
                  <a:pt x="0" y="59"/>
                  <a:pt x="0" y="60"/>
                </a:cubicBezTo>
                <a:cubicBezTo>
                  <a:pt x="0" y="61"/>
                  <a:pt x="0" y="62"/>
                  <a:pt x="1" y="63"/>
                </a:cubicBezTo>
                <a:cubicBezTo>
                  <a:pt x="57" y="119"/>
                  <a:pt x="57" y="119"/>
                  <a:pt x="57" y="119"/>
                </a:cubicBezTo>
                <a:cubicBezTo>
                  <a:pt x="58" y="120"/>
                  <a:pt x="59" y="120"/>
                  <a:pt x="60" y="120"/>
                </a:cubicBezTo>
                <a:cubicBezTo>
                  <a:pt x="62" y="120"/>
                  <a:pt x="64" y="118"/>
                  <a:pt x="64" y="116"/>
                </a:cubicBezTo>
                <a:cubicBezTo>
                  <a:pt x="64" y="80"/>
                  <a:pt x="64" y="80"/>
                  <a:pt x="64" y="80"/>
                </a:cubicBezTo>
                <a:cubicBezTo>
                  <a:pt x="160" y="80"/>
                  <a:pt x="160" y="80"/>
                  <a:pt x="160" y="80"/>
                </a:cubicBezTo>
                <a:cubicBezTo>
                  <a:pt x="169" y="80"/>
                  <a:pt x="176" y="73"/>
                  <a:pt x="176" y="64"/>
                </a:cubicBezTo>
                <a:cubicBezTo>
                  <a:pt x="176" y="56"/>
                  <a:pt x="176" y="56"/>
                  <a:pt x="176" y="56"/>
                </a:cubicBezTo>
                <a:cubicBezTo>
                  <a:pt x="176" y="47"/>
                  <a:pt x="169" y="40"/>
                  <a:pt x="160" y="40"/>
                </a:cubicBezTo>
                <a:moveTo>
                  <a:pt x="168" y="64"/>
                </a:moveTo>
                <a:cubicBezTo>
                  <a:pt x="168" y="68"/>
                  <a:pt x="164" y="72"/>
                  <a:pt x="160" y="72"/>
                </a:cubicBezTo>
                <a:cubicBezTo>
                  <a:pt x="56" y="72"/>
                  <a:pt x="56" y="72"/>
                  <a:pt x="56" y="72"/>
                </a:cubicBezTo>
                <a:cubicBezTo>
                  <a:pt x="56" y="106"/>
                  <a:pt x="56" y="106"/>
                  <a:pt x="56" y="106"/>
                </a:cubicBezTo>
                <a:cubicBezTo>
                  <a:pt x="10" y="60"/>
                  <a:pt x="10" y="60"/>
                  <a:pt x="10" y="60"/>
                </a:cubicBezTo>
                <a:cubicBezTo>
                  <a:pt x="56" y="14"/>
                  <a:pt x="56" y="14"/>
                  <a:pt x="56" y="14"/>
                </a:cubicBezTo>
                <a:cubicBezTo>
                  <a:pt x="56" y="48"/>
                  <a:pt x="56" y="48"/>
                  <a:pt x="56" y="48"/>
                </a:cubicBezTo>
                <a:cubicBezTo>
                  <a:pt x="160" y="48"/>
                  <a:pt x="160" y="48"/>
                  <a:pt x="160" y="48"/>
                </a:cubicBezTo>
                <a:cubicBezTo>
                  <a:pt x="164" y="48"/>
                  <a:pt x="168" y="52"/>
                  <a:pt x="168" y="56"/>
                </a:cubicBezTo>
                <a:lnTo>
                  <a:pt x="168" y="6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5"/>
          <p:cNvSpPr>
            <a:spLocks noEditPoints="1"/>
          </p:cNvSpPr>
          <p:nvPr/>
        </p:nvSpPr>
        <p:spPr bwMode="auto">
          <a:xfrm>
            <a:off x="7662863" y="4949825"/>
            <a:ext cx="439738" cy="300038"/>
          </a:xfrm>
          <a:custGeom>
            <a:avLst/>
            <a:gdLst>
              <a:gd name="T0" fmla="*/ 175 w 176"/>
              <a:gd name="T1" fmla="*/ 57 h 120"/>
              <a:gd name="T2" fmla="*/ 119 w 176"/>
              <a:gd name="T3" fmla="*/ 1 h 120"/>
              <a:gd name="T4" fmla="*/ 116 w 176"/>
              <a:gd name="T5" fmla="*/ 0 h 120"/>
              <a:gd name="T6" fmla="*/ 112 w 176"/>
              <a:gd name="T7" fmla="*/ 4 h 120"/>
              <a:gd name="T8" fmla="*/ 112 w 176"/>
              <a:gd name="T9" fmla="*/ 40 h 120"/>
              <a:gd name="T10" fmla="*/ 16 w 176"/>
              <a:gd name="T11" fmla="*/ 40 h 120"/>
              <a:gd name="T12" fmla="*/ 0 w 176"/>
              <a:gd name="T13" fmla="*/ 56 h 120"/>
              <a:gd name="T14" fmla="*/ 0 w 176"/>
              <a:gd name="T15" fmla="*/ 64 h 120"/>
              <a:gd name="T16" fmla="*/ 16 w 176"/>
              <a:gd name="T17" fmla="*/ 80 h 120"/>
              <a:gd name="T18" fmla="*/ 112 w 176"/>
              <a:gd name="T19" fmla="*/ 80 h 120"/>
              <a:gd name="T20" fmla="*/ 112 w 176"/>
              <a:gd name="T21" fmla="*/ 116 h 120"/>
              <a:gd name="T22" fmla="*/ 116 w 176"/>
              <a:gd name="T23" fmla="*/ 120 h 120"/>
              <a:gd name="T24" fmla="*/ 119 w 176"/>
              <a:gd name="T25" fmla="*/ 119 h 120"/>
              <a:gd name="T26" fmla="*/ 175 w 176"/>
              <a:gd name="T27" fmla="*/ 63 h 120"/>
              <a:gd name="T28" fmla="*/ 176 w 176"/>
              <a:gd name="T29" fmla="*/ 60 h 120"/>
              <a:gd name="T30" fmla="*/ 175 w 176"/>
              <a:gd name="T31" fmla="*/ 57 h 120"/>
              <a:gd name="T32" fmla="*/ 120 w 176"/>
              <a:gd name="T33" fmla="*/ 106 h 120"/>
              <a:gd name="T34" fmla="*/ 120 w 176"/>
              <a:gd name="T35" fmla="*/ 72 h 120"/>
              <a:gd name="T36" fmla="*/ 16 w 176"/>
              <a:gd name="T37" fmla="*/ 72 h 120"/>
              <a:gd name="T38" fmla="*/ 8 w 176"/>
              <a:gd name="T39" fmla="*/ 64 h 120"/>
              <a:gd name="T40" fmla="*/ 8 w 176"/>
              <a:gd name="T41" fmla="*/ 56 h 120"/>
              <a:gd name="T42" fmla="*/ 16 w 176"/>
              <a:gd name="T43" fmla="*/ 48 h 120"/>
              <a:gd name="T44" fmla="*/ 120 w 176"/>
              <a:gd name="T45" fmla="*/ 48 h 120"/>
              <a:gd name="T46" fmla="*/ 120 w 176"/>
              <a:gd name="T47" fmla="*/ 14 h 120"/>
              <a:gd name="T48" fmla="*/ 166 w 176"/>
              <a:gd name="T49" fmla="*/ 60 h 120"/>
              <a:gd name="T50" fmla="*/ 120 w 176"/>
              <a:gd name="T51" fmla="*/ 10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6" h="120">
                <a:moveTo>
                  <a:pt x="175" y="57"/>
                </a:moveTo>
                <a:cubicBezTo>
                  <a:pt x="119" y="1"/>
                  <a:pt x="119" y="1"/>
                  <a:pt x="119" y="1"/>
                </a:cubicBezTo>
                <a:cubicBezTo>
                  <a:pt x="118" y="0"/>
                  <a:pt x="117" y="0"/>
                  <a:pt x="116" y="0"/>
                </a:cubicBezTo>
                <a:cubicBezTo>
                  <a:pt x="114" y="0"/>
                  <a:pt x="112" y="2"/>
                  <a:pt x="112" y="4"/>
                </a:cubicBezTo>
                <a:cubicBezTo>
                  <a:pt x="112" y="40"/>
                  <a:pt x="112" y="40"/>
                  <a:pt x="112" y="40"/>
                </a:cubicBezTo>
                <a:cubicBezTo>
                  <a:pt x="16" y="40"/>
                  <a:pt x="16" y="40"/>
                  <a:pt x="16" y="40"/>
                </a:cubicBezTo>
                <a:cubicBezTo>
                  <a:pt x="7" y="40"/>
                  <a:pt x="0" y="47"/>
                  <a:pt x="0" y="56"/>
                </a:cubicBezTo>
                <a:cubicBezTo>
                  <a:pt x="0" y="64"/>
                  <a:pt x="0" y="64"/>
                  <a:pt x="0" y="64"/>
                </a:cubicBezTo>
                <a:cubicBezTo>
                  <a:pt x="0" y="73"/>
                  <a:pt x="7" y="80"/>
                  <a:pt x="16" y="80"/>
                </a:cubicBezTo>
                <a:cubicBezTo>
                  <a:pt x="112" y="80"/>
                  <a:pt x="112" y="80"/>
                  <a:pt x="112" y="80"/>
                </a:cubicBezTo>
                <a:cubicBezTo>
                  <a:pt x="112" y="116"/>
                  <a:pt x="112" y="116"/>
                  <a:pt x="112" y="116"/>
                </a:cubicBezTo>
                <a:cubicBezTo>
                  <a:pt x="112" y="118"/>
                  <a:pt x="114" y="120"/>
                  <a:pt x="116" y="120"/>
                </a:cubicBezTo>
                <a:cubicBezTo>
                  <a:pt x="117" y="120"/>
                  <a:pt x="118" y="120"/>
                  <a:pt x="119" y="119"/>
                </a:cubicBezTo>
                <a:cubicBezTo>
                  <a:pt x="175" y="63"/>
                  <a:pt x="175" y="63"/>
                  <a:pt x="175" y="63"/>
                </a:cubicBezTo>
                <a:cubicBezTo>
                  <a:pt x="176" y="62"/>
                  <a:pt x="176" y="61"/>
                  <a:pt x="176" y="60"/>
                </a:cubicBezTo>
                <a:cubicBezTo>
                  <a:pt x="176" y="59"/>
                  <a:pt x="176" y="58"/>
                  <a:pt x="175" y="57"/>
                </a:cubicBezTo>
                <a:moveTo>
                  <a:pt x="120" y="106"/>
                </a:moveTo>
                <a:cubicBezTo>
                  <a:pt x="120" y="72"/>
                  <a:pt x="120" y="72"/>
                  <a:pt x="120" y="72"/>
                </a:cubicBezTo>
                <a:cubicBezTo>
                  <a:pt x="16" y="72"/>
                  <a:pt x="16" y="72"/>
                  <a:pt x="16" y="72"/>
                </a:cubicBezTo>
                <a:cubicBezTo>
                  <a:pt x="12" y="72"/>
                  <a:pt x="8" y="68"/>
                  <a:pt x="8" y="64"/>
                </a:cubicBezTo>
                <a:cubicBezTo>
                  <a:pt x="8" y="56"/>
                  <a:pt x="8" y="56"/>
                  <a:pt x="8" y="56"/>
                </a:cubicBezTo>
                <a:cubicBezTo>
                  <a:pt x="8" y="52"/>
                  <a:pt x="12" y="48"/>
                  <a:pt x="16" y="48"/>
                </a:cubicBezTo>
                <a:cubicBezTo>
                  <a:pt x="120" y="48"/>
                  <a:pt x="120" y="48"/>
                  <a:pt x="120" y="48"/>
                </a:cubicBezTo>
                <a:cubicBezTo>
                  <a:pt x="120" y="14"/>
                  <a:pt x="120" y="14"/>
                  <a:pt x="120" y="14"/>
                </a:cubicBezTo>
                <a:cubicBezTo>
                  <a:pt x="166" y="60"/>
                  <a:pt x="166" y="60"/>
                  <a:pt x="166" y="60"/>
                </a:cubicBezTo>
                <a:lnTo>
                  <a:pt x="120" y="10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6"/>
          <p:cNvSpPr>
            <a:spLocks/>
          </p:cNvSpPr>
          <p:nvPr/>
        </p:nvSpPr>
        <p:spPr bwMode="auto">
          <a:xfrm>
            <a:off x="8562975" y="4878388"/>
            <a:ext cx="320675" cy="441325"/>
          </a:xfrm>
          <a:custGeom>
            <a:avLst/>
            <a:gdLst>
              <a:gd name="T0" fmla="*/ 127 w 128"/>
              <a:gd name="T1" fmla="*/ 41 h 176"/>
              <a:gd name="T2" fmla="*/ 87 w 128"/>
              <a:gd name="T3" fmla="*/ 1 h 176"/>
              <a:gd name="T4" fmla="*/ 84 w 128"/>
              <a:gd name="T5" fmla="*/ 0 h 176"/>
              <a:gd name="T6" fmla="*/ 80 w 128"/>
              <a:gd name="T7" fmla="*/ 4 h 176"/>
              <a:gd name="T8" fmla="*/ 81 w 128"/>
              <a:gd name="T9" fmla="*/ 7 h 176"/>
              <a:gd name="T10" fmla="*/ 114 w 128"/>
              <a:gd name="T11" fmla="*/ 40 h 176"/>
              <a:gd name="T12" fmla="*/ 4 w 128"/>
              <a:gd name="T13" fmla="*/ 40 h 176"/>
              <a:gd name="T14" fmla="*/ 0 w 128"/>
              <a:gd name="T15" fmla="*/ 44 h 176"/>
              <a:gd name="T16" fmla="*/ 0 w 128"/>
              <a:gd name="T17" fmla="*/ 172 h 176"/>
              <a:gd name="T18" fmla="*/ 4 w 128"/>
              <a:gd name="T19" fmla="*/ 176 h 176"/>
              <a:gd name="T20" fmla="*/ 8 w 128"/>
              <a:gd name="T21" fmla="*/ 172 h 176"/>
              <a:gd name="T22" fmla="*/ 8 w 128"/>
              <a:gd name="T23" fmla="*/ 48 h 176"/>
              <a:gd name="T24" fmla="*/ 114 w 128"/>
              <a:gd name="T25" fmla="*/ 48 h 176"/>
              <a:gd name="T26" fmla="*/ 81 w 128"/>
              <a:gd name="T27" fmla="*/ 81 h 176"/>
              <a:gd name="T28" fmla="*/ 80 w 128"/>
              <a:gd name="T29" fmla="*/ 84 h 176"/>
              <a:gd name="T30" fmla="*/ 84 w 128"/>
              <a:gd name="T31" fmla="*/ 88 h 176"/>
              <a:gd name="T32" fmla="*/ 87 w 128"/>
              <a:gd name="T33" fmla="*/ 87 h 176"/>
              <a:gd name="T34" fmla="*/ 127 w 128"/>
              <a:gd name="T35" fmla="*/ 47 h 176"/>
              <a:gd name="T36" fmla="*/ 128 w 128"/>
              <a:gd name="T37" fmla="*/ 44 h 176"/>
              <a:gd name="T38" fmla="*/ 127 w 128"/>
              <a:gd name="T39"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76">
                <a:moveTo>
                  <a:pt x="127" y="41"/>
                </a:moveTo>
                <a:cubicBezTo>
                  <a:pt x="87" y="1"/>
                  <a:pt x="87" y="1"/>
                  <a:pt x="87" y="1"/>
                </a:cubicBezTo>
                <a:cubicBezTo>
                  <a:pt x="86" y="0"/>
                  <a:pt x="85" y="0"/>
                  <a:pt x="84" y="0"/>
                </a:cubicBezTo>
                <a:cubicBezTo>
                  <a:pt x="82" y="0"/>
                  <a:pt x="80" y="2"/>
                  <a:pt x="80" y="4"/>
                </a:cubicBezTo>
                <a:cubicBezTo>
                  <a:pt x="80" y="5"/>
                  <a:pt x="80" y="6"/>
                  <a:pt x="81" y="7"/>
                </a:cubicBezTo>
                <a:cubicBezTo>
                  <a:pt x="114" y="40"/>
                  <a:pt x="114" y="40"/>
                  <a:pt x="114" y="40"/>
                </a:cubicBezTo>
                <a:cubicBezTo>
                  <a:pt x="4" y="40"/>
                  <a:pt x="4" y="40"/>
                  <a:pt x="4" y="40"/>
                </a:cubicBezTo>
                <a:cubicBezTo>
                  <a:pt x="2" y="40"/>
                  <a:pt x="0" y="42"/>
                  <a:pt x="0" y="44"/>
                </a:cubicBezTo>
                <a:cubicBezTo>
                  <a:pt x="0" y="172"/>
                  <a:pt x="0" y="172"/>
                  <a:pt x="0" y="172"/>
                </a:cubicBezTo>
                <a:cubicBezTo>
                  <a:pt x="0" y="174"/>
                  <a:pt x="2" y="176"/>
                  <a:pt x="4" y="176"/>
                </a:cubicBezTo>
                <a:cubicBezTo>
                  <a:pt x="6" y="176"/>
                  <a:pt x="8" y="174"/>
                  <a:pt x="8" y="172"/>
                </a:cubicBezTo>
                <a:cubicBezTo>
                  <a:pt x="8" y="48"/>
                  <a:pt x="8" y="48"/>
                  <a:pt x="8" y="48"/>
                </a:cubicBezTo>
                <a:cubicBezTo>
                  <a:pt x="114" y="48"/>
                  <a:pt x="114" y="48"/>
                  <a:pt x="114" y="48"/>
                </a:cubicBezTo>
                <a:cubicBezTo>
                  <a:pt x="81" y="81"/>
                  <a:pt x="81" y="81"/>
                  <a:pt x="81" y="81"/>
                </a:cubicBezTo>
                <a:cubicBezTo>
                  <a:pt x="80" y="82"/>
                  <a:pt x="80" y="83"/>
                  <a:pt x="80" y="84"/>
                </a:cubicBezTo>
                <a:cubicBezTo>
                  <a:pt x="80" y="86"/>
                  <a:pt x="82" y="88"/>
                  <a:pt x="84" y="88"/>
                </a:cubicBezTo>
                <a:cubicBezTo>
                  <a:pt x="85" y="88"/>
                  <a:pt x="86" y="88"/>
                  <a:pt x="87" y="87"/>
                </a:cubicBezTo>
                <a:cubicBezTo>
                  <a:pt x="127" y="47"/>
                  <a:pt x="127" y="47"/>
                  <a:pt x="127" y="47"/>
                </a:cubicBezTo>
                <a:cubicBezTo>
                  <a:pt x="128" y="46"/>
                  <a:pt x="128" y="45"/>
                  <a:pt x="128" y="44"/>
                </a:cubicBezTo>
                <a:cubicBezTo>
                  <a:pt x="128" y="43"/>
                  <a:pt x="128" y="42"/>
                  <a:pt x="127" y="41"/>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7"/>
          <p:cNvSpPr>
            <a:spLocks noEditPoints="1"/>
          </p:cNvSpPr>
          <p:nvPr/>
        </p:nvSpPr>
        <p:spPr bwMode="auto">
          <a:xfrm>
            <a:off x="9344025" y="4938713"/>
            <a:ext cx="439738" cy="320675"/>
          </a:xfrm>
          <a:custGeom>
            <a:avLst/>
            <a:gdLst>
              <a:gd name="T0" fmla="*/ 175 w 176"/>
              <a:gd name="T1" fmla="*/ 41 h 128"/>
              <a:gd name="T2" fmla="*/ 135 w 176"/>
              <a:gd name="T3" fmla="*/ 1 h 128"/>
              <a:gd name="T4" fmla="*/ 132 w 176"/>
              <a:gd name="T5" fmla="*/ 0 h 128"/>
              <a:gd name="T6" fmla="*/ 128 w 176"/>
              <a:gd name="T7" fmla="*/ 4 h 128"/>
              <a:gd name="T8" fmla="*/ 128 w 176"/>
              <a:gd name="T9" fmla="*/ 40 h 128"/>
              <a:gd name="T10" fmla="*/ 4 w 176"/>
              <a:gd name="T11" fmla="*/ 40 h 128"/>
              <a:gd name="T12" fmla="*/ 0 w 176"/>
              <a:gd name="T13" fmla="*/ 44 h 128"/>
              <a:gd name="T14" fmla="*/ 0 w 176"/>
              <a:gd name="T15" fmla="*/ 124 h 128"/>
              <a:gd name="T16" fmla="*/ 4 w 176"/>
              <a:gd name="T17" fmla="*/ 128 h 128"/>
              <a:gd name="T18" fmla="*/ 8 w 176"/>
              <a:gd name="T19" fmla="*/ 124 h 128"/>
              <a:gd name="T20" fmla="*/ 8 w 176"/>
              <a:gd name="T21" fmla="*/ 48 h 128"/>
              <a:gd name="T22" fmla="*/ 128 w 176"/>
              <a:gd name="T23" fmla="*/ 48 h 128"/>
              <a:gd name="T24" fmla="*/ 128 w 176"/>
              <a:gd name="T25" fmla="*/ 84 h 128"/>
              <a:gd name="T26" fmla="*/ 132 w 176"/>
              <a:gd name="T27" fmla="*/ 88 h 128"/>
              <a:gd name="T28" fmla="*/ 135 w 176"/>
              <a:gd name="T29" fmla="*/ 87 h 128"/>
              <a:gd name="T30" fmla="*/ 175 w 176"/>
              <a:gd name="T31" fmla="*/ 47 h 128"/>
              <a:gd name="T32" fmla="*/ 176 w 176"/>
              <a:gd name="T33" fmla="*/ 44 h 128"/>
              <a:gd name="T34" fmla="*/ 175 w 176"/>
              <a:gd name="T35" fmla="*/ 41 h 128"/>
              <a:gd name="T36" fmla="*/ 136 w 176"/>
              <a:gd name="T37" fmla="*/ 74 h 128"/>
              <a:gd name="T38" fmla="*/ 136 w 176"/>
              <a:gd name="T39" fmla="*/ 14 h 128"/>
              <a:gd name="T40" fmla="*/ 166 w 176"/>
              <a:gd name="T41" fmla="*/ 44 h 128"/>
              <a:gd name="T42" fmla="*/ 136 w 176"/>
              <a:gd name="T43" fmla="*/ 7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6" h="128">
                <a:moveTo>
                  <a:pt x="175" y="41"/>
                </a:moveTo>
                <a:cubicBezTo>
                  <a:pt x="135" y="1"/>
                  <a:pt x="135" y="1"/>
                  <a:pt x="135" y="1"/>
                </a:cubicBezTo>
                <a:cubicBezTo>
                  <a:pt x="134" y="0"/>
                  <a:pt x="133" y="0"/>
                  <a:pt x="132" y="0"/>
                </a:cubicBezTo>
                <a:cubicBezTo>
                  <a:pt x="130" y="0"/>
                  <a:pt x="128" y="2"/>
                  <a:pt x="128" y="4"/>
                </a:cubicBezTo>
                <a:cubicBezTo>
                  <a:pt x="128" y="40"/>
                  <a:pt x="128" y="40"/>
                  <a:pt x="128" y="40"/>
                </a:cubicBezTo>
                <a:cubicBezTo>
                  <a:pt x="4" y="40"/>
                  <a:pt x="4" y="40"/>
                  <a:pt x="4" y="40"/>
                </a:cubicBezTo>
                <a:cubicBezTo>
                  <a:pt x="2" y="40"/>
                  <a:pt x="0" y="42"/>
                  <a:pt x="0" y="44"/>
                </a:cubicBezTo>
                <a:cubicBezTo>
                  <a:pt x="0" y="124"/>
                  <a:pt x="0" y="124"/>
                  <a:pt x="0" y="124"/>
                </a:cubicBezTo>
                <a:cubicBezTo>
                  <a:pt x="0" y="126"/>
                  <a:pt x="2" y="128"/>
                  <a:pt x="4" y="128"/>
                </a:cubicBezTo>
                <a:cubicBezTo>
                  <a:pt x="6" y="128"/>
                  <a:pt x="8" y="126"/>
                  <a:pt x="8" y="124"/>
                </a:cubicBezTo>
                <a:cubicBezTo>
                  <a:pt x="8" y="48"/>
                  <a:pt x="8" y="48"/>
                  <a:pt x="8" y="48"/>
                </a:cubicBezTo>
                <a:cubicBezTo>
                  <a:pt x="128" y="48"/>
                  <a:pt x="128" y="48"/>
                  <a:pt x="128" y="48"/>
                </a:cubicBezTo>
                <a:cubicBezTo>
                  <a:pt x="128" y="84"/>
                  <a:pt x="128" y="84"/>
                  <a:pt x="128" y="84"/>
                </a:cubicBezTo>
                <a:cubicBezTo>
                  <a:pt x="128" y="86"/>
                  <a:pt x="130" y="88"/>
                  <a:pt x="132" y="88"/>
                </a:cubicBezTo>
                <a:cubicBezTo>
                  <a:pt x="133" y="88"/>
                  <a:pt x="134" y="88"/>
                  <a:pt x="135" y="87"/>
                </a:cubicBezTo>
                <a:cubicBezTo>
                  <a:pt x="175" y="47"/>
                  <a:pt x="175" y="47"/>
                  <a:pt x="175" y="47"/>
                </a:cubicBezTo>
                <a:cubicBezTo>
                  <a:pt x="176" y="46"/>
                  <a:pt x="176" y="45"/>
                  <a:pt x="176" y="44"/>
                </a:cubicBezTo>
                <a:cubicBezTo>
                  <a:pt x="176" y="43"/>
                  <a:pt x="176" y="42"/>
                  <a:pt x="175" y="41"/>
                </a:cubicBezTo>
                <a:moveTo>
                  <a:pt x="136" y="74"/>
                </a:moveTo>
                <a:cubicBezTo>
                  <a:pt x="136" y="14"/>
                  <a:pt x="136" y="14"/>
                  <a:pt x="136" y="14"/>
                </a:cubicBezTo>
                <a:cubicBezTo>
                  <a:pt x="166" y="44"/>
                  <a:pt x="166" y="44"/>
                  <a:pt x="166" y="44"/>
                </a:cubicBezTo>
                <a:lnTo>
                  <a:pt x="136" y="7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58"/>
          <p:cNvSpPr>
            <a:spLocks noEditPoints="1"/>
          </p:cNvSpPr>
          <p:nvPr/>
        </p:nvSpPr>
        <p:spPr bwMode="auto">
          <a:xfrm>
            <a:off x="1781175" y="5721350"/>
            <a:ext cx="439738" cy="441325"/>
          </a:xfrm>
          <a:custGeom>
            <a:avLst/>
            <a:gdLst>
              <a:gd name="T0" fmla="*/ 76 w 176"/>
              <a:gd name="T1" fmla="*/ 96 h 176"/>
              <a:gd name="T2" fmla="*/ 73 w 176"/>
              <a:gd name="T3" fmla="*/ 97 h 176"/>
              <a:gd name="T4" fmla="*/ 8 w 176"/>
              <a:gd name="T5" fmla="*/ 162 h 176"/>
              <a:gd name="T6" fmla="*/ 8 w 176"/>
              <a:gd name="T7" fmla="*/ 116 h 176"/>
              <a:gd name="T8" fmla="*/ 4 w 176"/>
              <a:gd name="T9" fmla="*/ 112 h 176"/>
              <a:gd name="T10" fmla="*/ 0 w 176"/>
              <a:gd name="T11" fmla="*/ 116 h 176"/>
              <a:gd name="T12" fmla="*/ 0 w 176"/>
              <a:gd name="T13" fmla="*/ 172 h 176"/>
              <a:gd name="T14" fmla="*/ 4 w 176"/>
              <a:gd name="T15" fmla="*/ 176 h 176"/>
              <a:gd name="T16" fmla="*/ 60 w 176"/>
              <a:gd name="T17" fmla="*/ 176 h 176"/>
              <a:gd name="T18" fmla="*/ 64 w 176"/>
              <a:gd name="T19" fmla="*/ 172 h 176"/>
              <a:gd name="T20" fmla="*/ 60 w 176"/>
              <a:gd name="T21" fmla="*/ 168 h 176"/>
              <a:gd name="T22" fmla="*/ 14 w 176"/>
              <a:gd name="T23" fmla="*/ 168 h 176"/>
              <a:gd name="T24" fmla="*/ 79 w 176"/>
              <a:gd name="T25" fmla="*/ 103 h 176"/>
              <a:gd name="T26" fmla="*/ 80 w 176"/>
              <a:gd name="T27" fmla="*/ 100 h 176"/>
              <a:gd name="T28" fmla="*/ 76 w 176"/>
              <a:gd name="T29" fmla="*/ 96 h 176"/>
              <a:gd name="T30" fmla="*/ 172 w 176"/>
              <a:gd name="T31" fmla="*/ 0 h 176"/>
              <a:gd name="T32" fmla="*/ 116 w 176"/>
              <a:gd name="T33" fmla="*/ 0 h 176"/>
              <a:gd name="T34" fmla="*/ 112 w 176"/>
              <a:gd name="T35" fmla="*/ 4 h 176"/>
              <a:gd name="T36" fmla="*/ 116 w 176"/>
              <a:gd name="T37" fmla="*/ 8 h 176"/>
              <a:gd name="T38" fmla="*/ 162 w 176"/>
              <a:gd name="T39" fmla="*/ 8 h 176"/>
              <a:gd name="T40" fmla="*/ 97 w 176"/>
              <a:gd name="T41" fmla="*/ 73 h 176"/>
              <a:gd name="T42" fmla="*/ 96 w 176"/>
              <a:gd name="T43" fmla="*/ 76 h 176"/>
              <a:gd name="T44" fmla="*/ 100 w 176"/>
              <a:gd name="T45" fmla="*/ 80 h 176"/>
              <a:gd name="T46" fmla="*/ 103 w 176"/>
              <a:gd name="T47" fmla="*/ 79 h 176"/>
              <a:gd name="T48" fmla="*/ 168 w 176"/>
              <a:gd name="T49" fmla="*/ 14 h 176"/>
              <a:gd name="T50" fmla="*/ 168 w 176"/>
              <a:gd name="T51" fmla="*/ 60 h 176"/>
              <a:gd name="T52" fmla="*/ 172 w 176"/>
              <a:gd name="T53" fmla="*/ 64 h 176"/>
              <a:gd name="T54" fmla="*/ 176 w 176"/>
              <a:gd name="T55" fmla="*/ 60 h 176"/>
              <a:gd name="T56" fmla="*/ 176 w 176"/>
              <a:gd name="T57" fmla="*/ 4 h 176"/>
              <a:gd name="T58" fmla="*/ 172 w 176"/>
              <a:gd name="T59"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176">
                <a:moveTo>
                  <a:pt x="76" y="96"/>
                </a:moveTo>
                <a:cubicBezTo>
                  <a:pt x="75" y="96"/>
                  <a:pt x="74" y="96"/>
                  <a:pt x="73" y="97"/>
                </a:cubicBezTo>
                <a:cubicBezTo>
                  <a:pt x="8" y="162"/>
                  <a:pt x="8" y="162"/>
                  <a:pt x="8" y="162"/>
                </a:cubicBezTo>
                <a:cubicBezTo>
                  <a:pt x="8" y="116"/>
                  <a:pt x="8" y="116"/>
                  <a:pt x="8" y="116"/>
                </a:cubicBezTo>
                <a:cubicBezTo>
                  <a:pt x="8" y="114"/>
                  <a:pt x="6" y="112"/>
                  <a:pt x="4" y="112"/>
                </a:cubicBezTo>
                <a:cubicBezTo>
                  <a:pt x="2" y="112"/>
                  <a:pt x="0" y="114"/>
                  <a:pt x="0" y="116"/>
                </a:cubicBezTo>
                <a:cubicBezTo>
                  <a:pt x="0" y="172"/>
                  <a:pt x="0" y="172"/>
                  <a:pt x="0" y="172"/>
                </a:cubicBezTo>
                <a:cubicBezTo>
                  <a:pt x="0" y="174"/>
                  <a:pt x="2" y="176"/>
                  <a:pt x="4" y="176"/>
                </a:cubicBezTo>
                <a:cubicBezTo>
                  <a:pt x="60" y="176"/>
                  <a:pt x="60" y="176"/>
                  <a:pt x="60" y="176"/>
                </a:cubicBezTo>
                <a:cubicBezTo>
                  <a:pt x="62" y="176"/>
                  <a:pt x="64" y="174"/>
                  <a:pt x="64" y="172"/>
                </a:cubicBezTo>
                <a:cubicBezTo>
                  <a:pt x="64" y="170"/>
                  <a:pt x="62" y="168"/>
                  <a:pt x="60" y="168"/>
                </a:cubicBezTo>
                <a:cubicBezTo>
                  <a:pt x="14" y="168"/>
                  <a:pt x="14" y="168"/>
                  <a:pt x="14" y="168"/>
                </a:cubicBezTo>
                <a:cubicBezTo>
                  <a:pt x="79" y="103"/>
                  <a:pt x="79" y="103"/>
                  <a:pt x="79" y="103"/>
                </a:cubicBezTo>
                <a:cubicBezTo>
                  <a:pt x="80" y="102"/>
                  <a:pt x="80" y="101"/>
                  <a:pt x="80" y="100"/>
                </a:cubicBezTo>
                <a:cubicBezTo>
                  <a:pt x="80" y="98"/>
                  <a:pt x="78" y="96"/>
                  <a:pt x="76" y="96"/>
                </a:cubicBezTo>
                <a:moveTo>
                  <a:pt x="172" y="0"/>
                </a:moveTo>
                <a:cubicBezTo>
                  <a:pt x="116" y="0"/>
                  <a:pt x="116" y="0"/>
                  <a:pt x="116" y="0"/>
                </a:cubicBezTo>
                <a:cubicBezTo>
                  <a:pt x="114" y="0"/>
                  <a:pt x="112" y="2"/>
                  <a:pt x="112" y="4"/>
                </a:cubicBezTo>
                <a:cubicBezTo>
                  <a:pt x="112" y="6"/>
                  <a:pt x="114" y="8"/>
                  <a:pt x="116" y="8"/>
                </a:cubicBezTo>
                <a:cubicBezTo>
                  <a:pt x="162" y="8"/>
                  <a:pt x="162" y="8"/>
                  <a:pt x="162" y="8"/>
                </a:cubicBezTo>
                <a:cubicBezTo>
                  <a:pt x="97" y="73"/>
                  <a:pt x="97" y="73"/>
                  <a:pt x="97" y="73"/>
                </a:cubicBezTo>
                <a:cubicBezTo>
                  <a:pt x="96" y="74"/>
                  <a:pt x="96" y="75"/>
                  <a:pt x="96" y="76"/>
                </a:cubicBezTo>
                <a:cubicBezTo>
                  <a:pt x="96" y="78"/>
                  <a:pt x="98" y="80"/>
                  <a:pt x="100" y="80"/>
                </a:cubicBezTo>
                <a:cubicBezTo>
                  <a:pt x="101" y="80"/>
                  <a:pt x="102" y="80"/>
                  <a:pt x="103" y="79"/>
                </a:cubicBezTo>
                <a:cubicBezTo>
                  <a:pt x="168" y="14"/>
                  <a:pt x="168" y="14"/>
                  <a:pt x="168" y="14"/>
                </a:cubicBezTo>
                <a:cubicBezTo>
                  <a:pt x="168" y="60"/>
                  <a:pt x="168" y="60"/>
                  <a:pt x="168" y="60"/>
                </a:cubicBezTo>
                <a:cubicBezTo>
                  <a:pt x="168" y="62"/>
                  <a:pt x="170" y="64"/>
                  <a:pt x="172" y="64"/>
                </a:cubicBezTo>
                <a:cubicBezTo>
                  <a:pt x="174" y="64"/>
                  <a:pt x="176" y="62"/>
                  <a:pt x="176" y="60"/>
                </a:cubicBezTo>
                <a:cubicBezTo>
                  <a:pt x="176" y="4"/>
                  <a:pt x="176" y="4"/>
                  <a:pt x="176" y="4"/>
                </a:cubicBezTo>
                <a:cubicBezTo>
                  <a:pt x="176" y="2"/>
                  <a:pt x="174" y="0"/>
                  <a:pt x="17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9"/>
          <p:cNvSpPr>
            <a:spLocks noEditPoints="1"/>
          </p:cNvSpPr>
          <p:nvPr/>
        </p:nvSpPr>
        <p:spPr bwMode="auto">
          <a:xfrm>
            <a:off x="2620963" y="5721350"/>
            <a:ext cx="439738" cy="441325"/>
          </a:xfrm>
          <a:custGeom>
            <a:avLst/>
            <a:gdLst>
              <a:gd name="T0" fmla="*/ 76 w 176"/>
              <a:gd name="T1" fmla="*/ 96 h 176"/>
              <a:gd name="T2" fmla="*/ 20 w 176"/>
              <a:gd name="T3" fmla="*/ 96 h 176"/>
              <a:gd name="T4" fmla="*/ 16 w 176"/>
              <a:gd name="T5" fmla="*/ 100 h 176"/>
              <a:gd name="T6" fmla="*/ 20 w 176"/>
              <a:gd name="T7" fmla="*/ 104 h 176"/>
              <a:gd name="T8" fmla="*/ 66 w 176"/>
              <a:gd name="T9" fmla="*/ 104 h 176"/>
              <a:gd name="T10" fmla="*/ 1 w 176"/>
              <a:gd name="T11" fmla="*/ 169 h 176"/>
              <a:gd name="T12" fmla="*/ 0 w 176"/>
              <a:gd name="T13" fmla="*/ 172 h 176"/>
              <a:gd name="T14" fmla="*/ 4 w 176"/>
              <a:gd name="T15" fmla="*/ 176 h 176"/>
              <a:gd name="T16" fmla="*/ 7 w 176"/>
              <a:gd name="T17" fmla="*/ 175 h 176"/>
              <a:gd name="T18" fmla="*/ 72 w 176"/>
              <a:gd name="T19" fmla="*/ 110 h 176"/>
              <a:gd name="T20" fmla="*/ 72 w 176"/>
              <a:gd name="T21" fmla="*/ 156 h 176"/>
              <a:gd name="T22" fmla="*/ 76 w 176"/>
              <a:gd name="T23" fmla="*/ 160 h 176"/>
              <a:gd name="T24" fmla="*/ 80 w 176"/>
              <a:gd name="T25" fmla="*/ 156 h 176"/>
              <a:gd name="T26" fmla="*/ 80 w 176"/>
              <a:gd name="T27" fmla="*/ 100 h 176"/>
              <a:gd name="T28" fmla="*/ 76 w 176"/>
              <a:gd name="T29" fmla="*/ 96 h 176"/>
              <a:gd name="T30" fmla="*/ 176 w 176"/>
              <a:gd name="T31" fmla="*/ 4 h 176"/>
              <a:gd name="T32" fmla="*/ 172 w 176"/>
              <a:gd name="T33" fmla="*/ 0 h 176"/>
              <a:gd name="T34" fmla="*/ 169 w 176"/>
              <a:gd name="T35" fmla="*/ 1 h 176"/>
              <a:gd name="T36" fmla="*/ 104 w 176"/>
              <a:gd name="T37" fmla="*/ 66 h 176"/>
              <a:gd name="T38" fmla="*/ 104 w 176"/>
              <a:gd name="T39" fmla="*/ 20 h 176"/>
              <a:gd name="T40" fmla="*/ 100 w 176"/>
              <a:gd name="T41" fmla="*/ 16 h 176"/>
              <a:gd name="T42" fmla="*/ 96 w 176"/>
              <a:gd name="T43" fmla="*/ 20 h 176"/>
              <a:gd name="T44" fmla="*/ 96 w 176"/>
              <a:gd name="T45" fmla="*/ 76 h 176"/>
              <a:gd name="T46" fmla="*/ 100 w 176"/>
              <a:gd name="T47" fmla="*/ 80 h 176"/>
              <a:gd name="T48" fmla="*/ 156 w 176"/>
              <a:gd name="T49" fmla="*/ 80 h 176"/>
              <a:gd name="T50" fmla="*/ 160 w 176"/>
              <a:gd name="T51" fmla="*/ 76 h 176"/>
              <a:gd name="T52" fmla="*/ 156 w 176"/>
              <a:gd name="T53" fmla="*/ 72 h 176"/>
              <a:gd name="T54" fmla="*/ 110 w 176"/>
              <a:gd name="T55" fmla="*/ 72 h 176"/>
              <a:gd name="T56" fmla="*/ 175 w 176"/>
              <a:gd name="T57" fmla="*/ 7 h 176"/>
              <a:gd name="T58" fmla="*/ 176 w 176"/>
              <a:gd name="T59" fmla="*/ 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6" h="176">
                <a:moveTo>
                  <a:pt x="76" y="96"/>
                </a:moveTo>
                <a:cubicBezTo>
                  <a:pt x="20" y="96"/>
                  <a:pt x="20" y="96"/>
                  <a:pt x="20" y="96"/>
                </a:cubicBezTo>
                <a:cubicBezTo>
                  <a:pt x="18" y="96"/>
                  <a:pt x="16" y="98"/>
                  <a:pt x="16" y="100"/>
                </a:cubicBezTo>
                <a:cubicBezTo>
                  <a:pt x="16" y="102"/>
                  <a:pt x="18" y="104"/>
                  <a:pt x="20" y="104"/>
                </a:cubicBezTo>
                <a:cubicBezTo>
                  <a:pt x="66" y="104"/>
                  <a:pt x="66" y="104"/>
                  <a:pt x="66" y="104"/>
                </a:cubicBezTo>
                <a:cubicBezTo>
                  <a:pt x="1" y="169"/>
                  <a:pt x="1" y="169"/>
                  <a:pt x="1" y="169"/>
                </a:cubicBezTo>
                <a:cubicBezTo>
                  <a:pt x="0" y="170"/>
                  <a:pt x="0" y="171"/>
                  <a:pt x="0" y="172"/>
                </a:cubicBezTo>
                <a:cubicBezTo>
                  <a:pt x="0" y="174"/>
                  <a:pt x="2" y="176"/>
                  <a:pt x="4" y="176"/>
                </a:cubicBezTo>
                <a:cubicBezTo>
                  <a:pt x="5" y="176"/>
                  <a:pt x="6" y="176"/>
                  <a:pt x="7" y="175"/>
                </a:cubicBezTo>
                <a:cubicBezTo>
                  <a:pt x="72" y="110"/>
                  <a:pt x="72" y="110"/>
                  <a:pt x="72" y="110"/>
                </a:cubicBezTo>
                <a:cubicBezTo>
                  <a:pt x="72" y="156"/>
                  <a:pt x="72" y="156"/>
                  <a:pt x="72" y="156"/>
                </a:cubicBezTo>
                <a:cubicBezTo>
                  <a:pt x="72" y="158"/>
                  <a:pt x="74" y="160"/>
                  <a:pt x="76" y="160"/>
                </a:cubicBezTo>
                <a:cubicBezTo>
                  <a:pt x="78" y="160"/>
                  <a:pt x="80" y="158"/>
                  <a:pt x="80" y="156"/>
                </a:cubicBezTo>
                <a:cubicBezTo>
                  <a:pt x="80" y="100"/>
                  <a:pt x="80" y="100"/>
                  <a:pt x="80" y="100"/>
                </a:cubicBezTo>
                <a:cubicBezTo>
                  <a:pt x="80" y="98"/>
                  <a:pt x="78" y="96"/>
                  <a:pt x="76" y="96"/>
                </a:cubicBezTo>
                <a:moveTo>
                  <a:pt x="176" y="4"/>
                </a:moveTo>
                <a:cubicBezTo>
                  <a:pt x="176" y="2"/>
                  <a:pt x="174" y="0"/>
                  <a:pt x="172" y="0"/>
                </a:cubicBezTo>
                <a:cubicBezTo>
                  <a:pt x="171" y="0"/>
                  <a:pt x="170" y="0"/>
                  <a:pt x="169" y="1"/>
                </a:cubicBezTo>
                <a:cubicBezTo>
                  <a:pt x="104" y="66"/>
                  <a:pt x="104" y="66"/>
                  <a:pt x="104" y="66"/>
                </a:cubicBezTo>
                <a:cubicBezTo>
                  <a:pt x="104" y="20"/>
                  <a:pt x="104" y="20"/>
                  <a:pt x="104" y="20"/>
                </a:cubicBezTo>
                <a:cubicBezTo>
                  <a:pt x="104" y="18"/>
                  <a:pt x="102" y="16"/>
                  <a:pt x="100" y="16"/>
                </a:cubicBezTo>
                <a:cubicBezTo>
                  <a:pt x="98" y="16"/>
                  <a:pt x="96" y="18"/>
                  <a:pt x="96" y="20"/>
                </a:cubicBezTo>
                <a:cubicBezTo>
                  <a:pt x="96" y="76"/>
                  <a:pt x="96" y="76"/>
                  <a:pt x="96" y="76"/>
                </a:cubicBezTo>
                <a:cubicBezTo>
                  <a:pt x="96" y="78"/>
                  <a:pt x="98" y="80"/>
                  <a:pt x="100" y="80"/>
                </a:cubicBezTo>
                <a:cubicBezTo>
                  <a:pt x="156" y="80"/>
                  <a:pt x="156" y="80"/>
                  <a:pt x="156" y="80"/>
                </a:cubicBezTo>
                <a:cubicBezTo>
                  <a:pt x="158" y="80"/>
                  <a:pt x="160" y="78"/>
                  <a:pt x="160" y="76"/>
                </a:cubicBezTo>
                <a:cubicBezTo>
                  <a:pt x="160" y="74"/>
                  <a:pt x="158" y="72"/>
                  <a:pt x="156" y="72"/>
                </a:cubicBezTo>
                <a:cubicBezTo>
                  <a:pt x="110" y="72"/>
                  <a:pt x="110" y="72"/>
                  <a:pt x="110" y="72"/>
                </a:cubicBezTo>
                <a:cubicBezTo>
                  <a:pt x="175" y="7"/>
                  <a:pt x="175" y="7"/>
                  <a:pt x="175" y="7"/>
                </a:cubicBezTo>
                <a:cubicBezTo>
                  <a:pt x="176" y="6"/>
                  <a:pt x="176" y="5"/>
                  <a:pt x="176" y="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0"/>
          <p:cNvSpPr>
            <a:spLocks noEditPoints="1"/>
          </p:cNvSpPr>
          <p:nvPr/>
        </p:nvSpPr>
        <p:spPr bwMode="auto">
          <a:xfrm>
            <a:off x="3460750" y="5721350"/>
            <a:ext cx="441325" cy="441325"/>
          </a:xfrm>
          <a:custGeom>
            <a:avLst/>
            <a:gdLst>
              <a:gd name="T0" fmla="*/ 140 w 176"/>
              <a:gd name="T1" fmla="*/ 56 h 176"/>
              <a:gd name="T2" fmla="*/ 136 w 176"/>
              <a:gd name="T3" fmla="*/ 60 h 176"/>
              <a:gd name="T4" fmla="*/ 136 w 176"/>
              <a:gd name="T5" fmla="*/ 168 h 176"/>
              <a:gd name="T6" fmla="*/ 8 w 176"/>
              <a:gd name="T7" fmla="*/ 168 h 176"/>
              <a:gd name="T8" fmla="*/ 8 w 176"/>
              <a:gd name="T9" fmla="*/ 40 h 176"/>
              <a:gd name="T10" fmla="*/ 116 w 176"/>
              <a:gd name="T11" fmla="*/ 40 h 176"/>
              <a:gd name="T12" fmla="*/ 120 w 176"/>
              <a:gd name="T13" fmla="*/ 36 h 176"/>
              <a:gd name="T14" fmla="*/ 116 w 176"/>
              <a:gd name="T15" fmla="*/ 32 h 176"/>
              <a:gd name="T16" fmla="*/ 4 w 176"/>
              <a:gd name="T17" fmla="*/ 32 h 176"/>
              <a:gd name="T18" fmla="*/ 0 w 176"/>
              <a:gd name="T19" fmla="*/ 36 h 176"/>
              <a:gd name="T20" fmla="*/ 0 w 176"/>
              <a:gd name="T21" fmla="*/ 172 h 176"/>
              <a:gd name="T22" fmla="*/ 4 w 176"/>
              <a:gd name="T23" fmla="*/ 176 h 176"/>
              <a:gd name="T24" fmla="*/ 140 w 176"/>
              <a:gd name="T25" fmla="*/ 176 h 176"/>
              <a:gd name="T26" fmla="*/ 144 w 176"/>
              <a:gd name="T27" fmla="*/ 172 h 176"/>
              <a:gd name="T28" fmla="*/ 144 w 176"/>
              <a:gd name="T29" fmla="*/ 60 h 176"/>
              <a:gd name="T30" fmla="*/ 140 w 176"/>
              <a:gd name="T31" fmla="*/ 56 h 176"/>
              <a:gd name="T32" fmla="*/ 172 w 176"/>
              <a:gd name="T33" fmla="*/ 0 h 176"/>
              <a:gd name="T34" fmla="*/ 132 w 176"/>
              <a:gd name="T35" fmla="*/ 0 h 176"/>
              <a:gd name="T36" fmla="*/ 128 w 176"/>
              <a:gd name="T37" fmla="*/ 4 h 176"/>
              <a:gd name="T38" fmla="*/ 132 w 176"/>
              <a:gd name="T39" fmla="*/ 8 h 176"/>
              <a:gd name="T40" fmla="*/ 162 w 176"/>
              <a:gd name="T41" fmla="*/ 8 h 176"/>
              <a:gd name="T42" fmla="*/ 49 w 176"/>
              <a:gd name="T43" fmla="*/ 121 h 176"/>
              <a:gd name="T44" fmla="*/ 48 w 176"/>
              <a:gd name="T45" fmla="*/ 124 h 176"/>
              <a:gd name="T46" fmla="*/ 52 w 176"/>
              <a:gd name="T47" fmla="*/ 128 h 176"/>
              <a:gd name="T48" fmla="*/ 55 w 176"/>
              <a:gd name="T49" fmla="*/ 127 h 176"/>
              <a:gd name="T50" fmla="*/ 168 w 176"/>
              <a:gd name="T51" fmla="*/ 14 h 176"/>
              <a:gd name="T52" fmla="*/ 168 w 176"/>
              <a:gd name="T53" fmla="*/ 44 h 176"/>
              <a:gd name="T54" fmla="*/ 172 w 176"/>
              <a:gd name="T55" fmla="*/ 48 h 176"/>
              <a:gd name="T56" fmla="*/ 176 w 176"/>
              <a:gd name="T57" fmla="*/ 44 h 176"/>
              <a:gd name="T58" fmla="*/ 176 w 176"/>
              <a:gd name="T59" fmla="*/ 4 h 176"/>
              <a:gd name="T60" fmla="*/ 172 w 176"/>
              <a:gd name="T61"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176">
                <a:moveTo>
                  <a:pt x="140" y="56"/>
                </a:moveTo>
                <a:cubicBezTo>
                  <a:pt x="138" y="56"/>
                  <a:pt x="136" y="58"/>
                  <a:pt x="136" y="60"/>
                </a:cubicBezTo>
                <a:cubicBezTo>
                  <a:pt x="136" y="168"/>
                  <a:pt x="136" y="168"/>
                  <a:pt x="136" y="168"/>
                </a:cubicBezTo>
                <a:cubicBezTo>
                  <a:pt x="8" y="168"/>
                  <a:pt x="8" y="168"/>
                  <a:pt x="8" y="168"/>
                </a:cubicBezTo>
                <a:cubicBezTo>
                  <a:pt x="8" y="40"/>
                  <a:pt x="8" y="40"/>
                  <a:pt x="8" y="40"/>
                </a:cubicBezTo>
                <a:cubicBezTo>
                  <a:pt x="116" y="40"/>
                  <a:pt x="116" y="40"/>
                  <a:pt x="116" y="40"/>
                </a:cubicBezTo>
                <a:cubicBezTo>
                  <a:pt x="118" y="40"/>
                  <a:pt x="120" y="38"/>
                  <a:pt x="120" y="36"/>
                </a:cubicBezTo>
                <a:cubicBezTo>
                  <a:pt x="120" y="34"/>
                  <a:pt x="118" y="32"/>
                  <a:pt x="116" y="32"/>
                </a:cubicBezTo>
                <a:cubicBezTo>
                  <a:pt x="4" y="32"/>
                  <a:pt x="4" y="32"/>
                  <a:pt x="4" y="32"/>
                </a:cubicBezTo>
                <a:cubicBezTo>
                  <a:pt x="2" y="32"/>
                  <a:pt x="0" y="34"/>
                  <a:pt x="0" y="36"/>
                </a:cubicBezTo>
                <a:cubicBezTo>
                  <a:pt x="0" y="172"/>
                  <a:pt x="0" y="172"/>
                  <a:pt x="0" y="172"/>
                </a:cubicBezTo>
                <a:cubicBezTo>
                  <a:pt x="0" y="174"/>
                  <a:pt x="2" y="176"/>
                  <a:pt x="4" y="176"/>
                </a:cubicBezTo>
                <a:cubicBezTo>
                  <a:pt x="140" y="176"/>
                  <a:pt x="140" y="176"/>
                  <a:pt x="140" y="176"/>
                </a:cubicBezTo>
                <a:cubicBezTo>
                  <a:pt x="142" y="176"/>
                  <a:pt x="144" y="174"/>
                  <a:pt x="144" y="172"/>
                </a:cubicBezTo>
                <a:cubicBezTo>
                  <a:pt x="144" y="60"/>
                  <a:pt x="144" y="60"/>
                  <a:pt x="144" y="60"/>
                </a:cubicBezTo>
                <a:cubicBezTo>
                  <a:pt x="144" y="58"/>
                  <a:pt x="142" y="56"/>
                  <a:pt x="140" y="56"/>
                </a:cubicBezTo>
                <a:moveTo>
                  <a:pt x="172" y="0"/>
                </a:moveTo>
                <a:cubicBezTo>
                  <a:pt x="132" y="0"/>
                  <a:pt x="132" y="0"/>
                  <a:pt x="132" y="0"/>
                </a:cubicBezTo>
                <a:cubicBezTo>
                  <a:pt x="130" y="0"/>
                  <a:pt x="128" y="2"/>
                  <a:pt x="128" y="4"/>
                </a:cubicBezTo>
                <a:cubicBezTo>
                  <a:pt x="128" y="6"/>
                  <a:pt x="130" y="8"/>
                  <a:pt x="132" y="8"/>
                </a:cubicBezTo>
                <a:cubicBezTo>
                  <a:pt x="162" y="8"/>
                  <a:pt x="162" y="8"/>
                  <a:pt x="162" y="8"/>
                </a:cubicBezTo>
                <a:cubicBezTo>
                  <a:pt x="49" y="121"/>
                  <a:pt x="49" y="121"/>
                  <a:pt x="49" y="121"/>
                </a:cubicBezTo>
                <a:cubicBezTo>
                  <a:pt x="48" y="122"/>
                  <a:pt x="48" y="123"/>
                  <a:pt x="48" y="124"/>
                </a:cubicBezTo>
                <a:cubicBezTo>
                  <a:pt x="48" y="126"/>
                  <a:pt x="50" y="128"/>
                  <a:pt x="52" y="128"/>
                </a:cubicBezTo>
                <a:cubicBezTo>
                  <a:pt x="53" y="128"/>
                  <a:pt x="54" y="128"/>
                  <a:pt x="55" y="127"/>
                </a:cubicBezTo>
                <a:cubicBezTo>
                  <a:pt x="168" y="14"/>
                  <a:pt x="168" y="14"/>
                  <a:pt x="168" y="14"/>
                </a:cubicBezTo>
                <a:cubicBezTo>
                  <a:pt x="168" y="44"/>
                  <a:pt x="168" y="44"/>
                  <a:pt x="168" y="44"/>
                </a:cubicBezTo>
                <a:cubicBezTo>
                  <a:pt x="168" y="46"/>
                  <a:pt x="170" y="48"/>
                  <a:pt x="172" y="48"/>
                </a:cubicBezTo>
                <a:cubicBezTo>
                  <a:pt x="174" y="48"/>
                  <a:pt x="176" y="46"/>
                  <a:pt x="176" y="44"/>
                </a:cubicBezTo>
                <a:cubicBezTo>
                  <a:pt x="176" y="4"/>
                  <a:pt x="176" y="4"/>
                  <a:pt x="176" y="4"/>
                </a:cubicBezTo>
                <a:cubicBezTo>
                  <a:pt x="176" y="2"/>
                  <a:pt x="174" y="0"/>
                  <a:pt x="172" y="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1"/>
          <p:cNvSpPr>
            <a:spLocks noEditPoints="1"/>
          </p:cNvSpPr>
          <p:nvPr/>
        </p:nvSpPr>
        <p:spPr bwMode="auto">
          <a:xfrm>
            <a:off x="4302125" y="5721350"/>
            <a:ext cx="439738" cy="441325"/>
          </a:xfrm>
          <a:custGeom>
            <a:avLst/>
            <a:gdLst>
              <a:gd name="T0" fmla="*/ 172 w 176"/>
              <a:gd name="T1" fmla="*/ 120 h 176"/>
              <a:gd name="T2" fmla="*/ 152 w 176"/>
              <a:gd name="T3" fmla="*/ 120 h 176"/>
              <a:gd name="T4" fmla="*/ 4 w 176"/>
              <a:gd name="T5" fmla="*/ 0 h 176"/>
              <a:gd name="T6" fmla="*/ 0 w 176"/>
              <a:gd name="T7" fmla="*/ 4 h 176"/>
              <a:gd name="T8" fmla="*/ 4 w 176"/>
              <a:gd name="T9" fmla="*/ 8 h 176"/>
              <a:gd name="T10" fmla="*/ 91 w 176"/>
              <a:gd name="T11" fmla="*/ 67 h 176"/>
              <a:gd name="T12" fmla="*/ 104 w 176"/>
              <a:gd name="T13" fmla="*/ 120 h 176"/>
              <a:gd name="T14" fmla="*/ 84 w 176"/>
              <a:gd name="T15" fmla="*/ 120 h 176"/>
              <a:gd name="T16" fmla="*/ 80 w 176"/>
              <a:gd name="T17" fmla="*/ 124 h 176"/>
              <a:gd name="T18" fmla="*/ 81 w 176"/>
              <a:gd name="T19" fmla="*/ 127 h 176"/>
              <a:gd name="T20" fmla="*/ 125 w 176"/>
              <a:gd name="T21" fmla="*/ 175 h 176"/>
              <a:gd name="T22" fmla="*/ 128 w 176"/>
              <a:gd name="T23" fmla="*/ 176 h 176"/>
              <a:gd name="T24" fmla="*/ 131 w 176"/>
              <a:gd name="T25" fmla="*/ 175 h 176"/>
              <a:gd name="T26" fmla="*/ 175 w 176"/>
              <a:gd name="T27" fmla="*/ 127 h 176"/>
              <a:gd name="T28" fmla="*/ 176 w 176"/>
              <a:gd name="T29" fmla="*/ 124 h 176"/>
              <a:gd name="T30" fmla="*/ 172 w 176"/>
              <a:gd name="T31" fmla="*/ 120 h 176"/>
              <a:gd name="T32" fmla="*/ 128 w 176"/>
              <a:gd name="T33" fmla="*/ 166 h 176"/>
              <a:gd name="T34" fmla="*/ 93 w 176"/>
              <a:gd name="T35" fmla="*/ 128 h 176"/>
              <a:gd name="T36" fmla="*/ 108 w 176"/>
              <a:gd name="T37" fmla="*/ 128 h 176"/>
              <a:gd name="T38" fmla="*/ 112 w 176"/>
              <a:gd name="T39" fmla="*/ 124 h 176"/>
              <a:gd name="T40" fmla="*/ 112 w 176"/>
              <a:gd name="T41" fmla="*/ 120 h 176"/>
              <a:gd name="T42" fmla="*/ 61 w 176"/>
              <a:gd name="T43" fmla="*/ 16 h 176"/>
              <a:gd name="T44" fmla="*/ 144 w 176"/>
              <a:gd name="T45" fmla="*/ 120 h 176"/>
              <a:gd name="T46" fmla="*/ 144 w 176"/>
              <a:gd name="T47" fmla="*/ 124 h 176"/>
              <a:gd name="T48" fmla="*/ 148 w 176"/>
              <a:gd name="T49" fmla="*/ 128 h 176"/>
              <a:gd name="T50" fmla="*/ 163 w 176"/>
              <a:gd name="T51" fmla="*/ 128 h 176"/>
              <a:gd name="T52" fmla="*/ 128 w 176"/>
              <a:gd name="T53" fmla="*/ 1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2" y="120"/>
                </a:moveTo>
                <a:cubicBezTo>
                  <a:pt x="152" y="120"/>
                  <a:pt x="152" y="120"/>
                  <a:pt x="152" y="120"/>
                </a:cubicBezTo>
                <a:cubicBezTo>
                  <a:pt x="150" y="99"/>
                  <a:pt x="135" y="0"/>
                  <a:pt x="4" y="0"/>
                </a:cubicBezTo>
                <a:cubicBezTo>
                  <a:pt x="2" y="0"/>
                  <a:pt x="0" y="2"/>
                  <a:pt x="0" y="4"/>
                </a:cubicBezTo>
                <a:cubicBezTo>
                  <a:pt x="0" y="6"/>
                  <a:pt x="2" y="8"/>
                  <a:pt x="4" y="8"/>
                </a:cubicBezTo>
                <a:cubicBezTo>
                  <a:pt x="45" y="8"/>
                  <a:pt x="75" y="28"/>
                  <a:pt x="91" y="67"/>
                </a:cubicBezTo>
                <a:cubicBezTo>
                  <a:pt x="101" y="90"/>
                  <a:pt x="103" y="111"/>
                  <a:pt x="104" y="120"/>
                </a:cubicBezTo>
                <a:cubicBezTo>
                  <a:pt x="84" y="120"/>
                  <a:pt x="84" y="120"/>
                  <a:pt x="84" y="120"/>
                </a:cubicBezTo>
                <a:cubicBezTo>
                  <a:pt x="82" y="120"/>
                  <a:pt x="80" y="122"/>
                  <a:pt x="80" y="124"/>
                </a:cubicBezTo>
                <a:cubicBezTo>
                  <a:pt x="80" y="125"/>
                  <a:pt x="80" y="126"/>
                  <a:pt x="81" y="127"/>
                </a:cubicBezTo>
                <a:cubicBezTo>
                  <a:pt x="125" y="175"/>
                  <a:pt x="125" y="175"/>
                  <a:pt x="125" y="175"/>
                </a:cubicBezTo>
                <a:cubicBezTo>
                  <a:pt x="126" y="176"/>
                  <a:pt x="127" y="176"/>
                  <a:pt x="128" y="176"/>
                </a:cubicBezTo>
                <a:cubicBezTo>
                  <a:pt x="129" y="176"/>
                  <a:pt x="130" y="176"/>
                  <a:pt x="131" y="175"/>
                </a:cubicBezTo>
                <a:cubicBezTo>
                  <a:pt x="175" y="127"/>
                  <a:pt x="175" y="127"/>
                  <a:pt x="175" y="127"/>
                </a:cubicBezTo>
                <a:cubicBezTo>
                  <a:pt x="176" y="126"/>
                  <a:pt x="176" y="125"/>
                  <a:pt x="176" y="124"/>
                </a:cubicBezTo>
                <a:cubicBezTo>
                  <a:pt x="176" y="122"/>
                  <a:pt x="174" y="120"/>
                  <a:pt x="172" y="120"/>
                </a:cubicBezTo>
                <a:moveTo>
                  <a:pt x="128" y="166"/>
                </a:moveTo>
                <a:cubicBezTo>
                  <a:pt x="93" y="128"/>
                  <a:pt x="93" y="128"/>
                  <a:pt x="93" y="128"/>
                </a:cubicBezTo>
                <a:cubicBezTo>
                  <a:pt x="108" y="128"/>
                  <a:pt x="108" y="128"/>
                  <a:pt x="108" y="128"/>
                </a:cubicBezTo>
                <a:cubicBezTo>
                  <a:pt x="110" y="128"/>
                  <a:pt x="112" y="126"/>
                  <a:pt x="112" y="124"/>
                </a:cubicBezTo>
                <a:cubicBezTo>
                  <a:pt x="112" y="120"/>
                  <a:pt x="112" y="120"/>
                  <a:pt x="112" y="120"/>
                </a:cubicBezTo>
                <a:cubicBezTo>
                  <a:pt x="111" y="104"/>
                  <a:pt x="105" y="46"/>
                  <a:pt x="61" y="16"/>
                </a:cubicBezTo>
                <a:cubicBezTo>
                  <a:pt x="134" y="39"/>
                  <a:pt x="143" y="103"/>
                  <a:pt x="144" y="120"/>
                </a:cubicBezTo>
                <a:cubicBezTo>
                  <a:pt x="144" y="124"/>
                  <a:pt x="144" y="124"/>
                  <a:pt x="144" y="124"/>
                </a:cubicBezTo>
                <a:cubicBezTo>
                  <a:pt x="144" y="126"/>
                  <a:pt x="146" y="128"/>
                  <a:pt x="148" y="128"/>
                </a:cubicBezTo>
                <a:cubicBezTo>
                  <a:pt x="163" y="128"/>
                  <a:pt x="163" y="128"/>
                  <a:pt x="163" y="128"/>
                </a:cubicBezTo>
                <a:lnTo>
                  <a:pt x="128" y="1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62"/>
          <p:cNvSpPr>
            <a:spLocks noEditPoints="1"/>
          </p:cNvSpPr>
          <p:nvPr/>
        </p:nvSpPr>
        <p:spPr bwMode="auto">
          <a:xfrm>
            <a:off x="5141913" y="5721350"/>
            <a:ext cx="439738" cy="441325"/>
          </a:xfrm>
          <a:custGeom>
            <a:avLst/>
            <a:gdLst>
              <a:gd name="T0" fmla="*/ 175 w 176"/>
              <a:gd name="T1" fmla="*/ 49 h 176"/>
              <a:gd name="T2" fmla="*/ 131 w 176"/>
              <a:gd name="T3" fmla="*/ 1 h 176"/>
              <a:gd name="T4" fmla="*/ 128 w 176"/>
              <a:gd name="T5" fmla="*/ 0 h 176"/>
              <a:gd name="T6" fmla="*/ 125 w 176"/>
              <a:gd name="T7" fmla="*/ 1 h 176"/>
              <a:gd name="T8" fmla="*/ 81 w 176"/>
              <a:gd name="T9" fmla="*/ 49 h 176"/>
              <a:gd name="T10" fmla="*/ 80 w 176"/>
              <a:gd name="T11" fmla="*/ 52 h 176"/>
              <a:gd name="T12" fmla="*/ 84 w 176"/>
              <a:gd name="T13" fmla="*/ 56 h 176"/>
              <a:gd name="T14" fmla="*/ 104 w 176"/>
              <a:gd name="T15" fmla="*/ 56 h 176"/>
              <a:gd name="T16" fmla="*/ 91 w 176"/>
              <a:gd name="T17" fmla="*/ 109 h 176"/>
              <a:gd name="T18" fmla="*/ 4 w 176"/>
              <a:gd name="T19" fmla="*/ 168 h 176"/>
              <a:gd name="T20" fmla="*/ 0 w 176"/>
              <a:gd name="T21" fmla="*/ 172 h 176"/>
              <a:gd name="T22" fmla="*/ 4 w 176"/>
              <a:gd name="T23" fmla="*/ 176 h 176"/>
              <a:gd name="T24" fmla="*/ 152 w 176"/>
              <a:gd name="T25" fmla="*/ 56 h 176"/>
              <a:gd name="T26" fmla="*/ 172 w 176"/>
              <a:gd name="T27" fmla="*/ 56 h 176"/>
              <a:gd name="T28" fmla="*/ 176 w 176"/>
              <a:gd name="T29" fmla="*/ 52 h 176"/>
              <a:gd name="T30" fmla="*/ 175 w 176"/>
              <a:gd name="T31" fmla="*/ 49 h 176"/>
              <a:gd name="T32" fmla="*/ 148 w 176"/>
              <a:gd name="T33" fmla="*/ 48 h 176"/>
              <a:gd name="T34" fmla="*/ 144 w 176"/>
              <a:gd name="T35" fmla="*/ 52 h 176"/>
              <a:gd name="T36" fmla="*/ 144 w 176"/>
              <a:gd name="T37" fmla="*/ 56 h 176"/>
              <a:gd name="T38" fmla="*/ 61 w 176"/>
              <a:gd name="T39" fmla="*/ 160 h 176"/>
              <a:gd name="T40" fmla="*/ 112 w 176"/>
              <a:gd name="T41" fmla="*/ 56 h 176"/>
              <a:gd name="T42" fmla="*/ 112 w 176"/>
              <a:gd name="T43" fmla="*/ 52 h 176"/>
              <a:gd name="T44" fmla="*/ 108 w 176"/>
              <a:gd name="T45" fmla="*/ 48 h 176"/>
              <a:gd name="T46" fmla="*/ 93 w 176"/>
              <a:gd name="T47" fmla="*/ 48 h 176"/>
              <a:gd name="T48" fmla="*/ 128 w 176"/>
              <a:gd name="T49" fmla="*/ 10 h 176"/>
              <a:gd name="T50" fmla="*/ 163 w 176"/>
              <a:gd name="T51" fmla="*/ 48 h 176"/>
              <a:gd name="T52" fmla="*/ 148 w 176"/>
              <a:gd name="T53" fmla="*/ 4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5" y="49"/>
                </a:moveTo>
                <a:cubicBezTo>
                  <a:pt x="131" y="1"/>
                  <a:pt x="131" y="1"/>
                  <a:pt x="131" y="1"/>
                </a:cubicBezTo>
                <a:cubicBezTo>
                  <a:pt x="130" y="0"/>
                  <a:pt x="129" y="0"/>
                  <a:pt x="128" y="0"/>
                </a:cubicBezTo>
                <a:cubicBezTo>
                  <a:pt x="127" y="0"/>
                  <a:pt x="126" y="0"/>
                  <a:pt x="125" y="1"/>
                </a:cubicBezTo>
                <a:cubicBezTo>
                  <a:pt x="81" y="49"/>
                  <a:pt x="81" y="49"/>
                  <a:pt x="81" y="49"/>
                </a:cubicBezTo>
                <a:cubicBezTo>
                  <a:pt x="80" y="50"/>
                  <a:pt x="80" y="51"/>
                  <a:pt x="80" y="52"/>
                </a:cubicBezTo>
                <a:cubicBezTo>
                  <a:pt x="80" y="54"/>
                  <a:pt x="82" y="56"/>
                  <a:pt x="84" y="56"/>
                </a:cubicBezTo>
                <a:cubicBezTo>
                  <a:pt x="104" y="56"/>
                  <a:pt x="104" y="56"/>
                  <a:pt x="104" y="56"/>
                </a:cubicBezTo>
                <a:cubicBezTo>
                  <a:pt x="103" y="64"/>
                  <a:pt x="101" y="86"/>
                  <a:pt x="91" y="109"/>
                </a:cubicBezTo>
                <a:cubicBezTo>
                  <a:pt x="75" y="148"/>
                  <a:pt x="45" y="168"/>
                  <a:pt x="4" y="168"/>
                </a:cubicBezTo>
                <a:cubicBezTo>
                  <a:pt x="2" y="168"/>
                  <a:pt x="0" y="170"/>
                  <a:pt x="0" y="172"/>
                </a:cubicBezTo>
                <a:cubicBezTo>
                  <a:pt x="0" y="174"/>
                  <a:pt x="2" y="176"/>
                  <a:pt x="4" y="176"/>
                </a:cubicBezTo>
                <a:cubicBezTo>
                  <a:pt x="135" y="176"/>
                  <a:pt x="150" y="77"/>
                  <a:pt x="152" y="56"/>
                </a:cubicBezTo>
                <a:cubicBezTo>
                  <a:pt x="172" y="56"/>
                  <a:pt x="172" y="56"/>
                  <a:pt x="172" y="56"/>
                </a:cubicBezTo>
                <a:cubicBezTo>
                  <a:pt x="174" y="56"/>
                  <a:pt x="176" y="54"/>
                  <a:pt x="176" y="52"/>
                </a:cubicBezTo>
                <a:cubicBezTo>
                  <a:pt x="176" y="51"/>
                  <a:pt x="176" y="50"/>
                  <a:pt x="175" y="49"/>
                </a:cubicBezTo>
                <a:moveTo>
                  <a:pt x="148" y="48"/>
                </a:moveTo>
                <a:cubicBezTo>
                  <a:pt x="146" y="48"/>
                  <a:pt x="144" y="50"/>
                  <a:pt x="144" y="52"/>
                </a:cubicBezTo>
                <a:cubicBezTo>
                  <a:pt x="144" y="56"/>
                  <a:pt x="144" y="56"/>
                  <a:pt x="144" y="56"/>
                </a:cubicBezTo>
                <a:cubicBezTo>
                  <a:pt x="143" y="73"/>
                  <a:pt x="134" y="137"/>
                  <a:pt x="61" y="160"/>
                </a:cubicBezTo>
                <a:cubicBezTo>
                  <a:pt x="105" y="130"/>
                  <a:pt x="111" y="72"/>
                  <a:pt x="112" y="56"/>
                </a:cubicBezTo>
                <a:cubicBezTo>
                  <a:pt x="112" y="52"/>
                  <a:pt x="112" y="52"/>
                  <a:pt x="112" y="52"/>
                </a:cubicBezTo>
                <a:cubicBezTo>
                  <a:pt x="112" y="50"/>
                  <a:pt x="110" y="48"/>
                  <a:pt x="108" y="48"/>
                </a:cubicBezTo>
                <a:cubicBezTo>
                  <a:pt x="93" y="48"/>
                  <a:pt x="93" y="48"/>
                  <a:pt x="93" y="48"/>
                </a:cubicBezTo>
                <a:cubicBezTo>
                  <a:pt x="128" y="10"/>
                  <a:pt x="128" y="10"/>
                  <a:pt x="128" y="10"/>
                </a:cubicBezTo>
                <a:cubicBezTo>
                  <a:pt x="163" y="48"/>
                  <a:pt x="163" y="48"/>
                  <a:pt x="163" y="48"/>
                </a:cubicBezTo>
                <a:lnTo>
                  <a:pt x="148" y="4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63"/>
          <p:cNvSpPr>
            <a:spLocks noEditPoints="1"/>
          </p:cNvSpPr>
          <p:nvPr/>
        </p:nvSpPr>
        <p:spPr bwMode="auto">
          <a:xfrm>
            <a:off x="5981700" y="5721350"/>
            <a:ext cx="441325" cy="441325"/>
          </a:xfrm>
          <a:custGeom>
            <a:avLst/>
            <a:gdLst>
              <a:gd name="T0" fmla="*/ 56 w 176"/>
              <a:gd name="T1" fmla="*/ 24 h 176"/>
              <a:gd name="T2" fmla="*/ 56 w 176"/>
              <a:gd name="T3" fmla="*/ 4 h 176"/>
              <a:gd name="T4" fmla="*/ 52 w 176"/>
              <a:gd name="T5" fmla="*/ 0 h 176"/>
              <a:gd name="T6" fmla="*/ 49 w 176"/>
              <a:gd name="T7" fmla="*/ 1 h 176"/>
              <a:gd name="T8" fmla="*/ 1 w 176"/>
              <a:gd name="T9" fmla="*/ 45 h 176"/>
              <a:gd name="T10" fmla="*/ 0 w 176"/>
              <a:gd name="T11" fmla="*/ 48 h 176"/>
              <a:gd name="T12" fmla="*/ 1 w 176"/>
              <a:gd name="T13" fmla="*/ 51 h 176"/>
              <a:gd name="T14" fmla="*/ 49 w 176"/>
              <a:gd name="T15" fmla="*/ 95 h 176"/>
              <a:gd name="T16" fmla="*/ 52 w 176"/>
              <a:gd name="T17" fmla="*/ 96 h 176"/>
              <a:gd name="T18" fmla="*/ 56 w 176"/>
              <a:gd name="T19" fmla="*/ 92 h 176"/>
              <a:gd name="T20" fmla="*/ 56 w 176"/>
              <a:gd name="T21" fmla="*/ 72 h 176"/>
              <a:gd name="T22" fmla="*/ 109 w 176"/>
              <a:gd name="T23" fmla="*/ 85 h 176"/>
              <a:gd name="T24" fmla="*/ 168 w 176"/>
              <a:gd name="T25" fmla="*/ 172 h 176"/>
              <a:gd name="T26" fmla="*/ 172 w 176"/>
              <a:gd name="T27" fmla="*/ 176 h 176"/>
              <a:gd name="T28" fmla="*/ 176 w 176"/>
              <a:gd name="T29" fmla="*/ 172 h 176"/>
              <a:gd name="T30" fmla="*/ 56 w 176"/>
              <a:gd name="T31" fmla="*/ 24 h 176"/>
              <a:gd name="T32" fmla="*/ 56 w 176"/>
              <a:gd name="T33" fmla="*/ 64 h 176"/>
              <a:gd name="T34" fmla="*/ 52 w 176"/>
              <a:gd name="T35" fmla="*/ 64 h 176"/>
              <a:gd name="T36" fmla="*/ 48 w 176"/>
              <a:gd name="T37" fmla="*/ 68 h 176"/>
              <a:gd name="T38" fmla="*/ 48 w 176"/>
              <a:gd name="T39" fmla="*/ 83 h 176"/>
              <a:gd name="T40" fmla="*/ 10 w 176"/>
              <a:gd name="T41" fmla="*/ 48 h 176"/>
              <a:gd name="T42" fmla="*/ 48 w 176"/>
              <a:gd name="T43" fmla="*/ 13 h 176"/>
              <a:gd name="T44" fmla="*/ 48 w 176"/>
              <a:gd name="T45" fmla="*/ 28 h 176"/>
              <a:gd name="T46" fmla="*/ 52 w 176"/>
              <a:gd name="T47" fmla="*/ 32 h 176"/>
              <a:gd name="T48" fmla="*/ 56 w 176"/>
              <a:gd name="T49" fmla="*/ 32 h 176"/>
              <a:gd name="T50" fmla="*/ 160 w 176"/>
              <a:gd name="T51" fmla="*/ 115 h 176"/>
              <a:gd name="T52" fmla="*/ 56 w 176"/>
              <a:gd name="T53"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56" y="24"/>
                </a:moveTo>
                <a:cubicBezTo>
                  <a:pt x="56" y="4"/>
                  <a:pt x="56" y="4"/>
                  <a:pt x="56" y="4"/>
                </a:cubicBezTo>
                <a:cubicBezTo>
                  <a:pt x="56" y="2"/>
                  <a:pt x="54" y="0"/>
                  <a:pt x="52" y="0"/>
                </a:cubicBezTo>
                <a:cubicBezTo>
                  <a:pt x="51" y="0"/>
                  <a:pt x="50" y="0"/>
                  <a:pt x="49" y="1"/>
                </a:cubicBezTo>
                <a:cubicBezTo>
                  <a:pt x="1" y="45"/>
                  <a:pt x="1" y="45"/>
                  <a:pt x="1" y="45"/>
                </a:cubicBezTo>
                <a:cubicBezTo>
                  <a:pt x="0" y="46"/>
                  <a:pt x="0" y="47"/>
                  <a:pt x="0" y="48"/>
                </a:cubicBezTo>
                <a:cubicBezTo>
                  <a:pt x="0" y="49"/>
                  <a:pt x="0" y="50"/>
                  <a:pt x="1" y="51"/>
                </a:cubicBezTo>
                <a:cubicBezTo>
                  <a:pt x="49" y="95"/>
                  <a:pt x="49" y="95"/>
                  <a:pt x="49" y="95"/>
                </a:cubicBezTo>
                <a:cubicBezTo>
                  <a:pt x="50" y="96"/>
                  <a:pt x="51" y="96"/>
                  <a:pt x="52" y="96"/>
                </a:cubicBezTo>
                <a:cubicBezTo>
                  <a:pt x="54" y="96"/>
                  <a:pt x="56" y="94"/>
                  <a:pt x="56" y="92"/>
                </a:cubicBezTo>
                <a:cubicBezTo>
                  <a:pt x="56" y="72"/>
                  <a:pt x="56" y="72"/>
                  <a:pt x="56" y="72"/>
                </a:cubicBezTo>
                <a:cubicBezTo>
                  <a:pt x="65" y="73"/>
                  <a:pt x="86" y="75"/>
                  <a:pt x="109" y="85"/>
                </a:cubicBezTo>
                <a:cubicBezTo>
                  <a:pt x="148" y="101"/>
                  <a:pt x="168" y="131"/>
                  <a:pt x="168" y="172"/>
                </a:cubicBezTo>
                <a:cubicBezTo>
                  <a:pt x="168" y="174"/>
                  <a:pt x="170" y="176"/>
                  <a:pt x="172" y="176"/>
                </a:cubicBezTo>
                <a:cubicBezTo>
                  <a:pt x="174" y="176"/>
                  <a:pt x="176" y="174"/>
                  <a:pt x="176" y="172"/>
                </a:cubicBezTo>
                <a:cubicBezTo>
                  <a:pt x="176" y="41"/>
                  <a:pt x="77" y="26"/>
                  <a:pt x="56" y="24"/>
                </a:cubicBezTo>
                <a:moveTo>
                  <a:pt x="56" y="64"/>
                </a:moveTo>
                <a:cubicBezTo>
                  <a:pt x="52" y="64"/>
                  <a:pt x="52" y="64"/>
                  <a:pt x="52" y="64"/>
                </a:cubicBezTo>
                <a:cubicBezTo>
                  <a:pt x="50" y="64"/>
                  <a:pt x="48" y="66"/>
                  <a:pt x="48" y="68"/>
                </a:cubicBezTo>
                <a:cubicBezTo>
                  <a:pt x="48" y="83"/>
                  <a:pt x="48" y="83"/>
                  <a:pt x="48" y="83"/>
                </a:cubicBezTo>
                <a:cubicBezTo>
                  <a:pt x="10" y="48"/>
                  <a:pt x="10" y="48"/>
                  <a:pt x="10" y="48"/>
                </a:cubicBezTo>
                <a:cubicBezTo>
                  <a:pt x="48" y="13"/>
                  <a:pt x="48" y="13"/>
                  <a:pt x="48" y="13"/>
                </a:cubicBezTo>
                <a:cubicBezTo>
                  <a:pt x="48" y="28"/>
                  <a:pt x="48" y="28"/>
                  <a:pt x="48" y="28"/>
                </a:cubicBezTo>
                <a:cubicBezTo>
                  <a:pt x="48" y="30"/>
                  <a:pt x="50" y="32"/>
                  <a:pt x="52" y="32"/>
                </a:cubicBezTo>
                <a:cubicBezTo>
                  <a:pt x="56" y="32"/>
                  <a:pt x="56" y="32"/>
                  <a:pt x="56" y="32"/>
                </a:cubicBezTo>
                <a:cubicBezTo>
                  <a:pt x="73" y="33"/>
                  <a:pt x="137" y="42"/>
                  <a:pt x="160" y="115"/>
                </a:cubicBezTo>
                <a:cubicBezTo>
                  <a:pt x="130" y="71"/>
                  <a:pt x="72" y="65"/>
                  <a:pt x="56" y="64"/>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4"/>
          <p:cNvSpPr>
            <a:spLocks noEditPoints="1"/>
          </p:cNvSpPr>
          <p:nvPr/>
        </p:nvSpPr>
        <p:spPr bwMode="auto">
          <a:xfrm>
            <a:off x="6823075" y="5721350"/>
            <a:ext cx="439738" cy="441325"/>
          </a:xfrm>
          <a:custGeom>
            <a:avLst/>
            <a:gdLst>
              <a:gd name="T0" fmla="*/ 175 w 176"/>
              <a:gd name="T1" fmla="*/ 45 h 176"/>
              <a:gd name="T2" fmla="*/ 127 w 176"/>
              <a:gd name="T3" fmla="*/ 1 h 176"/>
              <a:gd name="T4" fmla="*/ 124 w 176"/>
              <a:gd name="T5" fmla="*/ 0 h 176"/>
              <a:gd name="T6" fmla="*/ 120 w 176"/>
              <a:gd name="T7" fmla="*/ 4 h 176"/>
              <a:gd name="T8" fmla="*/ 120 w 176"/>
              <a:gd name="T9" fmla="*/ 24 h 176"/>
              <a:gd name="T10" fmla="*/ 0 w 176"/>
              <a:gd name="T11" fmla="*/ 172 h 176"/>
              <a:gd name="T12" fmla="*/ 4 w 176"/>
              <a:gd name="T13" fmla="*/ 176 h 176"/>
              <a:gd name="T14" fmla="*/ 8 w 176"/>
              <a:gd name="T15" fmla="*/ 172 h 176"/>
              <a:gd name="T16" fmla="*/ 67 w 176"/>
              <a:gd name="T17" fmla="*/ 85 h 176"/>
              <a:gd name="T18" fmla="*/ 120 w 176"/>
              <a:gd name="T19" fmla="*/ 72 h 176"/>
              <a:gd name="T20" fmla="*/ 120 w 176"/>
              <a:gd name="T21" fmla="*/ 92 h 176"/>
              <a:gd name="T22" fmla="*/ 124 w 176"/>
              <a:gd name="T23" fmla="*/ 96 h 176"/>
              <a:gd name="T24" fmla="*/ 127 w 176"/>
              <a:gd name="T25" fmla="*/ 95 h 176"/>
              <a:gd name="T26" fmla="*/ 175 w 176"/>
              <a:gd name="T27" fmla="*/ 51 h 176"/>
              <a:gd name="T28" fmla="*/ 176 w 176"/>
              <a:gd name="T29" fmla="*/ 48 h 176"/>
              <a:gd name="T30" fmla="*/ 175 w 176"/>
              <a:gd name="T31" fmla="*/ 45 h 176"/>
              <a:gd name="T32" fmla="*/ 128 w 176"/>
              <a:gd name="T33" fmla="*/ 83 h 176"/>
              <a:gd name="T34" fmla="*/ 128 w 176"/>
              <a:gd name="T35" fmla="*/ 68 h 176"/>
              <a:gd name="T36" fmla="*/ 124 w 176"/>
              <a:gd name="T37" fmla="*/ 64 h 176"/>
              <a:gd name="T38" fmla="*/ 120 w 176"/>
              <a:gd name="T39" fmla="*/ 64 h 176"/>
              <a:gd name="T40" fmla="*/ 16 w 176"/>
              <a:gd name="T41" fmla="*/ 115 h 176"/>
              <a:gd name="T42" fmla="*/ 120 w 176"/>
              <a:gd name="T43" fmla="*/ 32 h 176"/>
              <a:gd name="T44" fmla="*/ 124 w 176"/>
              <a:gd name="T45" fmla="*/ 32 h 176"/>
              <a:gd name="T46" fmla="*/ 128 w 176"/>
              <a:gd name="T47" fmla="*/ 28 h 176"/>
              <a:gd name="T48" fmla="*/ 128 w 176"/>
              <a:gd name="T49" fmla="*/ 13 h 176"/>
              <a:gd name="T50" fmla="*/ 166 w 176"/>
              <a:gd name="T51" fmla="*/ 48 h 176"/>
              <a:gd name="T52" fmla="*/ 128 w 176"/>
              <a:gd name="T53" fmla="*/ 8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6">
                <a:moveTo>
                  <a:pt x="175" y="45"/>
                </a:moveTo>
                <a:cubicBezTo>
                  <a:pt x="127" y="1"/>
                  <a:pt x="127" y="1"/>
                  <a:pt x="127" y="1"/>
                </a:cubicBezTo>
                <a:cubicBezTo>
                  <a:pt x="126" y="0"/>
                  <a:pt x="125" y="0"/>
                  <a:pt x="124" y="0"/>
                </a:cubicBezTo>
                <a:cubicBezTo>
                  <a:pt x="122" y="0"/>
                  <a:pt x="120" y="2"/>
                  <a:pt x="120" y="4"/>
                </a:cubicBezTo>
                <a:cubicBezTo>
                  <a:pt x="120" y="24"/>
                  <a:pt x="120" y="24"/>
                  <a:pt x="120" y="24"/>
                </a:cubicBezTo>
                <a:cubicBezTo>
                  <a:pt x="99" y="26"/>
                  <a:pt x="0" y="41"/>
                  <a:pt x="0" y="172"/>
                </a:cubicBezTo>
                <a:cubicBezTo>
                  <a:pt x="0" y="174"/>
                  <a:pt x="2" y="176"/>
                  <a:pt x="4" y="176"/>
                </a:cubicBezTo>
                <a:cubicBezTo>
                  <a:pt x="6" y="176"/>
                  <a:pt x="8" y="174"/>
                  <a:pt x="8" y="172"/>
                </a:cubicBezTo>
                <a:cubicBezTo>
                  <a:pt x="8" y="131"/>
                  <a:pt x="28" y="101"/>
                  <a:pt x="67" y="85"/>
                </a:cubicBezTo>
                <a:cubicBezTo>
                  <a:pt x="90" y="75"/>
                  <a:pt x="112" y="73"/>
                  <a:pt x="120" y="72"/>
                </a:cubicBezTo>
                <a:cubicBezTo>
                  <a:pt x="120" y="92"/>
                  <a:pt x="120" y="92"/>
                  <a:pt x="120" y="92"/>
                </a:cubicBezTo>
                <a:cubicBezTo>
                  <a:pt x="120" y="94"/>
                  <a:pt x="122" y="96"/>
                  <a:pt x="124" y="96"/>
                </a:cubicBezTo>
                <a:cubicBezTo>
                  <a:pt x="125" y="96"/>
                  <a:pt x="126" y="96"/>
                  <a:pt x="127" y="95"/>
                </a:cubicBezTo>
                <a:cubicBezTo>
                  <a:pt x="175" y="51"/>
                  <a:pt x="175" y="51"/>
                  <a:pt x="175" y="51"/>
                </a:cubicBezTo>
                <a:cubicBezTo>
                  <a:pt x="176" y="50"/>
                  <a:pt x="176" y="49"/>
                  <a:pt x="176" y="48"/>
                </a:cubicBezTo>
                <a:cubicBezTo>
                  <a:pt x="176" y="47"/>
                  <a:pt x="176" y="46"/>
                  <a:pt x="175" y="45"/>
                </a:cubicBezTo>
                <a:moveTo>
                  <a:pt x="128" y="83"/>
                </a:moveTo>
                <a:cubicBezTo>
                  <a:pt x="128" y="68"/>
                  <a:pt x="128" y="68"/>
                  <a:pt x="128" y="68"/>
                </a:cubicBezTo>
                <a:cubicBezTo>
                  <a:pt x="128" y="66"/>
                  <a:pt x="126" y="64"/>
                  <a:pt x="124" y="64"/>
                </a:cubicBezTo>
                <a:cubicBezTo>
                  <a:pt x="120" y="64"/>
                  <a:pt x="120" y="64"/>
                  <a:pt x="120" y="64"/>
                </a:cubicBezTo>
                <a:cubicBezTo>
                  <a:pt x="104" y="65"/>
                  <a:pt x="46" y="71"/>
                  <a:pt x="16" y="115"/>
                </a:cubicBezTo>
                <a:cubicBezTo>
                  <a:pt x="39" y="42"/>
                  <a:pt x="103" y="33"/>
                  <a:pt x="120" y="32"/>
                </a:cubicBezTo>
                <a:cubicBezTo>
                  <a:pt x="124" y="32"/>
                  <a:pt x="124" y="32"/>
                  <a:pt x="124" y="32"/>
                </a:cubicBezTo>
                <a:cubicBezTo>
                  <a:pt x="126" y="32"/>
                  <a:pt x="128" y="30"/>
                  <a:pt x="128" y="28"/>
                </a:cubicBezTo>
                <a:cubicBezTo>
                  <a:pt x="128" y="13"/>
                  <a:pt x="128" y="13"/>
                  <a:pt x="128" y="13"/>
                </a:cubicBezTo>
                <a:cubicBezTo>
                  <a:pt x="166" y="48"/>
                  <a:pt x="166" y="48"/>
                  <a:pt x="166" y="48"/>
                </a:cubicBezTo>
                <a:lnTo>
                  <a:pt x="128" y="8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5"/>
          <p:cNvSpPr>
            <a:spLocks/>
          </p:cNvSpPr>
          <p:nvPr/>
        </p:nvSpPr>
        <p:spPr bwMode="auto">
          <a:xfrm>
            <a:off x="7662863" y="5800725"/>
            <a:ext cx="439738" cy="280988"/>
          </a:xfrm>
          <a:custGeom>
            <a:avLst/>
            <a:gdLst>
              <a:gd name="T0" fmla="*/ 130 w 176"/>
              <a:gd name="T1" fmla="*/ 8 h 112"/>
              <a:gd name="T2" fmla="*/ 84 w 176"/>
              <a:gd name="T3" fmla="*/ 54 h 112"/>
              <a:gd name="T4" fmla="*/ 84 w 176"/>
              <a:gd name="T5" fmla="*/ 58 h 112"/>
              <a:gd name="T6" fmla="*/ 46 w 176"/>
              <a:gd name="T7" fmla="*/ 96 h 112"/>
              <a:gd name="T8" fmla="*/ 8 w 176"/>
              <a:gd name="T9" fmla="*/ 58 h 112"/>
              <a:gd name="T10" fmla="*/ 8 w 176"/>
              <a:gd name="T11" fmla="*/ 54 h 112"/>
              <a:gd name="T12" fmla="*/ 46 w 176"/>
              <a:gd name="T13" fmla="*/ 16 h 112"/>
              <a:gd name="T14" fmla="*/ 68 w 176"/>
              <a:gd name="T15" fmla="*/ 24 h 112"/>
              <a:gd name="T16" fmla="*/ 52 w 176"/>
              <a:gd name="T17" fmla="*/ 24 h 112"/>
              <a:gd name="T18" fmla="*/ 48 w 176"/>
              <a:gd name="T19" fmla="*/ 28 h 112"/>
              <a:gd name="T20" fmla="*/ 52 w 176"/>
              <a:gd name="T21" fmla="*/ 32 h 112"/>
              <a:gd name="T22" fmla="*/ 76 w 176"/>
              <a:gd name="T23" fmla="*/ 32 h 112"/>
              <a:gd name="T24" fmla="*/ 80 w 176"/>
              <a:gd name="T25" fmla="*/ 28 h 112"/>
              <a:gd name="T26" fmla="*/ 80 w 176"/>
              <a:gd name="T27" fmla="*/ 4 h 112"/>
              <a:gd name="T28" fmla="*/ 76 w 176"/>
              <a:gd name="T29" fmla="*/ 0 h 112"/>
              <a:gd name="T30" fmla="*/ 72 w 176"/>
              <a:gd name="T31" fmla="*/ 4 h 112"/>
              <a:gd name="T32" fmla="*/ 72 w 176"/>
              <a:gd name="T33" fmla="*/ 17 h 112"/>
              <a:gd name="T34" fmla="*/ 46 w 176"/>
              <a:gd name="T35" fmla="*/ 8 h 112"/>
              <a:gd name="T36" fmla="*/ 0 w 176"/>
              <a:gd name="T37" fmla="*/ 54 h 112"/>
              <a:gd name="T38" fmla="*/ 0 w 176"/>
              <a:gd name="T39" fmla="*/ 58 h 112"/>
              <a:gd name="T40" fmla="*/ 46 w 176"/>
              <a:gd name="T41" fmla="*/ 104 h 112"/>
              <a:gd name="T42" fmla="*/ 92 w 176"/>
              <a:gd name="T43" fmla="*/ 58 h 112"/>
              <a:gd name="T44" fmla="*/ 92 w 176"/>
              <a:gd name="T45" fmla="*/ 54 h 112"/>
              <a:gd name="T46" fmla="*/ 130 w 176"/>
              <a:gd name="T47" fmla="*/ 16 h 112"/>
              <a:gd name="T48" fmla="*/ 168 w 176"/>
              <a:gd name="T49" fmla="*/ 54 h 112"/>
              <a:gd name="T50" fmla="*/ 168 w 176"/>
              <a:gd name="T51" fmla="*/ 58 h 112"/>
              <a:gd name="T52" fmla="*/ 130 w 176"/>
              <a:gd name="T53" fmla="*/ 96 h 112"/>
              <a:gd name="T54" fmla="*/ 108 w 176"/>
              <a:gd name="T55" fmla="*/ 88 h 112"/>
              <a:gd name="T56" fmla="*/ 124 w 176"/>
              <a:gd name="T57" fmla="*/ 88 h 112"/>
              <a:gd name="T58" fmla="*/ 128 w 176"/>
              <a:gd name="T59" fmla="*/ 84 h 112"/>
              <a:gd name="T60" fmla="*/ 124 w 176"/>
              <a:gd name="T61" fmla="*/ 80 h 112"/>
              <a:gd name="T62" fmla="*/ 100 w 176"/>
              <a:gd name="T63" fmla="*/ 80 h 112"/>
              <a:gd name="T64" fmla="*/ 96 w 176"/>
              <a:gd name="T65" fmla="*/ 84 h 112"/>
              <a:gd name="T66" fmla="*/ 96 w 176"/>
              <a:gd name="T67" fmla="*/ 108 h 112"/>
              <a:gd name="T68" fmla="*/ 100 w 176"/>
              <a:gd name="T69" fmla="*/ 112 h 112"/>
              <a:gd name="T70" fmla="*/ 104 w 176"/>
              <a:gd name="T71" fmla="*/ 108 h 112"/>
              <a:gd name="T72" fmla="*/ 104 w 176"/>
              <a:gd name="T73" fmla="*/ 95 h 112"/>
              <a:gd name="T74" fmla="*/ 130 w 176"/>
              <a:gd name="T75" fmla="*/ 104 h 112"/>
              <a:gd name="T76" fmla="*/ 176 w 176"/>
              <a:gd name="T77" fmla="*/ 58 h 112"/>
              <a:gd name="T78" fmla="*/ 176 w 176"/>
              <a:gd name="T79" fmla="*/ 54 h 112"/>
              <a:gd name="T80" fmla="*/ 130 w 176"/>
              <a:gd name="T81" fmla="*/ 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12">
                <a:moveTo>
                  <a:pt x="130" y="8"/>
                </a:moveTo>
                <a:cubicBezTo>
                  <a:pt x="105" y="8"/>
                  <a:pt x="84" y="29"/>
                  <a:pt x="84" y="54"/>
                </a:cubicBezTo>
                <a:cubicBezTo>
                  <a:pt x="84" y="58"/>
                  <a:pt x="84" y="58"/>
                  <a:pt x="84" y="58"/>
                </a:cubicBezTo>
                <a:cubicBezTo>
                  <a:pt x="84" y="79"/>
                  <a:pt x="67" y="96"/>
                  <a:pt x="46" y="96"/>
                </a:cubicBezTo>
                <a:cubicBezTo>
                  <a:pt x="25" y="96"/>
                  <a:pt x="8" y="79"/>
                  <a:pt x="8" y="58"/>
                </a:cubicBezTo>
                <a:cubicBezTo>
                  <a:pt x="8" y="54"/>
                  <a:pt x="8" y="54"/>
                  <a:pt x="8" y="54"/>
                </a:cubicBezTo>
                <a:cubicBezTo>
                  <a:pt x="8" y="33"/>
                  <a:pt x="25" y="16"/>
                  <a:pt x="46" y="16"/>
                </a:cubicBezTo>
                <a:cubicBezTo>
                  <a:pt x="54" y="16"/>
                  <a:pt x="62" y="19"/>
                  <a:pt x="68" y="24"/>
                </a:cubicBezTo>
                <a:cubicBezTo>
                  <a:pt x="52" y="24"/>
                  <a:pt x="52" y="24"/>
                  <a:pt x="52" y="24"/>
                </a:cubicBezTo>
                <a:cubicBezTo>
                  <a:pt x="50" y="24"/>
                  <a:pt x="48" y="26"/>
                  <a:pt x="48" y="28"/>
                </a:cubicBezTo>
                <a:cubicBezTo>
                  <a:pt x="48" y="30"/>
                  <a:pt x="50" y="32"/>
                  <a:pt x="52" y="32"/>
                </a:cubicBezTo>
                <a:cubicBezTo>
                  <a:pt x="76" y="32"/>
                  <a:pt x="76" y="32"/>
                  <a:pt x="76" y="32"/>
                </a:cubicBezTo>
                <a:cubicBezTo>
                  <a:pt x="78" y="32"/>
                  <a:pt x="80" y="30"/>
                  <a:pt x="80" y="28"/>
                </a:cubicBezTo>
                <a:cubicBezTo>
                  <a:pt x="80" y="4"/>
                  <a:pt x="80" y="4"/>
                  <a:pt x="80" y="4"/>
                </a:cubicBezTo>
                <a:cubicBezTo>
                  <a:pt x="80" y="2"/>
                  <a:pt x="78" y="0"/>
                  <a:pt x="76" y="0"/>
                </a:cubicBezTo>
                <a:cubicBezTo>
                  <a:pt x="74" y="0"/>
                  <a:pt x="72" y="2"/>
                  <a:pt x="72" y="4"/>
                </a:cubicBezTo>
                <a:cubicBezTo>
                  <a:pt x="72" y="17"/>
                  <a:pt x="72" y="17"/>
                  <a:pt x="72" y="17"/>
                </a:cubicBezTo>
                <a:cubicBezTo>
                  <a:pt x="64" y="11"/>
                  <a:pt x="55" y="8"/>
                  <a:pt x="46" y="8"/>
                </a:cubicBezTo>
                <a:cubicBezTo>
                  <a:pt x="21" y="8"/>
                  <a:pt x="0" y="29"/>
                  <a:pt x="0" y="54"/>
                </a:cubicBezTo>
                <a:cubicBezTo>
                  <a:pt x="0" y="58"/>
                  <a:pt x="0" y="58"/>
                  <a:pt x="0" y="58"/>
                </a:cubicBezTo>
                <a:cubicBezTo>
                  <a:pt x="0" y="83"/>
                  <a:pt x="21" y="104"/>
                  <a:pt x="46" y="104"/>
                </a:cubicBezTo>
                <a:cubicBezTo>
                  <a:pt x="71" y="104"/>
                  <a:pt x="92" y="83"/>
                  <a:pt x="92" y="58"/>
                </a:cubicBezTo>
                <a:cubicBezTo>
                  <a:pt x="92" y="54"/>
                  <a:pt x="92" y="54"/>
                  <a:pt x="92" y="54"/>
                </a:cubicBezTo>
                <a:cubicBezTo>
                  <a:pt x="92" y="33"/>
                  <a:pt x="109" y="16"/>
                  <a:pt x="130" y="16"/>
                </a:cubicBezTo>
                <a:cubicBezTo>
                  <a:pt x="151" y="16"/>
                  <a:pt x="168" y="33"/>
                  <a:pt x="168" y="54"/>
                </a:cubicBezTo>
                <a:cubicBezTo>
                  <a:pt x="168" y="58"/>
                  <a:pt x="168" y="58"/>
                  <a:pt x="168" y="58"/>
                </a:cubicBezTo>
                <a:cubicBezTo>
                  <a:pt x="168" y="79"/>
                  <a:pt x="151" y="96"/>
                  <a:pt x="130" y="96"/>
                </a:cubicBezTo>
                <a:cubicBezTo>
                  <a:pt x="122" y="96"/>
                  <a:pt x="114" y="93"/>
                  <a:pt x="108" y="88"/>
                </a:cubicBezTo>
                <a:cubicBezTo>
                  <a:pt x="124" y="88"/>
                  <a:pt x="124" y="88"/>
                  <a:pt x="124" y="88"/>
                </a:cubicBezTo>
                <a:cubicBezTo>
                  <a:pt x="126" y="88"/>
                  <a:pt x="128" y="86"/>
                  <a:pt x="128" y="84"/>
                </a:cubicBezTo>
                <a:cubicBezTo>
                  <a:pt x="128" y="82"/>
                  <a:pt x="126" y="80"/>
                  <a:pt x="124" y="80"/>
                </a:cubicBezTo>
                <a:cubicBezTo>
                  <a:pt x="100" y="80"/>
                  <a:pt x="100" y="80"/>
                  <a:pt x="100" y="80"/>
                </a:cubicBezTo>
                <a:cubicBezTo>
                  <a:pt x="98" y="80"/>
                  <a:pt x="96" y="82"/>
                  <a:pt x="96" y="84"/>
                </a:cubicBezTo>
                <a:cubicBezTo>
                  <a:pt x="96" y="108"/>
                  <a:pt x="96" y="108"/>
                  <a:pt x="96" y="108"/>
                </a:cubicBezTo>
                <a:cubicBezTo>
                  <a:pt x="96" y="110"/>
                  <a:pt x="98" y="112"/>
                  <a:pt x="100" y="112"/>
                </a:cubicBezTo>
                <a:cubicBezTo>
                  <a:pt x="102" y="112"/>
                  <a:pt x="104" y="110"/>
                  <a:pt x="104" y="108"/>
                </a:cubicBezTo>
                <a:cubicBezTo>
                  <a:pt x="104" y="95"/>
                  <a:pt x="104" y="95"/>
                  <a:pt x="104" y="95"/>
                </a:cubicBezTo>
                <a:cubicBezTo>
                  <a:pt x="112" y="101"/>
                  <a:pt x="121" y="104"/>
                  <a:pt x="130" y="104"/>
                </a:cubicBezTo>
                <a:cubicBezTo>
                  <a:pt x="155" y="104"/>
                  <a:pt x="176" y="83"/>
                  <a:pt x="176" y="58"/>
                </a:cubicBezTo>
                <a:cubicBezTo>
                  <a:pt x="176" y="54"/>
                  <a:pt x="176" y="54"/>
                  <a:pt x="176" y="54"/>
                </a:cubicBezTo>
                <a:cubicBezTo>
                  <a:pt x="176" y="29"/>
                  <a:pt x="155" y="8"/>
                  <a:pt x="130" y="8"/>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6"/>
          <p:cNvSpPr>
            <a:spLocks noEditPoints="1"/>
          </p:cNvSpPr>
          <p:nvPr/>
        </p:nvSpPr>
        <p:spPr bwMode="auto">
          <a:xfrm>
            <a:off x="8502650" y="5781675"/>
            <a:ext cx="441325" cy="320675"/>
          </a:xfrm>
          <a:custGeom>
            <a:avLst/>
            <a:gdLst>
              <a:gd name="T0" fmla="*/ 4 w 176"/>
              <a:gd name="T1" fmla="*/ 24 h 128"/>
              <a:gd name="T2" fmla="*/ 50 w 176"/>
              <a:gd name="T3" fmla="*/ 24 h 128"/>
              <a:gd name="T4" fmla="*/ 75 w 176"/>
              <a:gd name="T5" fmla="*/ 55 h 128"/>
              <a:gd name="T6" fmla="*/ 80 w 176"/>
              <a:gd name="T7" fmla="*/ 48 h 128"/>
              <a:gd name="T8" fmla="*/ 55 w 176"/>
              <a:gd name="T9" fmla="*/ 17 h 128"/>
              <a:gd name="T10" fmla="*/ 55 w 176"/>
              <a:gd name="T11" fmla="*/ 18 h 128"/>
              <a:gd name="T12" fmla="*/ 52 w 176"/>
              <a:gd name="T13" fmla="*/ 16 h 128"/>
              <a:gd name="T14" fmla="*/ 4 w 176"/>
              <a:gd name="T15" fmla="*/ 16 h 128"/>
              <a:gd name="T16" fmla="*/ 0 w 176"/>
              <a:gd name="T17" fmla="*/ 20 h 128"/>
              <a:gd name="T18" fmla="*/ 4 w 176"/>
              <a:gd name="T19" fmla="*/ 24 h 128"/>
              <a:gd name="T20" fmla="*/ 159 w 176"/>
              <a:gd name="T21" fmla="*/ 89 h 128"/>
              <a:gd name="T22" fmla="*/ 156 w 176"/>
              <a:gd name="T23" fmla="*/ 88 h 128"/>
              <a:gd name="T24" fmla="*/ 152 w 176"/>
              <a:gd name="T25" fmla="*/ 92 h 128"/>
              <a:gd name="T26" fmla="*/ 153 w 176"/>
              <a:gd name="T27" fmla="*/ 95 h 128"/>
              <a:gd name="T28" fmla="*/ 162 w 176"/>
              <a:gd name="T29" fmla="*/ 104 h 128"/>
              <a:gd name="T30" fmla="*/ 126 w 176"/>
              <a:gd name="T31" fmla="*/ 104 h 128"/>
              <a:gd name="T32" fmla="*/ 101 w 176"/>
              <a:gd name="T33" fmla="*/ 73 h 128"/>
              <a:gd name="T34" fmla="*/ 96 w 176"/>
              <a:gd name="T35" fmla="*/ 80 h 128"/>
              <a:gd name="T36" fmla="*/ 121 w 176"/>
              <a:gd name="T37" fmla="*/ 111 h 128"/>
              <a:gd name="T38" fmla="*/ 121 w 176"/>
              <a:gd name="T39" fmla="*/ 110 h 128"/>
              <a:gd name="T40" fmla="*/ 124 w 176"/>
              <a:gd name="T41" fmla="*/ 112 h 128"/>
              <a:gd name="T42" fmla="*/ 162 w 176"/>
              <a:gd name="T43" fmla="*/ 112 h 128"/>
              <a:gd name="T44" fmla="*/ 153 w 176"/>
              <a:gd name="T45" fmla="*/ 121 h 128"/>
              <a:gd name="T46" fmla="*/ 152 w 176"/>
              <a:gd name="T47" fmla="*/ 124 h 128"/>
              <a:gd name="T48" fmla="*/ 156 w 176"/>
              <a:gd name="T49" fmla="*/ 128 h 128"/>
              <a:gd name="T50" fmla="*/ 159 w 176"/>
              <a:gd name="T51" fmla="*/ 127 h 128"/>
              <a:gd name="T52" fmla="*/ 175 w 176"/>
              <a:gd name="T53" fmla="*/ 111 h 128"/>
              <a:gd name="T54" fmla="*/ 176 w 176"/>
              <a:gd name="T55" fmla="*/ 108 h 128"/>
              <a:gd name="T56" fmla="*/ 175 w 176"/>
              <a:gd name="T57" fmla="*/ 105 h 128"/>
              <a:gd name="T58" fmla="*/ 159 w 176"/>
              <a:gd name="T59" fmla="*/ 89 h 128"/>
              <a:gd name="T60" fmla="*/ 162 w 176"/>
              <a:gd name="T61" fmla="*/ 24 h 128"/>
              <a:gd name="T62" fmla="*/ 153 w 176"/>
              <a:gd name="T63" fmla="*/ 33 h 128"/>
              <a:gd name="T64" fmla="*/ 152 w 176"/>
              <a:gd name="T65" fmla="*/ 36 h 128"/>
              <a:gd name="T66" fmla="*/ 156 w 176"/>
              <a:gd name="T67" fmla="*/ 40 h 128"/>
              <a:gd name="T68" fmla="*/ 159 w 176"/>
              <a:gd name="T69" fmla="*/ 39 h 128"/>
              <a:gd name="T70" fmla="*/ 175 w 176"/>
              <a:gd name="T71" fmla="*/ 23 h 128"/>
              <a:gd name="T72" fmla="*/ 176 w 176"/>
              <a:gd name="T73" fmla="*/ 20 h 128"/>
              <a:gd name="T74" fmla="*/ 175 w 176"/>
              <a:gd name="T75" fmla="*/ 17 h 128"/>
              <a:gd name="T76" fmla="*/ 159 w 176"/>
              <a:gd name="T77" fmla="*/ 1 h 128"/>
              <a:gd name="T78" fmla="*/ 156 w 176"/>
              <a:gd name="T79" fmla="*/ 0 h 128"/>
              <a:gd name="T80" fmla="*/ 152 w 176"/>
              <a:gd name="T81" fmla="*/ 4 h 128"/>
              <a:gd name="T82" fmla="*/ 153 w 176"/>
              <a:gd name="T83" fmla="*/ 7 h 128"/>
              <a:gd name="T84" fmla="*/ 162 w 176"/>
              <a:gd name="T85" fmla="*/ 16 h 128"/>
              <a:gd name="T86" fmla="*/ 124 w 176"/>
              <a:gd name="T87" fmla="*/ 16 h 128"/>
              <a:gd name="T88" fmla="*/ 121 w 176"/>
              <a:gd name="T89" fmla="*/ 18 h 128"/>
              <a:gd name="T90" fmla="*/ 121 w 176"/>
              <a:gd name="T91" fmla="*/ 17 h 128"/>
              <a:gd name="T92" fmla="*/ 50 w 176"/>
              <a:gd name="T93" fmla="*/ 104 h 128"/>
              <a:gd name="T94" fmla="*/ 4 w 176"/>
              <a:gd name="T95" fmla="*/ 104 h 128"/>
              <a:gd name="T96" fmla="*/ 0 w 176"/>
              <a:gd name="T97" fmla="*/ 108 h 128"/>
              <a:gd name="T98" fmla="*/ 4 w 176"/>
              <a:gd name="T99" fmla="*/ 112 h 128"/>
              <a:gd name="T100" fmla="*/ 52 w 176"/>
              <a:gd name="T101" fmla="*/ 112 h 128"/>
              <a:gd name="T102" fmla="*/ 55 w 176"/>
              <a:gd name="T103" fmla="*/ 110 h 128"/>
              <a:gd name="T104" fmla="*/ 55 w 176"/>
              <a:gd name="T105" fmla="*/ 111 h 128"/>
              <a:gd name="T106" fmla="*/ 126 w 176"/>
              <a:gd name="T107" fmla="*/ 24 h 128"/>
              <a:gd name="T108" fmla="*/ 162 w 176"/>
              <a:gd name="T10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6" h="128">
                <a:moveTo>
                  <a:pt x="4" y="24"/>
                </a:moveTo>
                <a:cubicBezTo>
                  <a:pt x="50" y="24"/>
                  <a:pt x="50" y="24"/>
                  <a:pt x="50" y="24"/>
                </a:cubicBezTo>
                <a:cubicBezTo>
                  <a:pt x="75" y="55"/>
                  <a:pt x="75" y="55"/>
                  <a:pt x="75" y="55"/>
                </a:cubicBezTo>
                <a:cubicBezTo>
                  <a:pt x="80" y="48"/>
                  <a:pt x="80" y="48"/>
                  <a:pt x="80" y="48"/>
                </a:cubicBezTo>
                <a:cubicBezTo>
                  <a:pt x="55" y="17"/>
                  <a:pt x="55" y="17"/>
                  <a:pt x="55" y="17"/>
                </a:cubicBezTo>
                <a:cubicBezTo>
                  <a:pt x="55" y="18"/>
                  <a:pt x="55" y="18"/>
                  <a:pt x="55" y="18"/>
                </a:cubicBezTo>
                <a:cubicBezTo>
                  <a:pt x="54" y="17"/>
                  <a:pt x="53" y="16"/>
                  <a:pt x="52" y="16"/>
                </a:cubicBezTo>
                <a:cubicBezTo>
                  <a:pt x="4" y="16"/>
                  <a:pt x="4" y="16"/>
                  <a:pt x="4" y="16"/>
                </a:cubicBezTo>
                <a:cubicBezTo>
                  <a:pt x="2" y="16"/>
                  <a:pt x="0" y="18"/>
                  <a:pt x="0" y="20"/>
                </a:cubicBezTo>
                <a:cubicBezTo>
                  <a:pt x="0" y="22"/>
                  <a:pt x="2" y="24"/>
                  <a:pt x="4" y="24"/>
                </a:cubicBezTo>
                <a:moveTo>
                  <a:pt x="159" y="89"/>
                </a:moveTo>
                <a:cubicBezTo>
                  <a:pt x="158" y="88"/>
                  <a:pt x="157" y="88"/>
                  <a:pt x="156" y="88"/>
                </a:cubicBezTo>
                <a:cubicBezTo>
                  <a:pt x="154" y="88"/>
                  <a:pt x="152" y="90"/>
                  <a:pt x="152" y="92"/>
                </a:cubicBezTo>
                <a:cubicBezTo>
                  <a:pt x="152" y="93"/>
                  <a:pt x="152" y="94"/>
                  <a:pt x="153" y="95"/>
                </a:cubicBezTo>
                <a:cubicBezTo>
                  <a:pt x="162" y="104"/>
                  <a:pt x="162" y="104"/>
                  <a:pt x="162" y="104"/>
                </a:cubicBezTo>
                <a:cubicBezTo>
                  <a:pt x="126" y="104"/>
                  <a:pt x="126" y="104"/>
                  <a:pt x="126" y="104"/>
                </a:cubicBezTo>
                <a:cubicBezTo>
                  <a:pt x="101" y="73"/>
                  <a:pt x="101" y="73"/>
                  <a:pt x="101" y="73"/>
                </a:cubicBezTo>
                <a:cubicBezTo>
                  <a:pt x="96" y="80"/>
                  <a:pt x="96" y="80"/>
                  <a:pt x="96" y="80"/>
                </a:cubicBezTo>
                <a:cubicBezTo>
                  <a:pt x="121" y="111"/>
                  <a:pt x="121" y="111"/>
                  <a:pt x="121" y="111"/>
                </a:cubicBezTo>
                <a:cubicBezTo>
                  <a:pt x="121" y="110"/>
                  <a:pt x="121" y="110"/>
                  <a:pt x="121" y="110"/>
                </a:cubicBezTo>
                <a:cubicBezTo>
                  <a:pt x="122" y="111"/>
                  <a:pt x="123" y="112"/>
                  <a:pt x="124" y="112"/>
                </a:cubicBezTo>
                <a:cubicBezTo>
                  <a:pt x="162" y="112"/>
                  <a:pt x="162" y="112"/>
                  <a:pt x="162" y="112"/>
                </a:cubicBezTo>
                <a:cubicBezTo>
                  <a:pt x="153" y="121"/>
                  <a:pt x="153" y="121"/>
                  <a:pt x="153" y="121"/>
                </a:cubicBezTo>
                <a:cubicBezTo>
                  <a:pt x="152" y="122"/>
                  <a:pt x="152" y="123"/>
                  <a:pt x="152" y="124"/>
                </a:cubicBezTo>
                <a:cubicBezTo>
                  <a:pt x="152" y="126"/>
                  <a:pt x="154" y="128"/>
                  <a:pt x="156" y="128"/>
                </a:cubicBezTo>
                <a:cubicBezTo>
                  <a:pt x="157" y="128"/>
                  <a:pt x="158" y="128"/>
                  <a:pt x="159" y="127"/>
                </a:cubicBezTo>
                <a:cubicBezTo>
                  <a:pt x="175" y="111"/>
                  <a:pt x="175" y="111"/>
                  <a:pt x="175" y="111"/>
                </a:cubicBezTo>
                <a:cubicBezTo>
                  <a:pt x="176" y="110"/>
                  <a:pt x="176" y="109"/>
                  <a:pt x="176" y="108"/>
                </a:cubicBezTo>
                <a:cubicBezTo>
                  <a:pt x="176" y="107"/>
                  <a:pt x="176" y="106"/>
                  <a:pt x="175" y="105"/>
                </a:cubicBezTo>
                <a:lnTo>
                  <a:pt x="159" y="89"/>
                </a:lnTo>
                <a:close/>
                <a:moveTo>
                  <a:pt x="162" y="24"/>
                </a:moveTo>
                <a:cubicBezTo>
                  <a:pt x="153" y="33"/>
                  <a:pt x="153" y="33"/>
                  <a:pt x="153" y="33"/>
                </a:cubicBezTo>
                <a:cubicBezTo>
                  <a:pt x="152" y="34"/>
                  <a:pt x="152" y="35"/>
                  <a:pt x="152" y="36"/>
                </a:cubicBezTo>
                <a:cubicBezTo>
                  <a:pt x="152" y="38"/>
                  <a:pt x="154" y="40"/>
                  <a:pt x="156" y="40"/>
                </a:cubicBezTo>
                <a:cubicBezTo>
                  <a:pt x="157" y="40"/>
                  <a:pt x="158" y="40"/>
                  <a:pt x="159" y="39"/>
                </a:cubicBezTo>
                <a:cubicBezTo>
                  <a:pt x="175" y="23"/>
                  <a:pt x="175" y="23"/>
                  <a:pt x="175" y="23"/>
                </a:cubicBezTo>
                <a:cubicBezTo>
                  <a:pt x="176" y="22"/>
                  <a:pt x="176" y="21"/>
                  <a:pt x="176" y="20"/>
                </a:cubicBezTo>
                <a:cubicBezTo>
                  <a:pt x="176" y="19"/>
                  <a:pt x="176" y="18"/>
                  <a:pt x="175" y="17"/>
                </a:cubicBezTo>
                <a:cubicBezTo>
                  <a:pt x="159" y="1"/>
                  <a:pt x="159" y="1"/>
                  <a:pt x="159" y="1"/>
                </a:cubicBezTo>
                <a:cubicBezTo>
                  <a:pt x="158" y="0"/>
                  <a:pt x="157" y="0"/>
                  <a:pt x="156" y="0"/>
                </a:cubicBezTo>
                <a:cubicBezTo>
                  <a:pt x="154" y="0"/>
                  <a:pt x="152" y="2"/>
                  <a:pt x="152" y="4"/>
                </a:cubicBezTo>
                <a:cubicBezTo>
                  <a:pt x="152" y="5"/>
                  <a:pt x="152" y="6"/>
                  <a:pt x="153" y="7"/>
                </a:cubicBezTo>
                <a:cubicBezTo>
                  <a:pt x="162" y="16"/>
                  <a:pt x="162" y="16"/>
                  <a:pt x="162" y="16"/>
                </a:cubicBezTo>
                <a:cubicBezTo>
                  <a:pt x="124" y="16"/>
                  <a:pt x="124" y="16"/>
                  <a:pt x="124" y="16"/>
                </a:cubicBezTo>
                <a:cubicBezTo>
                  <a:pt x="123" y="16"/>
                  <a:pt x="122" y="17"/>
                  <a:pt x="121" y="18"/>
                </a:cubicBezTo>
                <a:cubicBezTo>
                  <a:pt x="121" y="17"/>
                  <a:pt x="121" y="17"/>
                  <a:pt x="121" y="17"/>
                </a:cubicBezTo>
                <a:cubicBezTo>
                  <a:pt x="50" y="104"/>
                  <a:pt x="50" y="104"/>
                  <a:pt x="50" y="104"/>
                </a:cubicBezTo>
                <a:cubicBezTo>
                  <a:pt x="4" y="104"/>
                  <a:pt x="4" y="104"/>
                  <a:pt x="4" y="104"/>
                </a:cubicBezTo>
                <a:cubicBezTo>
                  <a:pt x="2" y="104"/>
                  <a:pt x="0" y="106"/>
                  <a:pt x="0" y="108"/>
                </a:cubicBezTo>
                <a:cubicBezTo>
                  <a:pt x="0" y="110"/>
                  <a:pt x="2" y="112"/>
                  <a:pt x="4" y="112"/>
                </a:cubicBezTo>
                <a:cubicBezTo>
                  <a:pt x="52" y="112"/>
                  <a:pt x="52" y="112"/>
                  <a:pt x="52" y="112"/>
                </a:cubicBezTo>
                <a:cubicBezTo>
                  <a:pt x="53" y="112"/>
                  <a:pt x="54" y="111"/>
                  <a:pt x="55" y="110"/>
                </a:cubicBezTo>
                <a:cubicBezTo>
                  <a:pt x="55" y="111"/>
                  <a:pt x="55" y="111"/>
                  <a:pt x="55" y="111"/>
                </a:cubicBezTo>
                <a:cubicBezTo>
                  <a:pt x="126" y="24"/>
                  <a:pt x="126" y="24"/>
                  <a:pt x="126" y="24"/>
                </a:cubicBezTo>
                <a:lnTo>
                  <a:pt x="162" y="2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7"/>
          <p:cNvSpPr>
            <a:spLocks noEditPoints="1"/>
          </p:cNvSpPr>
          <p:nvPr/>
        </p:nvSpPr>
        <p:spPr bwMode="auto">
          <a:xfrm>
            <a:off x="9344025" y="5761038"/>
            <a:ext cx="439738" cy="360363"/>
          </a:xfrm>
          <a:custGeom>
            <a:avLst/>
            <a:gdLst>
              <a:gd name="T0" fmla="*/ 175 w 176"/>
              <a:gd name="T1" fmla="*/ 69 h 144"/>
              <a:gd name="T2" fmla="*/ 151 w 176"/>
              <a:gd name="T3" fmla="*/ 45 h 144"/>
              <a:gd name="T4" fmla="*/ 148 w 176"/>
              <a:gd name="T5" fmla="*/ 44 h 144"/>
              <a:gd name="T6" fmla="*/ 144 w 176"/>
              <a:gd name="T7" fmla="*/ 48 h 144"/>
              <a:gd name="T8" fmla="*/ 145 w 176"/>
              <a:gd name="T9" fmla="*/ 51 h 144"/>
              <a:gd name="T10" fmla="*/ 162 w 176"/>
              <a:gd name="T11" fmla="*/ 68 h 144"/>
              <a:gd name="T12" fmla="*/ 66 w 176"/>
              <a:gd name="T13" fmla="*/ 68 h 144"/>
              <a:gd name="T14" fmla="*/ 120 w 176"/>
              <a:gd name="T15" fmla="*/ 14 h 144"/>
              <a:gd name="T16" fmla="*/ 120 w 176"/>
              <a:gd name="T17" fmla="*/ 36 h 144"/>
              <a:gd name="T18" fmla="*/ 124 w 176"/>
              <a:gd name="T19" fmla="*/ 40 h 144"/>
              <a:gd name="T20" fmla="*/ 128 w 176"/>
              <a:gd name="T21" fmla="*/ 36 h 144"/>
              <a:gd name="T22" fmla="*/ 128 w 176"/>
              <a:gd name="T23" fmla="*/ 4 h 144"/>
              <a:gd name="T24" fmla="*/ 124 w 176"/>
              <a:gd name="T25" fmla="*/ 0 h 144"/>
              <a:gd name="T26" fmla="*/ 92 w 176"/>
              <a:gd name="T27" fmla="*/ 0 h 144"/>
              <a:gd name="T28" fmla="*/ 88 w 176"/>
              <a:gd name="T29" fmla="*/ 4 h 144"/>
              <a:gd name="T30" fmla="*/ 92 w 176"/>
              <a:gd name="T31" fmla="*/ 8 h 144"/>
              <a:gd name="T32" fmla="*/ 114 w 176"/>
              <a:gd name="T33" fmla="*/ 8 h 144"/>
              <a:gd name="T34" fmla="*/ 54 w 176"/>
              <a:gd name="T35" fmla="*/ 68 h 144"/>
              <a:gd name="T36" fmla="*/ 31 w 176"/>
              <a:gd name="T37" fmla="*/ 68 h 144"/>
              <a:gd name="T38" fmla="*/ 16 w 176"/>
              <a:gd name="T39" fmla="*/ 56 h 144"/>
              <a:gd name="T40" fmla="*/ 0 w 176"/>
              <a:gd name="T41" fmla="*/ 72 h 144"/>
              <a:gd name="T42" fmla="*/ 16 w 176"/>
              <a:gd name="T43" fmla="*/ 88 h 144"/>
              <a:gd name="T44" fmla="*/ 31 w 176"/>
              <a:gd name="T45" fmla="*/ 76 h 144"/>
              <a:gd name="T46" fmla="*/ 54 w 176"/>
              <a:gd name="T47" fmla="*/ 76 h 144"/>
              <a:gd name="T48" fmla="*/ 114 w 176"/>
              <a:gd name="T49" fmla="*/ 136 h 144"/>
              <a:gd name="T50" fmla="*/ 92 w 176"/>
              <a:gd name="T51" fmla="*/ 136 h 144"/>
              <a:gd name="T52" fmla="*/ 88 w 176"/>
              <a:gd name="T53" fmla="*/ 140 h 144"/>
              <a:gd name="T54" fmla="*/ 92 w 176"/>
              <a:gd name="T55" fmla="*/ 144 h 144"/>
              <a:gd name="T56" fmla="*/ 124 w 176"/>
              <a:gd name="T57" fmla="*/ 144 h 144"/>
              <a:gd name="T58" fmla="*/ 128 w 176"/>
              <a:gd name="T59" fmla="*/ 140 h 144"/>
              <a:gd name="T60" fmla="*/ 128 w 176"/>
              <a:gd name="T61" fmla="*/ 108 h 144"/>
              <a:gd name="T62" fmla="*/ 124 w 176"/>
              <a:gd name="T63" fmla="*/ 104 h 144"/>
              <a:gd name="T64" fmla="*/ 120 w 176"/>
              <a:gd name="T65" fmla="*/ 108 h 144"/>
              <a:gd name="T66" fmla="*/ 120 w 176"/>
              <a:gd name="T67" fmla="*/ 130 h 144"/>
              <a:gd name="T68" fmla="*/ 66 w 176"/>
              <a:gd name="T69" fmla="*/ 76 h 144"/>
              <a:gd name="T70" fmla="*/ 162 w 176"/>
              <a:gd name="T71" fmla="*/ 76 h 144"/>
              <a:gd name="T72" fmla="*/ 145 w 176"/>
              <a:gd name="T73" fmla="*/ 93 h 144"/>
              <a:gd name="T74" fmla="*/ 144 w 176"/>
              <a:gd name="T75" fmla="*/ 96 h 144"/>
              <a:gd name="T76" fmla="*/ 148 w 176"/>
              <a:gd name="T77" fmla="*/ 100 h 144"/>
              <a:gd name="T78" fmla="*/ 151 w 176"/>
              <a:gd name="T79" fmla="*/ 99 h 144"/>
              <a:gd name="T80" fmla="*/ 175 w 176"/>
              <a:gd name="T81" fmla="*/ 75 h 144"/>
              <a:gd name="T82" fmla="*/ 176 w 176"/>
              <a:gd name="T83" fmla="*/ 72 h 144"/>
              <a:gd name="T84" fmla="*/ 175 w 176"/>
              <a:gd name="T85" fmla="*/ 69 h 144"/>
              <a:gd name="T86" fmla="*/ 16 w 176"/>
              <a:gd name="T87" fmla="*/ 80 h 144"/>
              <a:gd name="T88" fmla="*/ 8 w 176"/>
              <a:gd name="T89" fmla="*/ 72 h 144"/>
              <a:gd name="T90" fmla="*/ 16 w 176"/>
              <a:gd name="T91" fmla="*/ 64 h 144"/>
              <a:gd name="T92" fmla="*/ 24 w 176"/>
              <a:gd name="T93" fmla="*/ 72 h 144"/>
              <a:gd name="T94" fmla="*/ 16 w 176"/>
              <a:gd name="T95"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44">
                <a:moveTo>
                  <a:pt x="175" y="69"/>
                </a:moveTo>
                <a:cubicBezTo>
                  <a:pt x="151" y="45"/>
                  <a:pt x="151" y="45"/>
                  <a:pt x="151" y="45"/>
                </a:cubicBezTo>
                <a:cubicBezTo>
                  <a:pt x="150" y="44"/>
                  <a:pt x="149" y="44"/>
                  <a:pt x="148" y="44"/>
                </a:cubicBezTo>
                <a:cubicBezTo>
                  <a:pt x="146" y="44"/>
                  <a:pt x="144" y="46"/>
                  <a:pt x="144" y="48"/>
                </a:cubicBezTo>
                <a:cubicBezTo>
                  <a:pt x="144" y="49"/>
                  <a:pt x="144" y="50"/>
                  <a:pt x="145" y="51"/>
                </a:cubicBezTo>
                <a:cubicBezTo>
                  <a:pt x="162" y="68"/>
                  <a:pt x="162" y="68"/>
                  <a:pt x="162" y="68"/>
                </a:cubicBezTo>
                <a:cubicBezTo>
                  <a:pt x="66" y="68"/>
                  <a:pt x="66" y="68"/>
                  <a:pt x="66" y="68"/>
                </a:cubicBezTo>
                <a:cubicBezTo>
                  <a:pt x="120" y="14"/>
                  <a:pt x="120" y="14"/>
                  <a:pt x="120" y="14"/>
                </a:cubicBezTo>
                <a:cubicBezTo>
                  <a:pt x="120" y="36"/>
                  <a:pt x="120" y="36"/>
                  <a:pt x="120" y="36"/>
                </a:cubicBezTo>
                <a:cubicBezTo>
                  <a:pt x="120" y="38"/>
                  <a:pt x="122" y="40"/>
                  <a:pt x="124" y="40"/>
                </a:cubicBezTo>
                <a:cubicBezTo>
                  <a:pt x="126" y="40"/>
                  <a:pt x="128" y="38"/>
                  <a:pt x="128" y="36"/>
                </a:cubicBezTo>
                <a:cubicBezTo>
                  <a:pt x="128" y="4"/>
                  <a:pt x="128" y="4"/>
                  <a:pt x="128" y="4"/>
                </a:cubicBezTo>
                <a:cubicBezTo>
                  <a:pt x="128" y="2"/>
                  <a:pt x="126" y="0"/>
                  <a:pt x="124" y="0"/>
                </a:cubicBezTo>
                <a:cubicBezTo>
                  <a:pt x="92" y="0"/>
                  <a:pt x="92" y="0"/>
                  <a:pt x="92" y="0"/>
                </a:cubicBezTo>
                <a:cubicBezTo>
                  <a:pt x="90" y="0"/>
                  <a:pt x="88" y="2"/>
                  <a:pt x="88" y="4"/>
                </a:cubicBezTo>
                <a:cubicBezTo>
                  <a:pt x="88" y="6"/>
                  <a:pt x="90" y="8"/>
                  <a:pt x="92" y="8"/>
                </a:cubicBezTo>
                <a:cubicBezTo>
                  <a:pt x="114" y="8"/>
                  <a:pt x="114" y="8"/>
                  <a:pt x="114" y="8"/>
                </a:cubicBezTo>
                <a:cubicBezTo>
                  <a:pt x="54" y="68"/>
                  <a:pt x="54" y="68"/>
                  <a:pt x="54" y="68"/>
                </a:cubicBezTo>
                <a:cubicBezTo>
                  <a:pt x="31" y="68"/>
                  <a:pt x="31" y="68"/>
                  <a:pt x="31" y="68"/>
                </a:cubicBezTo>
                <a:cubicBezTo>
                  <a:pt x="30" y="61"/>
                  <a:pt x="23" y="56"/>
                  <a:pt x="16" y="56"/>
                </a:cubicBezTo>
                <a:cubicBezTo>
                  <a:pt x="7" y="56"/>
                  <a:pt x="0" y="63"/>
                  <a:pt x="0" y="72"/>
                </a:cubicBezTo>
                <a:cubicBezTo>
                  <a:pt x="0" y="81"/>
                  <a:pt x="7" y="88"/>
                  <a:pt x="16" y="88"/>
                </a:cubicBezTo>
                <a:cubicBezTo>
                  <a:pt x="23" y="88"/>
                  <a:pt x="30" y="83"/>
                  <a:pt x="31" y="76"/>
                </a:cubicBezTo>
                <a:cubicBezTo>
                  <a:pt x="54" y="76"/>
                  <a:pt x="54" y="76"/>
                  <a:pt x="54" y="76"/>
                </a:cubicBezTo>
                <a:cubicBezTo>
                  <a:pt x="114" y="136"/>
                  <a:pt x="114" y="136"/>
                  <a:pt x="114" y="136"/>
                </a:cubicBezTo>
                <a:cubicBezTo>
                  <a:pt x="92" y="136"/>
                  <a:pt x="92" y="136"/>
                  <a:pt x="92" y="136"/>
                </a:cubicBezTo>
                <a:cubicBezTo>
                  <a:pt x="90" y="136"/>
                  <a:pt x="88" y="138"/>
                  <a:pt x="88" y="140"/>
                </a:cubicBezTo>
                <a:cubicBezTo>
                  <a:pt x="88" y="142"/>
                  <a:pt x="90" y="144"/>
                  <a:pt x="92" y="144"/>
                </a:cubicBezTo>
                <a:cubicBezTo>
                  <a:pt x="124" y="144"/>
                  <a:pt x="124" y="144"/>
                  <a:pt x="124" y="144"/>
                </a:cubicBezTo>
                <a:cubicBezTo>
                  <a:pt x="126" y="144"/>
                  <a:pt x="128" y="142"/>
                  <a:pt x="128" y="140"/>
                </a:cubicBezTo>
                <a:cubicBezTo>
                  <a:pt x="128" y="108"/>
                  <a:pt x="128" y="108"/>
                  <a:pt x="128" y="108"/>
                </a:cubicBezTo>
                <a:cubicBezTo>
                  <a:pt x="128" y="106"/>
                  <a:pt x="126" y="104"/>
                  <a:pt x="124" y="104"/>
                </a:cubicBezTo>
                <a:cubicBezTo>
                  <a:pt x="122" y="104"/>
                  <a:pt x="120" y="106"/>
                  <a:pt x="120" y="108"/>
                </a:cubicBezTo>
                <a:cubicBezTo>
                  <a:pt x="120" y="130"/>
                  <a:pt x="120" y="130"/>
                  <a:pt x="120" y="130"/>
                </a:cubicBezTo>
                <a:cubicBezTo>
                  <a:pt x="66" y="76"/>
                  <a:pt x="66" y="76"/>
                  <a:pt x="66" y="76"/>
                </a:cubicBezTo>
                <a:cubicBezTo>
                  <a:pt x="162" y="76"/>
                  <a:pt x="162" y="76"/>
                  <a:pt x="162" y="76"/>
                </a:cubicBezTo>
                <a:cubicBezTo>
                  <a:pt x="145" y="93"/>
                  <a:pt x="145" y="93"/>
                  <a:pt x="145" y="93"/>
                </a:cubicBezTo>
                <a:cubicBezTo>
                  <a:pt x="144" y="94"/>
                  <a:pt x="144" y="95"/>
                  <a:pt x="144" y="96"/>
                </a:cubicBezTo>
                <a:cubicBezTo>
                  <a:pt x="144" y="98"/>
                  <a:pt x="146" y="100"/>
                  <a:pt x="148" y="100"/>
                </a:cubicBezTo>
                <a:cubicBezTo>
                  <a:pt x="149" y="100"/>
                  <a:pt x="150" y="100"/>
                  <a:pt x="151" y="99"/>
                </a:cubicBezTo>
                <a:cubicBezTo>
                  <a:pt x="175" y="75"/>
                  <a:pt x="175" y="75"/>
                  <a:pt x="175" y="75"/>
                </a:cubicBezTo>
                <a:cubicBezTo>
                  <a:pt x="176" y="74"/>
                  <a:pt x="176" y="73"/>
                  <a:pt x="176" y="72"/>
                </a:cubicBezTo>
                <a:cubicBezTo>
                  <a:pt x="176" y="71"/>
                  <a:pt x="176" y="70"/>
                  <a:pt x="175" y="69"/>
                </a:cubicBezTo>
                <a:moveTo>
                  <a:pt x="16" y="80"/>
                </a:moveTo>
                <a:cubicBezTo>
                  <a:pt x="12" y="80"/>
                  <a:pt x="8" y="76"/>
                  <a:pt x="8" y="72"/>
                </a:cubicBezTo>
                <a:cubicBezTo>
                  <a:pt x="8" y="68"/>
                  <a:pt x="12" y="64"/>
                  <a:pt x="16" y="64"/>
                </a:cubicBezTo>
                <a:cubicBezTo>
                  <a:pt x="20" y="64"/>
                  <a:pt x="24" y="68"/>
                  <a:pt x="24" y="72"/>
                </a:cubicBezTo>
                <a:cubicBezTo>
                  <a:pt x="24" y="76"/>
                  <a:pt x="20" y="80"/>
                  <a:pt x="16" y="80"/>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52450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INTRODUCTION</a:t>
            </a:r>
          </a:p>
        </p:txBody>
      </p:sp>
      <p:sp>
        <p:nvSpPr>
          <p:cNvPr id="6" name="TextBox 5"/>
          <p:cNvSpPr txBox="1"/>
          <p:nvPr/>
        </p:nvSpPr>
        <p:spPr>
          <a:xfrm>
            <a:off x="8414120" y="1350912"/>
            <a:ext cx="3115160" cy="339067"/>
          </a:xfrm>
          <a:prstGeom prst="rect">
            <a:avLst/>
          </a:prstGeom>
          <a:noFill/>
        </p:spPr>
        <p:txBody>
          <a:bodyPr wrap="square" rtlCol="0">
            <a:spAutoFit/>
          </a:bodyPr>
          <a:lstStyle/>
          <a:p>
            <a:pPr algn="r">
              <a:lnSpc>
                <a:spcPct val="150000"/>
              </a:lnSpc>
            </a:pPr>
            <a:r>
              <a:rPr lang="en-US" sz="1200" dirty="0">
                <a:solidFill>
                  <a:schemeClr val="tx1">
                    <a:lumMod val="75000"/>
                    <a:lumOff val="25000"/>
                  </a:schemeClr>
                </a:solidFill>
                <a:hlinkClick r:id="rId2">
                  <a:extLst>
                    <a:ext uri="{A12FA001-AC4F-418D-AE19-62706E023703}">
                      <ahyp:hlinkClr xmlns:ahyp="http://schemas.microsoft.com/office/drawing/2018/hyperlinkcolor" val="tx"/>
                    </a:ext>
                  </a:extLst>
                </a:hlinkClick>
              </a:rPr>
              <a:t>read the paper</a:t>
            </a:r>
            <a:r>
              <a:rPr lang="en-US" sz="1200" dirty="0">
                <a:solidFill>
                  <a:schemeClr val="tx1">
                    <a:lumMod val="75000"/>
                    <a:lumOff val="25000"/>
                  </a:schemeClr>
                </a:solidFill>
              </a:rPr>
              <a:t> | </a:t>
            </a:r>
            <a:r>
              <a:rPr lang="en-US" sz="1200" dirty="0">
                <a:solidFill>
                  <a:schemeClr val="tx1">
                    <a:lumMod val="75000"/>
                    <a:lumOff val="25000"/>
                  </a:schemeClr>
                </a:solidFill>
                <a:hlinkClick r:id="rId3">
                  <a:extLst>
                    <a:ext uri="{A12FA001-AC4F-418D-AE19-62706E023703}">
                      <ahyp:hlinkClr xmlns:ahyp="http://schemas.microsoft.com/office/drawing/2018/hyperlinkcolor" val="tx"/>
                    </a:ext>
                  </a:extLst>
                </a:hlinkClick>
              </a:rPr>
              <a:t>project website</a:t>
            </a:r>
            <a:endParaRPr lang="en-US" sz="1200" dirty="0">
              <a:solidFill>
                <a:schemeClr val="tx1">
                  <a:lumMod val="75000"/>
                  <a:lumOff val="25000"/>
                </a:schemeClr>
              </a:solidFill>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Motivation</a:t>
            </a:r>
          </a:p>
        </p:txBody>
      </p:sp>
      <p:sp>
        <p:nvSpPr>
          <p:cNvPr id="8" name="Freeform 50">
            <a:extLst>
              <a:ext uri="{FF2B5EF4-FFF2-40B4-BE49-F238E27FC236}">
                <a16:creationId xmlns:a16="http://schemas.microsoft.com/office/drawing/2014/main" id="{6582BDF7-487C-4187-82D9-335022CE439F}"/>
              </a:ext>
            </a:extLst>
          </p:cNvPr>
          <p:cNvSpPr>
            <a:spLocks noEditPoints="1"/>
          </p:cNvSpPr>
          <p:nvPr/>
        </p:nvSpPr>
        <p:spPr bwMode="auto">
          <a:xfrm>
            <a:off x="1756335" y="2172847"/>
            <a:ext cx="347472" cy="347472"/>
          </a:xfrm>
          <a:custGeom>
            <a:avLst/>
            <a:gdLst>
              <a:gd name="T0" fmla="*/ 99 w 99"/>
              <a:gd name="T1" fmla="*/ 50 h 99"/>
              <a:gd name="T2" fmla="*/ 50 w 99"/>
              <a:gd name="T3" fmla="*/ 99 h 99"/>
              <a:gd name="T4" fmla="*/ 0 w 99"/>
              <a:gd name="T5" fmla="*/ 50 h 99"/>
              <a:gd name="T6" fmla="*/ 50 w 99"/>
              <a:gd name="T7" fmla="*/ 0 h 99"/>
              <a:gd name="T8" fmla="*/ 99 w 99"/>
              <a:gd name="T9" fmla="*/ 50 h 99"/>
              <a:gd name="T10" fmla="*/ 89 w 99"/>
              <a:gd name="T11" fmla="*/ 50 h 99"/>
              <a:gd name="T12" fmla="*/ 50 w 99"/>
              <a:gd name="T13" fmla="*/ 11 h 99"/>
              <a:gd name="T14" fmla="*/ 11 w 99"/>
              <a:gd name="T15" fmla="*/ 50 h 99"/>
              <a:gd name="T16" fmla="*/ 50 w 99"/>
              <a:gd name="T17" fmla="*/ 88 h 99"/>
              <a:gd name="T18" fmla="*/ 89 w 99"/>
              <a:gd name="T19" fmla="*/ 50 h 99"/>
              <a:gd name="T20" fmla="*/ 53 w 99"/>
              <a:gd name="T21" fmla="*/ 48 h 99"/>
              <a:gd name="T22" fmla="*/ 70 w 99"/>
              <a:gd name="T23" fmla="*/ 64 h 99"/>
              <a:gd name="T24" fmla="*/ 64 w 99"/>
              <a:gd name="T25" fmla="*/ 69 h 99"/>
              <a:gd name="T26" fmla="*/ 46 w 99"/>
              <a:gd name="T27" fmla="*/ 51 h 99"/>
              <a:gd name="T28" fmla="*/ 46 w 99"/>
              <a:gd name="T29" fmla="*/ 21 h 99"/>
              <a:gd name="T30" fmla="*/ 53 w 99"/>
              <a:gd name="T31" fmla="*/ 21 h 99"/>
              <a:gd name="T32" fmla="*/ 53 w 99"/>
              <a:gd name="T33"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99">
                <a:moveTo>
                  <a:pt x="99" y="50"/>
                </a:moveTo>
                <a:cubicBezTo>
                  <a:pt x="99" y="77"/>
                  <a:pt x="77" y="99"/>
                  <a:pt x="50" y="99"/>
                </a:cubicBezTo>
                <a:cubicBezTo>
                  <a:pt x="22" y="99"/>
                  <a:pt x="0" y="77"/>
                  <a:pt x="0" y="50"/>
                </a:cubicBezTo>
                <a:cubicBezTo>
                  <a:pt x="0" y="22"/>
                  <a:pt x="22" y="0"/>
                  <a:pt x="50" y="0"/>
                </a:cubicBezTo>
                <a:cubicBezTo>
                  <a:pt x="77" y="0"/>
                  <a:pt x="99" y="22"/>
                  <a:pt x="99" y="50"/>
                </a:cubicBezTo>
                <a:close/>
                <a:moveTo>
                  <a:pt x="89" y="50"/>
                </a:moveTo>
                <a:cubicBezTo>
                  <a:pt x="89" y="28"/>
                  <a:pt x="71" y="11"/>
                  <a:pt x="50" y="11"/>
                </a:cubicBezTo>
                <a:cubicBezTo>
                  <a:pt x="28" y="11"/>
                  <a:pt x="11" y="28"/>
                  <a:pt x="11" y="50"/>
                </a:cubicBezTo>
                <a:cubicBezTo>
                  <a:pt x="11" y="71"/>
                  <a:pt x="28" y="88"/>
                  <a:pt x="50" y="88"/>
                </a:cubicBezTo>
                <a:cubicBezTo>
                  <a:pt x="71" y="88"/>
                  <a:pt x="89" y="71"/>
                  <a:pt x="89" y="50"/>
                </a:cubicBezTo>
                <a:close/>
                <a:moveTo>
                  <a:pt x="53" y="48"/>
                </a:moveTo>
                <a:cubicBezTo>
                  <a:pt x="70" y="64"/>
                  <a:pt x="70" y="64"/>
                  <a:pt x="70" y="64"/>
                </a:cubicBezTo>
                <a:cubicBezTo>
                  <a:pt x="64" y="69"/>
                  <a:pt x="64" y="69"/>
                  <a:pt x="64" y="69"/>
                </a:cubicBezTo>
                <a:cubicBezTo>
                  <a:pt x="46" y="51"/>
                  <a:pt x="46" y="51"/>
                  <a:pt x="46" y="51"/>
                </a:cubicBezTo>
                <a:cubicBezTo>
                  <a:pt x="46" y="21"/>
                  <a:pt x="46" y="21"/>
                  <a:pt x="46" y="21"/>
                </a:cubicBezTo>
                <a:cubicBezTo>
                  <a:pt x="53" y="21"/>
                  <a:pt x="53" y="21"/>
                  <a:pt x="53" y="21"/>
                </a:cubicBezTo>
                <a:lnTo>
                  <a:pt x="53" y="4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54">
            <a:extLst>
              <a:ext uri="{FF2B5EF4-FFF2-40B4-BE49-F238E27FC236}">
                <a16:creationId xmlns:a16="http://schemas.microsoft.com/office/drawing/2014/main" id="{EB9D6FA6-997C-4BA7-8BE6-A843ED0AE6CE}"/>
              </a:ext>
            </a:extLst>
          </p:cNvPr>
          <p:cNvSpPr>
            <a:spLocks noEditPoints="1"/>
          </p:cNvSpPr>
          <p:nvPr/>
        </p:nvSpPr>
        <p:spPr bwMode="auto">
          <a:xfrm>
            <a:off x="1756335" y="4120358"/>
            <a:ext cx="365760" cy="347472"/>
          </a:xfrm>
          <a:custGeom>
            <a:avLst/>
            <a:gdLst>
              <a:gd name="T0" fmla="*/ 30 w 76"/>
              <a:gd name="T1" fmla="*/ 46 h 65"/>
              <a:gd name="T2" fmla="*/ 43 w 76"/>
              <a:gd name="T3" fmla="*/ 37 h 65"/>
              <a:gd name="T4" fmla="*/ 51 w 76"/>
              <a:gd name="T5" fmla="*/ 15 h 65"/>
              <a:gd name="T6" fmla="*/ 18 w 76"/>
              <a:gd name="T7" fmla="*/ 17 h 65"/>
              <a:gd name="T8" fmla="*/ 51 w 76"/>
              <a:gd name="T9" fmla="*/ 18 h 65"/>
              <a:gd name="T10" fmla="*/ 48 w 76"/>
              <a:gd name="T11" fmla="*/ 29 h 65"/>
              <a:gd name="T12" fmla="*/ 39 w 76"/>
              <a:gd name="T13" fmla="*/ 40 h 65"/>
              <a:gd name="T14" fmla="*/ 29 w 76"/>
              <a:gd name="T15" fmla="*/ 18 h 65"/>
              <a:gd name="T16" fmla="*/ 28 w 76"/>
              <a:gd name="T17" fmla="*/ 29 h 65"/>
              <a:gd name="T18" fmla="*/ 36 w 76"/>
              <a:gd name="T19" fmla="*/ 19 h 65"/>
              <a:gd name="T20" fmla="*/ 37 w 76"/>
              <a:gd name="T21" fmla="*/ 29 h 65"/>
              <a:gd name="T22" fmla="*/ 26 w 76"/>
              <a:gd name="T23" fmla="*/ 51 h 65"/>
              <a:gd name="T24" fmla="*/ 16 w 76"/>
              <a:gd name="T25" fmla="*/ 53 h 65"/>
              <a:gd name="T26" fmla="*/ 20 w 76"/>
              <a:gd name="T27" fmla="*/ 51 h 65"/>
              <a:gd name="T28" fmla="*/ 15 w 76"/>
              <a:gd name="T29" fmla="*/ 47 h 65"/>
              <a:gd name="T30" fmla="*/ 8 w 76"/>
              <a:gd name="T31" fmla="*/ 42 h 65"/>
              <a:gd name="T32" fmla="*/ 3 w 76"/>
              <a:gd name="T33" fmla="*/ 35 h 65"/>
              <a:gd name="T34" fmla="*/ 12 w 76"/>
              <a:gd name="T35" fmla="*/ 41 h 65"/>
              <a:gd name="T36" fmla="*/ 0 w 76"/>
              <a:gd name="T37" fmla="*/ 24 h 65"/>
              <a:gd name="T38" fmla="*/ 3 w 76"/>
              <a:gd name="T39" fmla="*/ 22 h 65"/>
              <a:gd name="T40" fmla="*/ 7 w 76"/>
              <a:gd name="T41" fmla="*/ 29 h 65"/>
              <a:gd name="T42" fmla="*/ 6 w 76"/>
              <a:gd name="T43" fmla="*/ 8 h 65"/>
              <a:gd name="T44" fmla="*/ 8 w 76"/>
              <a:gd name="T45" fmla="*/ 17 h 65"/>
              <a:gd name="T46" fmla="*/ 1 w 76"/>
              <a:gd name="T47" fmla="*/ 16 h 65"/>
              <a:gd name="T48" fmla="*/ 12 w 76"/>
              <a:gd name="T49" fmla="*/ 8 h 65"/>
              <a:gd name="T50" fmla="*/ 47 w 76"/>
              <a:gd name="T51" fmla="*/ 65 h 65"/>
              <a:gd name="T52" fmla="*/ 34 w 76"/>
              <a:gd name="T53" fmla="*/ 61 h 65"/>
              <a:gd name="T54" fmla="*/ 21 w 76"/>
              <a:gd name="T55" fmla="*/ 56 h 65"/>
              <a:gd name="T56" fmla="*/ 12 w 76"/>
              <a:gd name="T57" fmla="*/ 43 h 65"/>
              <a:gd name="T58" fmla="*/ 7 w 76"/>
              <a:gd name="T59" fmla="*/ 14 h 65"/>
              <a:gd name="T60" fmla="*/ 11 w 76"/>
              <a:gd name="T61" fmla="*/ 7 h 65"/>
              <a:gd name="T62" fmla="*/ 8 w 76"/>
              <a:gd name="T63" fmla="*/ 17 h 65"/>
              <a:gd name="T64" fmla="*/ 8 w 76"/>
              <a:gd name="T65" fmla="*/ 20 h 65"/>
              <a:gd name="T66" fmla="*/ 7 w 76"/>
              <a:gd name="T67" fmla="*/ 23 h 65"/>
              <a:gd name="T68" fmla="*/ 9 w 76"/>
              <a:gd name="T69" fmla="*/ 35 h 65"/>
              <a:gd name="T70" fmla="*/ 9 w 76"/>
              <a:gd name="T71" fmla="*/ 36 h 65"/>
              <a:gd name="T72" fmla="*/ 15 w 76"/>
              <a:gd name="T73" fmla="*/ 46 h 65"/>
              <a:gd name="T74" fmla="*/ 18 w 76"/>
              <a:gd name="T75" fmla="*/ 43 h 65"/>
              <a:gd name="T76" fmla="*/ 23 w 76"/>
              <a:gd name="T77" fmla="*/ 53 h 65"/>
              <a:gd name="T78" fmla="*/ 50 w 76"/>
              <a:gd name="T79" fmla="*/ 51 h 65"/>
              <a:gd name="T80" fmla="*/ 53 w 76"/>
              <a:gd name="T81" fmla="*/ 53 h 65"/>
              <a:gd name="T82" fmla="*/ 56 w 76"/>
              <a:gd name="T83" fmla="*/ 51 h 65"/>
              <a:gd name="T84" fmla="*/ 61 w 76"/>
              <a:gd name="T85" fmla="*/ 43 h 65"/>
              <a:gd name="T86" fmla="*/ 62 w 76"/>
              <a:gd name="T87" fmla="*/ 39 h 65"/>
              <a:gd name="T88" fmla="*/ 63 w 76"/>
              <a:gd name="T89" fmla="*/ 32 h 65"/>
              <a:gd name="T90" fmla="*/ 67 w 76"/>
              <a:gd name="T91" fmla="*/ 35 h 65"/>
              <a:gd name="T92" fmla="*/ 69 w 76"/>
              <a:gd name="T93" fmla="*/ 27 h 65"/>
              <a:gd name="T94" fmla="*/ 68 w 76"/>
              <a:gd name="T95" fmla="*/ 20 h 65"/>
              <a:gd name="T96" fmla="*/ 65 w 76"/>
              <a:gd name="T97" fmla="*/ 16 h 65"/>
              <a:gd name="T98" fmla="*/ 62 w 76"/>
              <a:gd name="T99" fmla="*/ 10 h 65"/>
              <a:gd name="T100" fmla="*/ 63 w 76"/>
              <a:gd name="T101" fmla="*/ 1 h 65"/>
              <a:gd name="T102" fmla="*/ 69 w 76"/>
              <a:gd name="T103" fmla="*/ 31 h 65"/>
              <a:gd name="T104" fmla="*/ 55 w 76"/>
              <a:gd name="T105" fmla="*/ 53 h 65"/>
              <a:gd name="T106" fmla="*/ 56 w 76"/>
              <a:gd name="T107" fmla="*/ 52 h 65"/>
              <a:gd name="T108" fmla="*/ 52 w 76"/>
              <a:gd name="T109" fmla="*/ 55 h 65"/>
              <a:gd name="T110" fmla="*/ 68 w 76"/>
              <a:gd name="T111" fmla="*/ 42 h 65"/>
              <a:gd name="T112" fmla="*/ 61 w 76"/>
              <a:gd name="T113" fmla="*/ 47 h 65"/>
              <a:gd name="T114" fmla="*/ 73 w 76"/>
              <a:gd name="T115" fmla="*/ 29 h 65"/>
              <a:gd name="T116" fmla="*/ 68 w 76"/>
              <a:gd name="T117" fmla="*/ 36 h 65"/>
              <a:gd name="T118" fmla="*/ 73 w 76"/>
              <a:gd name="T119" fmla="*/ 22 h 65"/>
              <a:gd name="T120" fmla="*/ 71 w 76"/>
              <a:gd name="T121" fmla="*/ 20 h 65"/>
              <a:gd name="T122" fmla="*/ 69 w 76"/>
              <a:gd name="T123" fmla="*/ 6 h 65"/>
              <a:gd name="T124" fmla="*/ 70 w 76"/>
              <a:gd name="T1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 h="65">
                <a:moveTo>
                  <a:pt x="25" y="33"/>
                </a:moveTo>
                <a:cubicBezTo>
                  <a:pt x="26" y="34"/>
                  <a:pt x="26" y="34"/>
                  <a:pt x="26" y="34"/>
                </a:cubicBezTo>
                <a:cubicBezTo>
                  <a:pt x="27" y="34"/>
                  <a:pt x="28" y="33"/>
                  <a:pt x="30" y="32"/>
                </a:cubicBezTo>
                <a:cubicBezTo>
                  <a:pt x="31" y="33"/>
                  <a:pt x="33" y="34"/>
                  <a:pt x="34" y="35"/>
                </a:cubicBezTo>
                <a:cubicBezTo>
                  <a:pt x="35" y="36"/>
                  <a:pt x="35" y="36"/>
                  <a:pt x="36" y="37"/>
                </a:cubicBezTo>
                <a:cubicBezTo>
                  <a:pt x="36" y="37"/>
                  <a:pt x="37" y="39"/>
                  <a:pt x="37" y="40"/>
                </a:cubicBezTo>
                <a:cubicBezTo>
                  <a:pt x="37" y="43"/>
                  <a:pt x="36" y="44"/>
                  <a:pt x="35" y="45"/>
                </a:cubicBezTo>
                <a:cubicBezTo>
                  <a:pt x="34" y="45"/>
                  <a:pt x="32" y="46"/>
                  <a:pt x="30" y="46"/>
                </a:cubicBezTo>
                <a:cubicBezTo>
                  <a:pt x="30" y="46"/>
                  <a:pt x="29" y="47"/>
                  <a:pt x="29" y="47"/>
                </a:cubicBezTo>
                <a:cubicBezTo>
                  <a:pt x="30" y="48"/>
                  <a:pt x="30" y="48"/>
                  <a:pt x="30" y="48"/>
                </a:cubicBezTo>
                <a:cubicBezTo>
                  <a:pt x="48" y="48"/>
                  <a:pt x="48" y="48"/>
                  <a:pt x="48" y="48"/>
                </a:cubicBezTo>
                <a:cubicBezTo>
                  <a:pt x="49" y="48"/>
                  <a:pt x="49" y="48"/>
                  <a:pt x="49" y="47"/>
                </a:cubicBezTo>
                <a:cubicBezTo>
                  <a:pt x="49" y="47"/>
                  <a:pt x="49" y="46"/>
                  <a:pt x="49" y="46"/>
                </a:cubicBezTo>
                <a:cubicBezTo>
                  <a:pt x="47" y="46"/>
                  <a:pt x="45" y="45"/>
                  <a:pt x="44" y="45"/>
                </a:cubicBezTo>
                <a:cubicBezTo>
                  <a:pt x="43" y="44"/>
                  <a:pt x="42" y="43"/>
                  <a:pt x="42" y="40"/>
                </a:cubicBezTo>
                <a:cubicBezTo>
                  <a:pt x="42" y="39"/>
                  <a:pt x="42" y="37"/>
                  <a:pt x="43" y="37"/>
                </a:cubicBezTo>
                <a:cubicBezTo>
                  <a:pt x="43" y="36"/>
                  <a:pt x="44" y="36"/>
                  <a:pt x="44" y="35"/>
                </a:cubicBezTo>
                <a:cubicBezTo>
                  <a:pt x="46" y="34"/>
                  <a:pt x="48" y="33"/>
                  <a:pt x="49" y="32"/>
                </a:cubicBezTo>
                <a:cubicBezTo>
                  <a:pt x="50" y="33"/>
                  <a:pt x="51" y="34"/>
                  <a:pt x="52" y="34"/>
                </a:cubicBezTo>
                <a:cubicBezTo>
                  <a:pt x="52" y="34"/>
                  <a:pt x="53" y="34"/>
                  <a:pt x="53" y="33"/>
                </a:cubicBezTo>
                <a:cubicBezTo>
                  <a:pt x="56" y="31"/>
                  <a:pt x="60" y="28"/>
                  <a:pt x="60" y="25"/>
                </a:cubicBezTo>
                <a:cubicBezTo>
                  <a:pt x="60" y="17"/>
                  <a:pt x="60" y="17"/>
                  <a:pt x="60" y="17"/>
                </a:cubicBezTo>
                <a:cubicBezTo>
                  <a:pt x="60" y="16"/>
                  <a:pt x="59" y="15"/>
                  <a:pt x="59" y="15"/>
                </a:cubicBezTo>
                <a:cubicBezTo>
                  <a:pt x="51" y="15"/>
                  <a:pt x="51" y="15"/>
                  <a:pt x="51" y="15"/>
                </a:cubicBezTo>
                <a:cubicBezTo>
                  <a:pt x="51" y="13"/>
                  <a:pt x="51" y="13"/>
                  <a:pt x="51" y="13"/>
                </a:cubicBezTo>
                <a:cubicBezTo>
                  <a:pt x="51" y="13"/>
                  <a:pt x="51" y="12"/>
                  <a:pt x="50" y="12"/>
                </a:cubicBezTo>
                <a:cubicBezTo>
                  <a:pt x="28" y="12"/>
                  <a:pt x="28" y="12"/>
                  <a:pt x="28" y="12"/>
                </a:cubicBezTo>
                <a:cubicBezTo>
                  <a:pt x="28" y="12"/>
                  <a:pt x="27" y="12"/>
                  <a:pt x="27" y="13"/>
                </a:cubicBezTo>
                <a:cubicBezTo>
                  <a:pt x="27" y="13"/>
                  <a:pt x="27" y="13"/>
                  <a:pt x="27" y="13"/>
                </a:cubicBezTo>
                <a:cubicBezTo>
                  <a:pt x="27" y="15"/>
                  <a:pt x="27" y="15"/>
                  <a:pt x="27" y="15"/>
                </a:cubicBezTo>
                <a:cubicBezTo>
                  <a:pt x="20" y="15"/>
                  <a:pt x="20" y="15"/>
                  <a:pt x="20" y="15"/>
                </a:cubicBezTo>
                <a:cubicBezTo>
                  <a:pt x="19" y="15"/>
                  <a:pt x="18" y="16"/>
                  <a:pt x="18" y="17"/>
                </a:cubicBezTo>
                <a:cubicBezTo>
                  <a:pt x="18" y="25"/>
                  <a:pt x="18" y="25"/>
                  <a:pt x="18" y="25"/>
                </a:cubicBezTo>
                <a:cubicBezTo>
                  <a:pt x="18" y="28"/>
                  <a:pt x="22" y="31"/>
                  <a:pt x="25" y="33"/>
                </a:cubicBezTo>
                <a:close/>
                <a:moveTo>
                  <a:pt x="57" y="18"/>
                </a:moveTo>
                <a:cubicBezTo>
                  <a:pt x="57" y="25"/>
                  <a:pt x="57" y="25"/>
                  <a:pt x="57" y="25"/>
                </a:cubicBezTo>
                <a:cubicBezTo>
                  <a:pt x="57" y="26"/>
                  <a:pt x="57" y="27"/>
                  <a:pt x="52" y="31"/>
                </a:cubicBezTo>
                <a:cubicBezTo>
                  <a:pt x="52" y="30"/>
                  <a:pt x="51" y="30"/>
                  <a:pt x="51" y="29"/>
                </a:cubicBezTo>
                <a:cubicBezTo>
                  <a:pt x="51" y="29"/>
                  <a:pt x="51" y="28"/>
                  <a:pt x="51" y="27"/>
                </a:cubicBezTo>
                <a:cubicBezTo>
                  <a:pt x="51" y="18"/>
                  <a:pt x="51" y="18"/>
                  <a:pt x="51" y="18"/>
                </a:cubicBezTo>
                <a:lnTo>
                  <a:pt x="57" y="18"/>
                </a:lnTo>
                <a:close/>
                <a:moveTo>
                  <a:pt x="49" y="14"/>
                </a:moveTo>
                <a:cubicBezTo>
                  <a:pt x="49" y="16"/>
                  <a:pt x="49" y="16"/>
                  <a:pt x="49" y="16"/>
                </a:cubicBezTo>
                <a:cubicBezTo>
                  <a:pt x="49" y="16"/>
                  <a:pt x="49" y="16"/>
                  <a:pt x="49" y="17"/>
                </a:cubicBezTo>
                <a:cubicBezTo>
                  <a:pt x="49" y="17"/>
                  <a:pt x="49" y="18"/>
                  <a:pt x="49" y="18"/>
                </a:cubicBezTo>
                <a:cubicBezTo>
                  <a:pt x="49" y="27"/>
                  <a:pt x="49" y="27"/>
                  <a:pt x="49" y="27"/>
                </a:cubicBezTo>
                <a:cubicBezTo>
                  <a:pt x="49" y="28"/>
                  <a:pt x="49" y="28"/>
                  <a:pt x="49" y="29"/>
                </a:cubicBezTo>
                <a:cubicBezTo>
                  <a:pt x="49" y="29"/>
                  <a:pt x="48" y="29"/>
                  <a:pt x="48" y="29"/>
                </a:cubicBezTo>
                <a:cubicBezTo>
                  <a:pt x="48" y="29"/>
                  <a:pt x="48" y="30"/>
                  <a:pt x="48" y="30"/>
                </a:cubicBezTo>
                <a:cubicBezTo>
                  <a:pt x="47" y="31"/>
                  <a:pt x="45" y="33"/>
                  <a:pt x="43" y="34"/>
                </a:cubicBezTo>
                <a:cubicBezTo>
                  <a:pt x="43" y="34"/>
                  <a:pt x="42" y="35"/>
                  <a:pt x="41" y="35"/>
                </a:cubicBezTo>
                <a:cubicBezTo>
                  <a:pt x="41" y="35"/>
                  <a:pt x="41" y="35"/>
                  <a:pt x="41" y="35"/>
                </a:cubicBezTo>
                <a:cubicBezTo>
                  <a:pt x="41" y="36"/>
                  <a:pt x="40" y="38"/>
                  <a:pt x="40" y="40"/>
                </a:cubicBezTo>
                <a:cubicBezTo>
                  <a:pt x="40" y="43"/>
                  <a:pt x="41" y="45"/>
                  <a:pt x="43" y="46"/>
                </a:cubicBezTo>
                <a:cubicBezTo>
                  <a:pt x="36" y="46"/>
                  <a:pt x="36" y="46"/>
                  <a:pt x="36" y="46"/>
                </a:cubicBezTo>
                <a:cubicBezTo>
                  <a:pt x="37" y="45"/>
                  <a:pt x="39" y="43"/>
                  <a:pt x="39" y="40"/>
                </a:cubicBezTo>
                <a:cubicBezTo>
                  <a:pt x="39" y="38"/>
                  <a:pt x="38" y="37"/>
                  <a:pt x="38" y="36"/>
                </a:cubicBezTo>
                <a:cubicBezTo>
                  <a:pt x="38" y="35"/>
                  <a:pt x="37" y="35"/>
                  <a:pt x="37" y="35"/>
                </a:cubicBezTo>
                <a:cubicBezTo>
                  <a:pt x="37" y="35"/>
                  <a:pt x="36" y="34"/>
                  <a:pt x="35" y="34"/>
                </a:cubicBezTo>
                <a:cubicBezTo>
                  <a:pt x="34" y="33"/>
                  <a:pt x="31" y="31"/>
                  <a:pt x="30" y="29"/>
                </a:cubicBezTo>
                <a:cubicBezTo>
                  <a:pt x="30" y="29"/>
                  <a:pt x="30" y="29"/>
                  <a:pt x="30" y="29"/>
                </a:cubicBezTo>
                <a:cubicBezTo>
                  <a:pt x="30" y="29"/>
                  <a:pt x="30" y="29"/>
                  <a:pt x="30" y="29"/>
                </a:cubicBezTo>
                <a:cubicBezTo>
                  <a:pt x="29" y="28"/>
                  <a:pt x="29" y="27"/>
                  <a:pt x="29" y="27"/>
                </a:cubicBezTo>
                <a:cubicBezTo>
                  <a:pt x="29" y="18"/>
                  <a:pt x="29" y="18"/>
                  <a:pt x="29" y="18"/>
                </a:cubicBezTo>
                <a:cubicBezTo>
                  <a:pt x="29" y="18"/>
                  <a:pt x="29" y="17"/>
                  <a:pt x="29" y="17"/>
                </a:cubicBezTo>
                <a:cubicBezTo>
                  <a:pt x="29" y="16"/>
                  <a:pt x="29" y="16"/>
                  <a:pt x="29" y="16"/>
                </a:cubicBezTo>
                <a:cubicBezTo>
                  <a:pt x="29" y="14"/>
                  <a:pt x="29" y="14"/>
                  <a:pt x="29" y="14"/>
                </a:cubicBezTo>
                <a:lnTo>
                  <a:pt x="49" y="14"/>
                </a:lnTo>
                <a:close/>
                <a:moveTo>
                  <a:pt x="21" y="18"/>
                </a:moveTo>
                <a:cubicBezTo>
                  <a:pt x="27" y="18"/>
                  <a:pt x="27" y="18"/>
                  <a:pt x="27" y="18"/>
                </a:cubicBezTo>
                <a:cubicBezTo>
                  <a:pt x="27" y="27"/>
                  <a:pt x="27" y="27"/>
                  <a:pt x="27" y="27"/>
                </a:cubicBezTo>
                <a:cubicBezTo>
                  <a:pt x="27" y="28"/>
                  <a:pt x="27" y="29"/>
                  <a:pt x="28" y="29"/>
                </a:cubicBezTo>
                <a:cubicBezTo>
                  <a:pt x="27" y="30"/>
                  <a:pt x="27" y="30"/>
                  <a:pt x="27" y="31"/>
                </a:cubicBezTo>
                <a:cubicBezTo>
                  <a:pt x="22" y="27"/>
                  <a:pt x="21" y="26"/>
                  <a:pt x="21" y="25"/>
                </a:cubicBezTo>
                <a:lnTo>
                  <a:pt x="21" y="18"/>
                </a:lnTo>
                <a:close/>
                <a:moveTo>
                  <a:pt x="38" y="27"/>
                </a:moveTo>
                <a:cubicBezTo>
                  <a:pt x="38" y="19"/>
                  <a:pt x="38" y="19"/>
                  <a:pt x="38" y="19"/>
                </a:cubicBezTo>
                <a:cubicBezTo>
                  <a:pt x="37" y="20"/>
                  <a:pt x="37" y="20"/>
                  <a:pt x="37" y="20"/>
                </a:cubicBezTo>
                <a:cubicBezTo>
                  <a:pt x="37" y="21"/>
                  <a:pt x="36" y="21"/>
                  <a:pt x="36" y="20"/>
                </a:cubicBezTo>
                <a:cubicBezTo>
                  <a:pt x="35" y="20"/>
                  <a:pt x="36" y="19"/>
                  <a:pt x="36" y="19"/>
                </a:cubicBezTo>
                <a:cubicBezTo>
                  <a:pt x="39" y="17"/>
                  <a:pt x="39" y="17"/>
                  <a:pt x="39" y="17"/>
                </a:cubicBezTo>
                <a:cubicBezTo>
                  <a:pt x="39" y="16"/>
                  <a:pt x="39" y="16"/>
                  <a:pt x="40" y="16"/>
                </a:cubicBezTo>
                <a:cubicBezTo>
                  <a:pt x="40" y="17"/>
                  <a:pt x="40" y="17"/>
                  <a:pt x="40" y="17"/>
                </a:cubicBezTo>
                <a:cubicBezTo>
                  <a:pt x="40" y="27"/>
                  <a:pt x="40" y="27"/>
                  <a:pt x="40" y="27"/>
                </a:cubicBezTo>
                <a:cubicBezTo>
                  <a:pt x="42" y="27"/>
                  <a:pt x="42" y="27"/>
                  <a:pt x="42" y="27"/>
                </a:cubicBezTo>
                <a:cubicBezTo>
                  <a:pt x="42" y="27"/>
                  <a:pt x="43" y="28"/>
                  <a:pt x="43" y="28"/>
                </a:cubicBezTo>
                <a:cubicBezTo>
                  <a:pt x="43" y="29"/>
                  <a:pt x="42" y="29"/>
                  <a:pt x="42" y="29"/>
                </a:cubicBezTo>
                <a:cubicBezTo>
                  <a:pt x="37" y="29"/>
                  <a:pt x="37" y="29"/>
                  <a:pt x="37" y="29"/>
                </a:cubicBezTo>
                <a:cubicBezTo>
                  <a:pt x="36" y="29"/>
                  <a:pt x="36" y="29"/>
                  <a:pt x="36" y="28"/>
                </a:cubicBezTo>
                <a:cubicBezTo>
                  <a:pt x="36" y="28"/>
                  <a:pt x="36" y="27"/>
                  <a:pt x="37" y="27"/>
                </a:cubicBezTo>
                <a:lnTo>
                  <a:pt x="38" y="27"/>
                </a:lnTo>
                <a:close/>
                <a:moveTo>
                  <a:pt x="26" y="55"/>
                </a:moveTo>
                <a:cubicBezTo>
                  <a:pt x="25" y="55"/>
                  <a:pt x="25" y="55"/>
                  <a:pt x="25" y="54"/>
                </a:cubicBezTo>
                <a:cubicBezTo>
                  <a:pt x="25" y="54"/>
                  <a:pt x="24" y="53"/>
                  <a:pt x="24" y="52"/>
                </a:cubicBezTo>
                <a:cubicBezTo>
                  <a:pt x="26" y="50"/>
                  <a:pt x="26" y="50"/>
                  <a:pt x="26" y="50"/>
                </a:cubicBezTo>
                <a:cubicBezTo>
                  <a:pt x="26" y="50"/>
                  <a:pt x="26" y="51"/>
                  <a:pt x="26" y="51"/>
                </a:cubicBezTo>
                <a:cubicBezTo>
                  <a:pt x="27" y="53"/>
                  <a:pt x="26" y="55"/>
                  <a:pt x="26" y="55"/>
                </a:cubicBezTo>
                <a:close/>
                <a:moveTo>
                  <a:pt x="16" y="53"/>
                </a:moveTo>
                <a:cubicBezTo>
                  <a:pt x="15" y="53"/>
                  <a:pt x="14" y="53"/>
                  <a:pt x="13" y="52"/>
                </a:cubicBezTo>
                <a:cubicBezTo>
                  <a:pt x="12" y="52"/>
                  <a:pt x="11" y="51"/>
                  <a:pt x="11" y="51"/>
                </a:cubicBezTo>
                <a:cubicBezTo>
                  <a:pt x="11" y="51"/>
                  <a:pt x="14" y="50"/>
                  <a:pt x="16" y="50"/>
                </a:cubicBezTo>
                <a:cubicBezTo>
                  <a:pt x="17" y="50"/>
                  <a:pt x="18" y="51"/>
                  <a:pt x="19" y="51"/>
                </a:cubicBezTo>
                <a:cubicBezTo>
                  <a:pt x="19" y="51"/>
                  <a:pt x="20" y="52"/>
                  <a:pt x="20" y="52"/>
                </a:cubicBezTo>
                <a:cubicBezTo>
                  <a:pt x="20" y="52"/>
                  <a:pt x="19" y="53"/>
                  <a:pt x="16" y="53"/>
                </a:cubicBezTo>
                <a:close/>
                <a:moveTo>
                  <a:pt x="20" y="51"/>
                </a:moveTo>
                <a:cubicBezTo>
                  <a:pt x="20" y="51"/>
                  <a:pt x="20" y="51"/>
                  <a:pt x="20" y="51"/>
                </a:cubicBezTo>
                <a:cubicBezTo>
                  <a:pt x="20" y="51"/>
                  <a:pt x="20" y="50"/>
                  <a:pt x="20" y="50"/>
                </a:cubicBezTo>
                <a:cubicBezTo>
                  <a:pt x="19" y="50"/>
                  <a:pt x="19" y="49"/>
                  <a:pt x="19" y="48"/>
                </a:cubicBezTo>
                <a:cubicBezTo>
                  <a:pt x="19" y="46"/>
                  <a:pt x="21" y="43"/>
                  <a:pt x="21" y="43"/>
                </a:cubicBezTo>
                <a:cubicBezTo>
                  <a:pt x="21" y="43"/>
                  <a:pt x="21" y="44"/>
                  <a:pt x="21" y="45"/>
                </a:cubicBezTo>
                <a:cubicBezTo>
                  <a:pt x="21" y="46"/>
                  <a:pt x="22" y="47"/>
                  <a:pt x="22" y="48"/>
                </a:cubicBezTo>
                <a:cubicBezTo>
                  <a:pt x="22" y="50"/>
                  <a:pt x="20" y="51"/>
                  <a:pt x="20" y="51"/>
                </a:cubicBezTo>
                <a:close/>
                <a:moveTo>
                  <a:pt x="10" y="47"/>
                </a:moveTo>
                <a:cubicBezTo>
                  <a:pt x="10" y="47"/>
                  <a:pt x="10" y="47"/>
                  <a:pt x="10" y="47"/>
                </a:cubicBezTo>
                <a:cubicBezTo>
                  <a:pt x="8" y="47"/>
                  <a:pt x="7" y="45"/>
                  <a:pt x="7" y="45"/>
                </a:cubicBezTo>
                <a:cubicBezTo>
                  <a:pt x="7" y="45"/>
                  <a:pt x="10" y="45"/>
                  <a:pt x="12" y="45"/>
                </a:cubicBezTo>
                <a:cubicBezTo>
                  <a:pt x="12" y="45"/>
                  <a:pt x="12" y="45"/>
                  <a:pt x="13" y="45"/>
                </a:cubicBezTo>
                <a:cubicBezTo>
                  <a:pt x="11" y="46"/>
                  <a:pt x="11" y="46"/>
                  <a:pt x="11" y="46"/>
                </a:cubicBezTo>
                <a:cubicBezTo>
                  <a:pt x="12" y="45"/>
                  <a:pt x="12" y="45"/>
                  <a:pt x="12" y="45"/>
                </a:cubicBezTo>
                <a:cubicBezTo>
                  <a:pt x="14" y="46"/>
                  <a:pt x="15" y="47"/>
                  <a:pt x="15" y="47"/>
                </a:cubicBezTo>
                <a:cubicBezTo>
                  <a:pt x="15" y="47"/>
                  <a:pt x="14" y="49"/>
                  <a:pt x="12" y="48"/>
                </a:cubicBezTo>
                <a:cubicBezTo>
                  <a:pt x="11" y="48"/>
                  <a:pt x="10" y="48"/>
                  <a:pt x="10" y="47"/>
                </a:cubicBezTo>
                <a:close/>
                <a:moveTo>
                  <a:pt x="24" y="47"/>
                </a:moveTo>
                <a:cubicBezTo>
                  <a:pt x="24" y="47"/>
                  <a:pt x="25" y="48"/>
                  <a:pt x="26" y="50"/>
                </a:cubicBezTo>
                <a:cubicBezTo>
                  <a:pt x="24" y="53"/>
                  <a:pt x="24" y="53"/>
                  <a:pt x="24" y="53"/>
                </a:cubicBezTo>
                <a:cubicBezTo>
                  <a:pt x="24" y="52"/>
                  <a:pt x="23" y="52"/>
                  <a:pt x="23" y="52"/>
                </a:cubicBezTo>
                <a:cubicBezTo>
                  <a:pt x="23" y="50"/>
                  <a:pt x="24" y="47"/>
                  <a:pt x="24" y="47"/>
                </a:cubicBezTo>
                <a:close/>
                <a:moveTo>
                  <a:pt x="8" y="42"/>
                </a:moveTo>
                <a:cubicBezTo>
                  <a:pt x="7" y="42"/>
                  <a:pt x="6" y="41"/>
                  <a:pt x="5" y="40"/>
                </a:cubicBezTo>
                <a:cubicBezTo>
                  <a:pt x="4" y="40"/>
                  <a:pt x="3" y="39"/>
                  <a:pt x="3" y="39"/>
                </a:cubicBezTo>
                <a:cubicBezTo>
                  <a:pt x="3" y="39"/>
                  <a:pt x="6" y="39"/>
                  <a:pt x="8" y="39"/>
                </a:cubicBezTo>
                <a:cubicBezTo>
                  <a:pt x="10" y="40"/>
                  <a:pt x="11" y="42"/>
                  <a:pt x="11" y="42"/>
                </a:cubicBezTo>
                <a:cubicBezTo>
                  <a:pt x="11" y="42"/>
                  <a:pt x="10" y="43"/>
                  <a:pt x="8" y="42"/>
                </a:cubicBezTo>
                <a:close/>
                <a:moveTo>
                  <a:pt x="3" y="35"/>
                </a:moveTo>
                <a:cubicBezTo>
                  <a:pt x="5" y="34"/>
                  <a:pt x="5" y="34"/>
                  <a:pt x="5" y="34"/>
                </a:cubicBezTo>
                <a:cubicBezTo>
                  <a:pt x="3" y="35"/>
                  <a:pt x="3" y="35"/>
                  <a:pt x="3" y="35"/>
                </a:cubicBezTo>
                <a:cubicBezTo>
                  <a:pt x="2" y="33"/>
                  <a:pt x="1" y="32"/>
                  <a:pt x="1" y="32"/>
                </a:cubicBezTo>
                <a:cubicBezTo>
                  <a:pt x="1" y="32"/>
                  <a:pt x="4" y="32"/>
                  <a:pt x="6" y="33"/>
                </a:cubicBezTo>
                <a:cubicBezTo>
                  <a:pt x="6" y="33"/>
                  <a:pt x="6" y="33"/>
                  <a:pt x="7" y="33"/>
                </a:cubicBezTo>
                <a:cubicBezTo>
                  <a:pt x="6" y="34"/>
                  <a:pt x="6" y="34"/>
                  <a:pt x="6" y="34"/>
                </a:cubicBezTo>
                <a:cubicBezTo>
                  <a:pt x="8" y="35"/>
                  <a:pt x="8" y="36"/>
                  <a:pt x="8" y="36"/>
                </a:cubicBezTo>
                <a:cubicBezTo>
                  <a:pt x="8" y="36"/>
                  <a:pt x="7" y="37"/>
                  <a:pt x="5" y="36"/>
                </a:cubicBezTo>
                <a:cubicBezTo>
                  <a:pt x="4" y="36"/>
                  <a:pt x="4" y="35"/>
                  <a:pt x="3" y="35"/>
                </a:cubicBezTo>
                <a:close/>
                <a:moveTo>
                  <a:pt x="12" y="41"/>
                </a:moveTo>
                <a:cubicBezTo>
                  <a:pt x="12" y="41"/>
                  <a:pt x="12" y="41"/>
                  <a:pt x="12" y="41"/>
                </a:cubicBezTo>
                <a:cubicBezTo>
                  <a:pt x="12" y="40"/>
                  <a:pt x="11" y="39"/>
                  <a:pt x="12" y="38"/>
                </a:cubicBezTo>
                <a:cubicBezTo>
                  <a:pt x="12" y="36"/>
                  <a:pt x="15" y="34"/>
                  <a:pt x="15" y="34"/>
                </a:cubicBezTo>
                <a:cubicBezTo>
                  <a:pt x="15" y="34"/>
                  <a:pt x="15" y="37"/>
                  <a:pt x="14" y="39"/>
                </a:cubicBezTo>
                <a:cubicBezTo>
                  <a:pt x="14" y="40"/>
                  <a:pt x="12" y="41"/>
                  <a:pt x="12" y="41"/>
                </a:cubicBezTo>
                <a:close/>
                <a:moveTo>
                  <a:pt x="3" y="29"/>
                </a:moveTo>
                <a:cubicBezTo>
                  <a:pt x="2" y="28"/>
                  <a:pt x="1" y="27"/>
                  <a:pt x="1" y="26"/>
                </a:cubicBezTo>
                <a:cubicBezTo>
                  <a:pt x="0" y="25"/>
                  <a:pt x="0" y="24"/>
                  <a:pt x="0" y="24"/>
                </a:cubicBezTo>
                <a:cubicBezTo>
                  <a:pt x="0" y="24"/>
                  <a:pt x="3" y="25"/>
                  <a:pt x="5" y="26"/>
                </a:cubicBezTo>
                <a:cubicBezTo>
                  <a:pt x="6" y="28"/>
                  <a:pt x="6" y="30"/>
                  <a:pt x="6" y="30"/>
                </a:cubicBezTo>
                <a:cubicBezTo>
                  <a:pt x="6" y="30"/>
                  <a:pt x="5" y="30"/>
                  <a:pt x="3" y="29"/>
                </a:cubicBezTo>
                <a:close/>
                <a:moveTo>
                  <a:pt x="5" y="20"/>
                </a:moveTo>
                <a:cubicBezTo>
                  <a:pt x="5" y="21"/>
                  <a:pt x="6" y="22"/>
                  <a:pt x="6" y="22"/>
                </a:cubicBezTo>
                <a:cubicBezTo>
                  <a:pt x="6" y="23"/>
                  <a:pt x="6" y="23"/>
                  <a:pt x="6" y="23"/>
                </a:cubicBezTo>
                <a:cubicBezTo>
                  <a:pt x="6" y="23"/>
                  <a:pt x="5" y="23"/>
                  <a:pt x="5" y="23"/>
                </a:cubicBezTo>
                <a:cubicBezTo>
                  <a:pt x="4" y="23"/>
                  <a:pt x="3" y="23"/>
                  <a:pt x="3" y="22"/>
                </a:cubicBezTo>
                <a:cubicBezTo>
                  <a:pt x="2" y="21"/>
                  <a:pt x="2" y="21"/>
                  <a:pt x="2" y="20"/>
                </a:cubicBezTo>
                <a:lnTo>
                  <a:pt x="5" y="20"/>
                </a:lnTo>
                <a:close/>
                <a:moveTo>
                  <a:pt x="7" y="29"/>
                </a:moveTo>
                <a:cubicBezTo>
                  <a:pt x="7" y="29"/>
                  <a:pt x="7" y="29"/>
                  <a:pt x="7" y="29"/>
                </a:cubicBezTo>
                <a:cubicBezTo>
                  <a:pt x="7" y="29"/>
                  <a:pt x="7" y="27"/>
                  <a:pt x="8" y="26"/>
                </a:cubicBezTo>
                <a:cubicBezTo>
                  <a:pt x="10" y="25"/>
                  <a:pt x="13" y="24"/>
                  <a:pt x="13" y="24"/>
                </a:cubicBezTo>
                <a:cubicBezTo>
                  <a:pt x="13" y="24"/>
                  <a:pt x="12" y="26"/>
                  <a:pt x="11" y="28"/>
                </a:cubicBezTo>
                <a:cubicBezTo>
                  <a:pt x="9" y="29"/>
                  <a:pt x="8" y="29"/>
                  <a:pt x="7" y="29"/>
                </a:cubicBezTo>
                <a:close/>
                <a:moveTo>
                  <a:pt x="6" y="6"/>
                </a:moveTo>
                <a:cubicBezTo>
                  <a:pt x="6" y="6"/>
                  <a:pt x="6" y="6"/>
                  <a:pt x="6" y="6"/>
                </a:cubicBezTo>
                <a:cubicBezTo>
                  <a:pt x="6" y="4"/>
                  <a:pt x="6" y="2"/>
                  <a:pt x="6" y="2"/>
                </a:cubicBezTo>
                <a:cubicBezTo>
                  <a:pt x="6" y="2"/>
                  <a:pt x="8" y="5"/>
                  <a:pt x="9" y="7"/>
                </a:cubicBezTo>
                <a:cubicBezTo>
                  <a:pt x="9" y="7"/>
                  <a:pt x="9" y="7"/>
                  <a:pt x="9" y="7"/>
                </a:cubicBezTo>
                <a:cubicBezTo>
                  <a:pt x="9" y="7"/>
                  <a:pt x="9" y="7"/>
                  <a:pt x="9" y="7"/>
                </a:cubicBezTo>
                <a:cubicBezTo>
                  <a:pt x="9" y="9"/>
                  <a:pt x="8" y="10"/>
                  <a:pt x="8" y="10"/>
                </a:cubicBezTo>
                <a:cubicBezTo>
                  <a:pt x="8" y="10"/>
                  <a:pt x="7" y="10"/>
                  <a:pt x="6" y="8"/>
                </a:cubicBezTo>
                <a:cubicBezTo>
                  <a:pt x="6" y="7"/>
                  <a:pt x="6" y="7"/>
                  <a:pt x="6" y="6"/>
                </a:cubicBezTo>
                <a:close/>
                <a:moveTo>
                  <a:pt x="4" y="15"/>
                </a:moveTo>
                <a:cubicBezTo>
                  <a:pt x="3" y="13"/>
                  <a:pt x="3" y="9"/>
                  <a:pt x="3" y="9"/>
                </a:cubicBezTo>
                <a:cubicBezTo>
                  <a:pt x="3" y="9"/>
                  <a:pt x="5" y="11"/>
                  <a:pt x="6" y="13"/>
                </a:cubicBezTo>
                <a:cubicBezTo>
                  <a:pt x="7" y="14"/>
                  <a:pt x="7" y="15"/>
                  <a:pt x="7" y="16"/>
                </a:cubicBezTo>
                <a:cubicBezTo>
                  <a:pt x="7" y="16"/>
                  <a:pt x="7" y="17"/>
                  <a:pt x="7" y="17"/>
                </a:cubicBezTo>
                <a:cubicBezTo>
                  <a:pt x="7" y="17"/>
                  <a:pt x="5" y="16"/>
                  <a:pt x="4" y="15"/>
                </a:cubicBezTo>
                <a:close/>
                <a:moveTo>
                  <a:pt x="8" y="17"/>
                </a:moveTo>
                <a:cubicBezTo>
                  <a:pt x="8" y="17"/>
                  <a:pt x="8" y="17"/>
                  <a:pt x="8" y="17"/>
                </a:cubicBezTo>
                <a:cubicBezTo>
                  <a:pt x="8" y="16"/>
                  <a:pt x="8" y="16"/>
                  <a:pt x="8" y="16"/>
                </a:cubicBezTo>
                <a:cubicBezTo>
                  <a:pt x="8" y="15"/>
                  <a:pt x="9" y="15"/>
                  <a:pt x="10" y="14"/>
                </a:cubicBezTo>
                <a:cubicBezTo>
                  <a:pt x="11" y="13"/>
                  <a:pt x="14" y="14"/>
                  <a:pt x="14" y="14"/>
                </a:cubicBezTo>
                <a:cubicBezTo>
                  <a:pt x="14" y="14"/>
                  <a:pt x="13" y="15"/>
                  <a:pt x="11" y="16"/>
                </a:cubicBezTo>
                <a:cubicBezTo>
                  <a:pt x="9" y="17"/>
                  <a:pt x="8" y="17"/>
                  <a:pt x="8" y="17"/>
                </a:cubicBezTo>
                <a:close/>
                <a:moveTo>
                  <a:pt x="1" y="17"/>
                </a:moveTo>
                <a:cubicBezTo>
                  <a:pt x="1" y="17"/>
                  <a:pt x="1" y="16"/>
                  <a:pt x="1" y="16"/>
                </a:cubicBezTo>
                <a:cubicBezTo>
                  <a:pt x="1" y="16"/>
                  <a:pt x="4" y="18"/>
                  <a:pt x="5" y="20"/>
                </a:cubicBezTo>
                <a:cubicBezTo>
                  <a:pt x="5" y="20"/>
                  <a:pt x="5" y="20"/>
                  <a:pt x="5" y="20"/>
                </a:cubicBezTo>
                <a:cubicBezTo>
                  <a:pt x="2" y="20"/>
                  <a:pt x="2" y="20"/>
                  <a:pt x="2" y="20"/>
                </a:cubicBezTo>
                <a:cubicBezTo>
                  <a:pt x="1" y="19"/>
                  <a:pt x="1" y="18"/>
                  <a:pt x="1" y="17"/>
                </a:cubicBezTo>
                <a:close/>
                <a:moveTo>
                  <a:pt x="17" y="9"/>
                </a:moveTo>
                <a:cubicBezTo>
                  <a:pt x="17" y="9"/>
                  <a:pt x="16" y="9"/>
                  <a:pt x="14" y="10"/>
                </a:cubicBezTo>
                <a:cubicBezTo>
                  <a:pt x="11" y="9"/>
                  <a:pt x="11" y="9"/>
                  <a:pt x="11" y="9"/>
                </a:cubicBezTo>
                <a:cubicBezTo>
                  <a:pt x="12" y="8"/>
                  <a:pt x="12" y="8"/>
                  <a:pt x="12" y="8"/>
                </a:cubicBezTo>
                <a:cubicBezTo>
                  <a:pt x="14" y="8"/>
                  <a:pt x="17" y="9"/>
                  <a:pt x="17" y="9"/>
                </a:cubicBezTo>
                <a:close/>
                <a:moveTo>
                  <a:pt x="51" y="56"/>
                </a:moveTo>
                <a:cubicBezTo>
                  <a:pt x="51" y="56"/>
                  <a:pt x="51" y="56"/>
                  <a:pt x="51" y="56"/>
                </a:cubicBezTo>
                <a:cubicBezTo>
                  <a:pt x="49" y="57"/>
                  <a:pt x="46" y="59"/>
                  <a:pt x="42" y="61"/>
                </a:cubicBezTo>
                <a:cubicBezTo>
                  <a:pt x="42" y="61"/>
                  <a:pt x="41" y="61"/>
                  <a:pt x="41" y="61"/>
                </a:cubicBezTo>
                <a:cubicBezTo>
                  <a:pt x="42" y="61"/>
                  <a:pt x="42" y="62"/>
                  <a:pt x="43" y="62"/>
                </a:cubicBezTo>
                <a:cubicBezTo>
                  <a:pt x="45" y="62"/>
                  <a:pt x="47" y="63"/>
                  <a:pt x="47" y="63"/>
                </a:cubicBezTo>
                <a:cubicBezTo>
                  <a:pt x="47" y="65"/>
                  <a:pt x="47" y="65"/>
                  <a:pt x="47" y="65"/>
                </a:cubicBezTo>
                <a:cubicBezTo>
                  <a:pt x="47" y="65"/>
                  <a:pt x="45" y="64"/>
                  <a:pt x="42" y="64"/>
                </a:cubicBezTo>
                <a:cubicBezTo>
                  <a:pt x="41" y="63"/>
                  <a:pt x="40" y="63"/>
                  <a:pt x="38" y="62"/>
                </a:cubicBezTo>
                <a:cubicBezTo>
                  <a:pt x="36" y="63"/>
                  <a:pt x="35" y="63"/>
                  <a:pt x="34" y="64"/>
                </a:cubicBezTo>
                <a:cubicBezTo>
                  <a:pt x="31" y="64"/>
                  <a:pt x="30" y="65"/>
                  <a:pt x="30" y="65"/>
                </a:cubicBezTo>
                <a:cubicBezTo>
                  <a:pt x="29" y="63"/>
                  <a:pt x="29" y="63"/>
                  <a:pt x="29" y="63"/>
                </a:cubicBezTo>
                <a:cubicBezTo>
                  <a:pt x="29" y="63"/>
                  <a:pt x="31" y="62"/>
                  <a:pt x="33" y="62"/>
                </a:cubicBezTo>
                <a:cubicBezTo>
                  <a:pt x="34" y="62"/>
                  <a:pt x="34" y="61"/>
                  <a:pt x="35" y="61"/>
                </a:cubicBezTo>
                <a:cubicBezTo>
                  <a:pt x="35" y="61"/>
                  <a:pt x="34" y="61"/>
                  <a:pt x="34" y="61"/>
                </a:cubicBezTo>
                <a:cubicBezTo>
                  <a:pt x="30" y="59"/>
                  <a:pt x="27" y="57"/>
                  <a:pt x="25" y="56"/>
                </a:cubicBezTo>
                <a:cubicBezTo>
                  <a:pt x="25" y="56"/>
                  <a:pt x="24" y="57"/>
                  <a:pt x="22" y="58"/>
                </a:cubicBezTo>
                <a:cubicBezTo>
                  <a:pt x="21" y="58"/>
                  <a:pt x="21" y="58"/>
                  <a:pt x="20" y="58"/>
                </a:cubicBezTo>
                <a:cubicBezTo>
                  <a:pt x="20" y="58"/>
                  <a:pt x="20" y="58"/>
                  <a:pt x="20" y="58"/>
                </a:cubicBezTo>
                <a:cubicBezTo>
                  <a:pt x="18" y="57"/>
                  <a:pt x="17" y="57"/>
                  <a:pt x="17" y="57"/>
                </a:cubicBezTo>
                <a:cubicBezTo>
                  <a:pt x="17" y="57"/>
                  <a:pt x="19" y="55"/>
                  <a:pt x="21" y="55"/>
                </a:cubicBezTo>
                <a:cubicBezTo>
                  <a:pt x="22" y="55"/>
                  <a:pt x="22" y="55"/>
                  <a:pt x="22" y="55"/>
                </a:cubicBezTo>
                <a:cubicBezTo>
                  <a:pt x="21" y="56"/>
                  <a:pt x="21" y="56"/>
                  <a:pt x="21" y="56"/>
                </a:cubicBezTo>
                <a:cubicBezTo>
                  <a:pt x="22" y="55"/>
                  <a:pt x="22" y="55"/>
                  <a:pt x="22" y="55"/>
                </a:cubicBezTo>
                <a:cubicBezTo>
                  <a:pt x="23" y="55"/>
                  <a:pt x="24" y="55"/>
                  <a:pt x="24" y="55"/>
                </a:cubicBezTo>
                <a:cubicBezTo>
                  <a:pt x="23" y="55"/>
                  <a:pt x="22" y="54"/>
                  <a:pt x="22" y="54"/>
                </a:cubicBezTo>
                <a:cubicBezTo>
                  <a:pt x="22" y="54"/>
                  <a:pt x="22" y="54"/>
                  <a:pt x="21" y="53"/>
                </a:cubicBezTo>
                <a:cubicBezTo>
                  <a:pt x="20" y="52"/>
                  <a:pt x="19" y="51"/>
                  <a:pt x="18" y="50"/>
                </a:cubicBezTo>
                <a:cubicBezTo>
                  <a:pt x="16" y="49"/>
                  <a:pt x="15" y="47"/>
                  <a:pt x="15" y="46"/>
                </a:cubicBezTo>
                <a:cubicBezTo>
                  <a:pt x="14" y="46"/>
                  <a:pt x="13" y="45"/>
                  <a:pt x="13" y="45"/>
                </a:cubicBezTo>
                <a:cubicBezTo>
                  <a:pt x="13" y="45"/>
                  <a:pt x="13" y="44"/>
                  <a:pt x="12" y="43"/>
                </a:cubicBezTo>
                <a:cubicBezTo>
                  <a:pt x="11" y="42"/>
                  <a:pt x="11" y="41"/>
                  <a:pt x="10" y="39"/>
                </a:cubicBezTo>
                <a:cubicBezTo>
                  <a:pt x="9" y="38"/>
                  <a:pt x="8" y="36"/>
                  <a:pt x="8" y="35"/>
                </a:cubicBezTo>
                <a:cubicBezTo>
                  <a:pt x="8" y="34"/>
                  <a:pt x="7" y="33"/>
                  <a:pt x="7" y="33"/>
                </a:cubicBezTo>
                <a:cubicBezTo>
                  <a:pt x="7" y="33"/>
                  <a:pt x="7" y="32"/>
                  <a:pt x="7" y="31"/>
                </a:cubicBezTo>
                <a:cubicBezTo>
                  <a:pt x="6" y="30"/>
                  <a:pt x="6" y="28"/>
                  <a:pt x="6" y="27"/>
                </a:cubicBezTo>
                <a:cubicBezTo>
                  <a:pt x="6" y="25"/>
                  <a:pt x="6" y="24"/>
                  <a:pt x="6" y="22"/>
                </a:cubicBezTo>
                <a:cubicBezTo>
                  <a:pt x="6" y="21"/>
                  <a:pt x="6" y="20"/>
                  <a:pt x="6" y="20"/>
                </a:cubicBezTo>
                <a:cubicBezTo>
                  <a:pt x="6" y="20"/>
                  <a:pt x="6" y="17"/>
                  <a:pt x="7" y="14"/>
                </a:cubicBezTo>
                <a:cubicBezTo>
                  <a:pt x="8" y="11"/>
                  <a:pt x="10" y="8"/>
                  <a:pt x="10" y="8"/>
                </a:cubicBezTo>
                <a:cubicBezTo>
                  <a:pt x="10" y="6"/>
                  <a:pt x="10" y="6"/>
                  <a:pt x="10" y="6"/>
                </a:cubicBezTo>
                <a:cubicBezTo>
                  <a:pt x="10" y="5"/>
                  <a:pt x="10" y="4"/>
                  <a:pt x="11" y="3"/>
                </a:cubicBezTo>
                <a:cubicBezTo>
                  <a:pt x="11" y="2"/>
                  <a:pt x="12" y="1"/>
                  <a:pt x="13" y="1"/>
                </a:cubicBezTo>
                <a:cubicBezTo>
                  <a:pt x="14" y="0"/>
                  <a:pt x="15" y="0"/>
                  <a:pt x="15" y="0"/>
                </a:cubicBezTo>
                <a:cubicBezTo>
                  <a:pt x="15" y="0"/>
                  <a:pt x="15" y="1"/>
                  <a:pt x="15" y="2"/>
                </a:cubicBezTo>
                <a:cubicBezTo>
                  <a:pt x="15" y="3"/>
                  <a:pt x="15" y="4"/>
                  <a:pt x="14" y="5"/>
                </a:cubicBezTo>
                <a:cubicBezTo>
                  <a:pt x="14" y="6"/>
                  <a:pt x="12" y="7"/>
                  <a:pt x="11" y="7"/>
                </a:cubicBezTo>
                <a:cubicBezTo>
                  <a:pt x="11" y="8"/>
                  <a:pt x="11" y="8"/>
                  <a:pt x="11" y="8"/>
                </a:cubicBezTo>
                <a:cubicBezTo>
                  <a:pt x="11" y="8"/>
                  <a:pt x="10" y="9"/>
                  <a:pt x="10" y="10"/>
                </a:cubicBezTo>
                <a:cubicBezTo>
                  <a:pt x="10" y="10"/>
                  <a:pt x="10" y="9"/>
                  <a:pt x="11" y="9"/>
                </a:cubicBezTo>
                <a:cubicBezTo>
                  <a:pt x="15" y="10"/>
                  <a:pt x="15" y="10"/>
                  <a:pt x="15" y="10"/>
                </a:cubicBezTo>
                <a:cubicBezTo>
                  <a:pt x="14" y="11"/>
                  <a:pt x="13" y="11"/>
                  <a:pt x="13" y="11"/>
                </a:cubicBezTo>
                <a:cubicBezTo>
                  <a:pt x="11" y="12"/>
                  <a:pt x="9" y="11"/>
                  <a:pt x="9" y="11"/>
                </a:cubicBezTo>
                <a:cubicBezTo>
                  <a:pt x="9" y="12"/>
                  <a:pt x="9" y="13"/>
                  <a:pt x="8" y="14"/>
                </a:cubicBezTo>
                <a:cubicBezTo>
                  <a:pt x="8" y="15"/>
                  <a:pt x="8" y="16"/>
                  <a:pt x="8" y="17"/>
                </a:cubicBezTo>
                <a:cubicBezTo>
                  <a:pt x="8" y="17"/>
                  <a:pt x="8" y="17"/>
                  <a:pt x="8" y="17"/>
                </a:cubicBezTo>
                <a:cubicBezTo>
                  <a:pt x="8" y="17"/>
                  <a:pt x="8" y="17"/>
                  <a:pt x="8" y="17"/>
                </a:cubicBezTo>
                <a:cubicBezTo>
                  <a:pt x="7" y="19"/>
                  <a:pt x="7" y="20"/>
                  <a:pt x="7" y="20"/>
                </a:cubicBezTo>
                <a:cubicBezTo>
                  <a:pt x="7" y="20"/>
                  <a:pt x="7" y="21"/>
                  <a:pt x="7" y="22"/>
                </a:cubicBezTo>
                <a:cubicBezTo>
                  <a:pt x="7" y="22"/>
                  <a:pt x="7" y="23"/>
                  <a:pt x="7" y="23"/>
                </a:cubicBezTo>
                <a:cubicBezTo>
                  <a:pt x="7" y="23"/>
                  <a:pt x="7" y="23"/>
                  <a:pt x="7" y="22"/>
                </a:cubicBezTo>
                <a:cubicBezTo>
                  <a:pt x="7" y="22"/>
                  <a:pt x="7" y="21"/>
                  <a:pt x="8" y="20"/>
                </a:cubicBezTo>
                <a:cubicBezTo>
                  <a:pt x="8" y="20"/>
                  <a:pt x="8" y="20"/>
                  <a:pt x="8" y="20"/>
                </a:cubicBezTo>
                <a:cubicBezTo>
                  <a:pt x="8" y="20"/>
                  <a:pt x="8" y="20"/>
                  <a:pt x="8" y="20"/>
                </a:cubicBezTo>
                <a:cubicBezTo>
                  <a:pt x="10" y="19"/>
                  <a:pt x="13" y="19"/>
                  <a:pt x="13" y="19"/>
                </a:cubicBezTo>
                <a:cubicBezTo>
                  <a:pt x="13" y="19"/>
                  <a:pt x="13" y="19"/>
                  <a:pt x="13" y="19"/>
                </a:cubicBezTo>
                <a:cubicBezTo>
                  <a:pt x="12" y="20"/>
                  <a:pt x="12" y="20"/>
                  <a:pt x="11" y="21"/>
                </a:cubicBezTo>
                <a:cubicBezTo>
                  <a:pt x="11" y="21"/>
                  <a:pt x="11" y="21"/>
                  <a:pt x="11" y="21"/>
                </a:cubicBezTo>
                <a:cubicBezTo>
                  <a:pt x="11" y="21"/>
                  <a:pt x="11" y="22"/>
                  <a:pt x="10" y="22"/>
                </a:cubicBezTo>
                <a:cubicBezTo>
                  <a:pt x="9" y="23"/>
                  <a:pt x="9" y="23"/>
                  <a:pt x="8" y="23"/>
                </a:cubicBezTo>
                <a:cubicBezTo>
                  <a:pt x="7" y="23"/>
                  <a:pt x="7" y="23"/>
                  <a:pt x="7" y="23"/>
                </a:cubicBezTo>
                <a:cubicBezTo>
                  <a:pt x="7" y="24"/>
                  <a:pt x="7" y="25"/>
                  <a:pt x="7" y="27"/>
                </a:cubicBezTo>
                <a:cubicBezTo>
                  <a:pt x="7" y="28"/>
                  <a:pt x="7" y="28"/>
                  <a:pt x="7" y="29"/>
                </a:cubicBezTo>
                <a:cubicBezTo>
                  <a:pt x="7" y="29"/>
                  <a:pt x="7" y="29"/>
                  <a:pt x="7" y="29"/>
                </a:cubicBezTo>
                <a:cubicBezTo>
                  <a:pt x="7" y="29"/>
                  <a:pt x="7" y="29"/>
                  <a:pt x="7" y="29"/>
                </a:cubicBezTo>
                <a:cubicBezTo>
                  <a:pt x="8" y="30"/>
                  <a:pt x="8" y="31"/>
                  <a:pt x="8" y="31"/>
                </a:cubicBezTo>
                <a:cubicBezTo>
                  <a:pt x="8" y="32"/>
                  <a:pt x="8" y="33"/>
                  <a:pt x="8" y="33"/>
                </a:cubicBezTo>
                <a:cubicBezTo>
                  <a:pt x="8" y="33"/>
                  <a:pt x="9" y="34"/>
                  <a:pt x="9" y="35"/>
                </a:cubicBezTo>
                <a:cubicBezTo>
                  <a:pt x="9" y="35"/>
                  <a:pt x="9" y="35"/>
                  <a:pt x="9" y="35"/>
                </a:cubicBezTo>
                <a:cubicBezTo>
                  <a:pt x="9" y="35"/>
                  <a:pt x="9" y="34"/>
                  <a:pt x="9" y="33"/>
                </a:cubicBezTo>
                <a:cubicBezTo>
                  <a:pt x="9" y="33"/>
                  <a:pt x="9" y="33"/>
                  <a:pt x="9" y="33"/>
                </a:cubicBezTo>
                <a:cubicBezTo>
                  <a:pt x="9" y="32"/>
                  <a:pt x="9" y="32"/>
                  <a:pt x="9" y="32"/>
                </a:cubicBezTo>
                <a:cubicBezTo>
                  <a:pt x="10" y="30"/>
                  <a:pt x="13" y="29"/>
                  <a:pt x="13" y="29"/>
                </a:cubicBezTo>
                <a:cubicBezTo>
                  <a:pt x="13" y="29"/>
                  <a:pt x="13" y="30"/>
                  <a:pt x="12" y="32"/>
                </a:cubicBezTo>
                <a:cubicBezTo>
                  <a:pt x="13" y="32"/>
                  <a:pt x="13" y="32"/>
                  <a:pt x="13" y="32"/>
                </a:cubicBezTo>
                <a:cubicBezTo>
                  <a:pt x="12" y="32"/>
                  <a:pt x="12" y="33"/>
                  <a:pt x="12" y="33"/>
                </a:cubicBezTo>
                <a:cubicBezTo>
                  <a:pt x="11" y="35"/>
                  <a:pt x="9" y="36"/>
                  <a:pt x="9" y="36"/>
                </a:cubicBezTo>
                <a:cubicBezTo>
                  <a:pt x="9" y="36"/>
                  <a:pt x="9" y="36"/>
                  <a:pt x="9" y="36"/>
                </a:cubicBezTo>
                <a:cubicBezTo>
                  <a:pt x="10" y="37"/>
                  <a:pt x="10" y="38"/>
                  <a:pt x="11" y="39"/>
                </a:cubicBezTo>
                <a:cubicBezTo>
                  <a:pt x="11" y="40"/>
                  <a:pt x="12" y="40"/>
                  <a:pt x="12" y="41"/>
                </a:cubicBezTo>
                <a:cubicBezTo>
                  <a:pt x="12" y="41"/>
                  <a:pt x="12" y="41"/>
                  <a:pt x="12" y="41"/>
                </a:cubicBezTo>
                <a:cubicBezTo>
                  <a:pt x="12" y="41"/>
                  <a:pt x="12" y="41"/>
                  <a:pt x="12" y="41"/>
                </a:cubicBezTo>
                <a:cubicBezTo>
                  <a:pt x="12" y="42"/>
                  <a:pt x="13" y="42"/>
                  <a:pt x="13" y="43"/>
                </a:cubicBezTo>
                <a:cubicBezTo>
                  <a:pt x="14" y="44"/>
                  <a:pt x="14" y="44"/>
                  <a:pt x="14" y="44"/>
                </a:cubicBezTo>
                <a:cubicBezTo>
                  <a:pt x="14" y="44"/>
                  <a:pt x="14" y="45"/>
                  <a:pt x="15" y="46"/>
                </a:cubicBezTo>
                <a:cubicBezTo>
                  <a:pt x="15" y="46"/>
                  <a:pt x="16" y="46"/>
                  <a:pt x="16" y="46"/>
                </a:cubicBezTo>
                <a:cubicBezTo>
                  <a:pt x="15" y="46"/>
                  <a:pt x="15" y="45"/>
                  <a:pt x="15" y="44"/>
                </a:cubicBezTo>
                <a:cubicBezTo>
                  <a:pt x="15" y="44"/>
                  <a:pt x="15" y="44"/>
                  <a:pt x="15" y="44"/>
                </a:cubicBezTo>
                <a:cubicBezTo>
                  <a:pt x="15" y="44"/>
                  <a:pt x="15" y="43"/>
                  <a:pt x="15" y="43"/>
                </a:cubicBezTo>
                <a:cubicBezTo>
                  <a:pt x="15" y="41"/>
                  <a:pt x="17" y="39"/>
                  <a:pt x="17" y="39"/>
                </a:cubicBezTo>
                <a:cubicBezTo>
                  <a:pt x="17" y="39"/>
                  <a:pt x="18" y="40"/>
                  <a:pt x="18" y="42"/>
                </a:cubicBezTo>
                <a:cubicBezTo>
                  <a:pt x="18" y="42"/>
                  <a:pt x="18" y="42"/>
                  <a:pt x="18" y="42"/>
                </a:cubicBezTo>
                <a:cubicBezTo>
                  <a:pt x="18" y="42"/>
                  <a:pt x="18" y="43"/>
                  <a:pt x="18" y="43"/>
                </a:cubicBezTo>
                <a:cubicBezTo>
                  <a:pt x="17" y="45"/>
                  <a:pt x="16" y="47"/>
                  <a:pt x="16" y="47"/>
                </a:cubicBezTo>
                <a:cubicBezTo>
                  <a:pt x="16" y="47"/>
                  <a:pt x="16" y="46"/>
                  <a:pt x="16" y="46"/>
                </a:cubicBezTo>
                <a:cubicBezTo>
                  <a:pt x="16" y="47"/>
                  <a:pt x="17" y="48"/>
                  <a:pt x="18" y="49"/>
                </a:cubicBezTo>
                <a:cubicBezTo>
                  <a:pt x="19" y="50"/>
                  <a:pt x="19" y="50"/>
                  <a:pt x="20" y="51"/>
                </a:cubicBezTo>
                <a:cubicBezTo>
                  <a:pt x="20" y="51"/>
                  <a:pt x="20" y="51"/>
                  <a:pt x="20" y="51"/>
                </a:cubicBezTo>
                <a:cubicBezTo>
                  <a:pt x="20" y="51"/>
                  <a:pt x="20" y="51"/>
                  <a:pt x="20" y="51"/>
                </a:cubicBezTo>
                <a:cubicBezTo>
                  <a:pt x="21" y="51"/>
                  <a:pt x="21" y="52"/>
                  <a:pt x="22" y="52"/>
                </a:cubicBezTo>
                <a:cubicBezTo>
                  <a:pt x="22" y="53"/>
                  <a:pt x="23" y="53"/>
                  <a:pt x="23" y="53"/>
                </a:cubicBezTo>
                <a:cubicBezTo>
                  <a:pt x="23" y="53"/>
                  <a:pt x="24" y="54"/>
                  <a:pt x="25" y="54"/>
                </a:cubicBezTo>
                <a:cubicBezTo>
                  <a:pt x="25" y="55"/>
                  <a:pt x="26" y="55"/>
                  <a:pt x="26" y="55"/>
                </a:cubicBezTo>
                <a:cubicBezTo>
                  <a:pt x="26" y="55"/>
                  <a:pt x="26" y="55"/>
                  <a:pt x="26" y="55"/>
                </a:cubicBezTo>
                <a:cubicBezTo>
                  <a:pt x="28" y="56"/>
                  <a:pt x="31" y="58"/>
                  <a:pt x="34" y="59"/>
                </a:cubicBezTo>
                <a:cubicBezTo>
                  <a:pt x="36" y="60"/>
                  <a:pt x="37" y="60"/>
                  <a:pt x="38" y="60"/>
                </a:cubicBezTo>
                <a:cubicBezTo>
                  <a:pt x="39" y="60"/>
                  <a:pt x="40" y="60"/>
                  <a:pt x="42" y="59"/>
                </a:cubicBezTo>
                <a:cubicBezTo>
                  <a:pt x="45" y="58"/>
                  <a:pt x="48" y="56"/>
                  <a:pt x="51" y="55"/>
                </a:cubicBezTo>
                <a:cubicBezTo>
                  <a:pt x="50" y="55"/>
                  <a:pt x="50" y="53"/>
                  <a:pt x="50" y="51"/>
                </a:cubicBezTo>
                <a:cubicBezTo>
                  <a:pt x="50" y="51"/>
                  <a:pt x="50" y="50"/>
                  <a:pt x="50" y="50"/>
                </a:cubicBezTo>
                <a:cubicBezTo>
                  <a:pt x="50" y="50"/>
                  <a:pt x="50" y="50"/>
                  <a:pt x="50" y="50"/>
                </a:cubicBezTo>
                <a:cubicBezTo>
                  <a:pt x="51" y="48"/>
                  <a:pt x="52" y="47"/>
                  <a:pt x="52" y="47"/>
                </a:cubicBezTo>
                <a:cubicBezTo>
                  <a:pt x="52" y="47"/>
                  <a:pt x="53" y="50"/>
                  <a:pt x="53" y="52"/>
                </a:cubicBezTo>
                <a:cubicBezTo>
                  <a:pt x="53" y="52"/>
                  <a:pt x="53" y="52"/>
                  <a:pt x="53" y="53"/>
                </a:cubicBezTo>
                <a:cubicBezTo>
                  <a:pt x="52" y="52"/>
                  <a:pt x="52" y="52"/>
                  <a:pt x="52" y="52"/>
                </a:cubicBezTo>
                <a:cubicBezTo>
                  <a:pt x="52" y="53"/>
                  <a:pt x="51" y="54"/>
                  <a:pt x="51" y="54"/>
                </a:cubicBezTo>
                <a:cubicBezTo>
                  <a:pt x="52" y="54"/>
                  <a:pt x="53" y="53"/>
                  <a:pt x="53" y="53"/>
                </a:cubicBezTo>
                <a:cubicBezTo>
                  <a:pt x="53" y="53"/>
                  <a:pt x="54" y="53"/>
                  <a:pt x="55" y="52"/>
                </a:cubicBezTo>
                <a:cubicBezTo>
                  <a:pt x="55" y="52"/>
                  <a:pt x="55" y="51"/>
                  <a:pt x="56" y="51"/>
                </a:cubicBezTo>
                <a:cubicBezTo>
                  <a:pt x="56" y="51"/>
                  <a:pt x="55" y="50"/>
                  <a:pt x="55" y="48"/>
                </a:cubicBezTo>
                <a:cubicBezTo>
                  <a:pt x="55" y="47"/>
                  <a:pt x="55" y="46"/>
                  <a:pt x="55" y="45"/>
                </a:cubicBezTo>
                <a:cubicBezTo>
                  <a:pt x="55" y="44"/>
                  <a:pt x="56" y="43"/>
                  <a:pt x="56" y="43"/>
                </a:cubicBezTo>
                <a:cubicBezTo>
                  <a:pt x="56" y="43"/>
                  <a:pt x="57" y="46"/>
                  <a:pt x="57" y="48"/>
                </a:cubicBezTo>
                <a:cubicBezTo>
                  <a:pt x="57" y="49"/>
                  <a:pt x="57" y="50"/>
                  <a:pt x="57" y="50"/>
                </a:cubicBezTo>
                <a:cubicBezTo>
                  <a:pt x="56" y="50"/>
                  <a:pt x="56" y="51"/>
                  <a:pt x="56" y="51"/>
                </a:cubicBezTo>
                <a:cubicBezTo>
                  <a:pt x="57" y="50"/>
                  <a:pt x="57" y="50"/>
                  <a:pt x="58" y="49"/>
                </a:cubicBezTo>
                <a:cubicBezTo>
                  <a:pt x="59" y="48"/>
                  <a:pt x="60" y="47"/>
                  <a:pt x="60" y="46"/>
                </a:cubicBezTo>
                <a:cubicBezTo>
                  <a:pt x="60" y="46"/>
                  <a:pt x="60" y="47"/>
                  <a:pt x="60" y="47"/>
                </a:cubicBezTo>
                <a:cubicBezTo>
                  <a:pt x="60" y="47"/>
                  <a:pt x="59" y="45"/>
                  <a:pt x="58" y="43"/>
                </a:cubicBezTo>
                <a:cubicBezTo>
                  <a:pt x="58" y="43"/>
                  <a:pt x="58" y="42"/>
                  <a:pt x="58" y="42"/>
                </a:cubicBezTo>
                <a:cubicBezTo>
                  <a:pt x="59" y="42"/>
                  <a:pt x="59" y="42"/>
                  <a:pt x="59" y="42"/>
                </a:cubicBezTo>
                <a:cubicBezTo>
                  <a:pt x="59" y="40"/>
                  <a:pt x="59" y="39"/>
                  <a:pt x="59" y="39"/>
                </a:cubicBezTo>
                <a:cubicBezTo>
                  <a:pt x="59" y="39"/>
                  <a:pt x="61" y="41"/>
                  <a:pt x="61" y="43"/>
                </a:cubicBezTo>
                <a:cubicBezTo>
                  <a:pt x="61" y="43"/>
                  <a:pt x="61" y="44"/>
                  <a:pt x="61" y="44"/>
                </a:cubicBezTo>
                <a:cubicBezTo>
                  <a:pt x="61" y="44"/>
                  <a:pt x="61" y="44"/>
                  <a:pt x="61" y="44"/>
                </a:cubicBezTo>
                <a:cubicBezTo>
                  <a:pt x="61" y="45"/>
                  <a:pt x="61" y="46"/>
                  <a:pt x="60" y="46"/>
                </a:cubicBezTo>
                <a:cubicBezTo>
                  <a:pt x="61" y="46"/>
                  <a:pt x="61" y="46"/>
                  <a:pt x="61" y="46"/>
                </a:cubicBezTo>
                <a:cubicBezTo>
                  <a:pt x="62" y="45"/>
                  <a:pt x="62" y="44"/>
                  <a:pt x="62" y="44"/>
                </a:cubicBezTo>
                <a:cubicBezTo>
                  <a:pt x="62" y="44"/>
                  <a:pt x="62" y="44"/>
                  <a:pt x="63" y="43"/>
                </a:cubicBezTo>
                <a:cubicBezTo>
                  <a:pt x="63" y="42"/>
                  <a:pt x="64" y="42"/>
                  <a:pt x="64" y="41"/>
                </a:cubicBezTo>
                <a:cubicBezTo>
                  <a:pt x="64" y="41"/>
                  <a:pt x="62" y="40"/>
                  <a:pt x="62" y="39"/>
                </a:cubicBezTo>
                <a:cubicBezTo>
                  <a:pt x="61" y="37"/>
                  <a:pt x="61" y="34"/>
                  <a:pt x="61" y="34"/>
                </a:cubicBezTo>
                <a:cubicBezTo>
                  <a:pt x="61" y="34"/>
                  <a:pt x="64" y="36"/>
                  <a:pt x="64" y="38"/>
                </a:cubicBezTo>
                <a:cubicBezTo>
                  <a:pt x="65" y="39"/>
                  <a:pt x="64" y="40"/>
                  <a:pt x="64" y="41"/>
                </a:cubicBezTo>
                <a:cubicBezTo>
                  <a:pt x="65" y="40"/>
                  <a:pt x="65" y="40"/>
                  <a:pt x="65" y="39"/>
                </a:cubicBezTo>
                <a:cubicBezTo>
                  <a:pt x="66" y="38"/>
                  <a:pt x="66" y="37"/>
                  <a:pt x="67" y="36"/>
                </a:cubicBezTo>
                <a:cubicBezTo>
                  <a:pt x="67" y="36"/>
                  <a:pt x="67" y="36"/>
                  <a:pt x="67" y="36"/>
                </a:cubicBezTo>
                <a:cubicBezTo>
                  <a:pt x="67" y="36"/>
                  <a:pt x="65" y="35"/>
                  <a:pt x="64" y="33"/>
                </a:cubicBezTo>
                <a:cubicBezTo>
                  <a:pt x="64" y="33"/>
                  <a:pt x="64" y="32"/>
                  <a:pt x="63" y="32"/>
                </a:cubicBezTo>
                <a:cubicBezTo>
                  <a:pt x="66" y="32"/>
                  <a:pt x="66" y="32"/>
                  <a:pt x="66" y="32"/>
                </a:cubicBezTo>
                <a:cubicBezTo>
                  <a:pt x="64" y="32"/>
                  <a:pt x="64" y="32"/>
                  <a:pt x="64" y="32"/>
                </a:cubicBezTo>
                <a:cubicBezTo>
                  <a:pt x="63" y="30"/>
                  <a:pt x="63" y="29"/>
                  <a:pt x="63" y="29"/>
                </a:cubicBezTo>
                <a:cubicBezTo>
                  <a:pt x="63" y="29"/>
                  <a:pt x="66" y="30"/>
                  <a:pt x="67" y="32"/>
                </a:cubicBezTo>
                <a:cubicBezTo>
                  <a:pt x="67" y="32"/>
                  <a:pt x="67" y="32"/>
                  <a:pt x="67" y="33"/>
                </a:cubicBezTo>
                <a:cubicBezTo>
                  <a:pt x="67" y="33"/>
                  <a:pt x="67" y="33"/>
                  <a:pt x="67" y="33"/>
                </a:cubicBezTo>
                <a:cubicBezTo>
                  <a:pt x="67" y="34"/>
                  <a:pt x="67" y="35"/>
                  <a:pt x="67" y="35"/>
                </a:cubicBezTo>
                <a:cubicBezTo>
                  <a:pt x="67" y="35"/>
                  <a:pt x="67" y="35"/>
                  <a:pt x="67" y="35"/>
                </a:cubicBezTo>
                <a:cubicBezTo>
                  <a:pt x="68" y="34"/>
                  <a:pt x="68" y="33"/>
                  <a:pt x="68" y="33"/>
                </a:cubicBezTo>
                <a:cubicBezTo>
                  <a:pt x="68" y="33"/>
                  <a:pt x="68" y="32"/>
                  <a:pt x="68" y="31"/>
                </a:cubicBezTo>
                <a:cubicBezTo>
                  <a:pt x="68" y="31"/>
                  <a:pt x="69" y="30"/>
                  <a:pt x="69" y="29"/>
                </a:cubicBezTo>
                <a:cubicBezTo>
                  <a:pt x="69" y="29"/>
                  <a:pt x="67" y="29"/>
                  <a:pt x="66" y="28"/>
                </a:cubicBezTo>
                <a:cubicBezTo>
                  <a:pt x="64" y="26"/>
                  <a:pt x="64" y="24"/>
                  <a:pt x="64" y="24"/>
                </a:cubicBezTo>
                <a:cubicBezTo>
                  <a:pt x="64" y="24"/>
                  <a:pt x="66" y="25"/>
                  <a:pt x="68" y="26"/>
                </a:cubicBezTo>
                <a:cubicBezTo>
                  <a:pt x="69" y="27"/>
                  <a:pt x="69" y="29"/>
                  <a:pt x="69" y="29"/>
                </a:cubicBezTo>
                <a:cubicBezTo>
                  <a:pt x="69" y="28"/>
                  <a:pt x="69" y="28"/>
                  <a:pt x="69" y="27"/>
                </a:cubicBezTo>
                <a:cubicBezTo>
                  <a:pt x="69" y="25"/>
                  <a:pt x="69" y="24"/>
                  <a:pt x="69" y="23"/>
                </a:cubicBezTo>
                <a:cubicBezTo>
                  <a:pt x="69" y="23"/>
                  <a:pt x="69" y="23"/>
                  <a:pt x="68" y="23"/>
                </a:cubicBezTo>
                <a:cubicBezTo>
                  <a:pt x="67" y="23"/>
                  <a:pt x="67" y="23"/>
                  <a:pt x="66" y="22"/>
                </a:cubicBezTo>
                <a:cubicBezTo>
                  <a:pt x="65" y="22"/>
                  <a:pt x="65" y="21"/>
                  <a:pt x="65" y="21"/>
                </a:cubicBezTo>
                <a:cubicBezTo>
                  <a:pt x="65" y="21"/>
                  <a:pt x="65" y="21"/>
                  <a:pt x="65" y="21"/>
                </a:cubicBezTo>
                <a:cubicBezTo>
                  <a:pt x="64" y="20"/>
                  <a:pt x="64" y="20"/>
                  <a:pt x="64" y="19"/>
                </a:cubicBezTo>
                <a:cubicBezTo>
                  <a:pt x="63" y="19"/>
                  <a:pt x="63" y="19"/>
                  <a:pt x="63" y="19"/>
                </a:cubicBezTo>
                <a:cubicBezTo>
                  <a:pt x="63" y="19"/>
                  <a:pt x="66" y="19"/>
                  <a:pt x="68" y="20"/>
                </a:cubicBezTo>
                <a:cubicBezTo>
                  <a:pt x="68" y="20"/>
                  <a:pt x="68" y="20"/>
                  <a:pt x="68" y="20"/>
                </a:cubicBezTo>
                <a:cubicBezTo>
                  <a:pt x="68" y="20"/>
                  <a:pt x="68" y="20"/>
                  <a:pt x="68" y="20"/>
                </a:cubicBezTo>
                <a:cubicBezTo>
                  <a:pt x="69" y="21"/>
                  <a:pt x="69" y="22"/>
                  <a:pt x="69" y="22"/>
                </a:cubicBezTo>
                <a:cubicBezTo>
                  <a:pt x="69" y="23"/>
                  <a:pt x="69" y="23"/>
                  <a:pt x="69" y="23"/>
                </a:cubicBezTo>
                <a:cubicBezTo>
                  <a:pt x="69" y="23"/>
                  <a:pt x="69" y="22"/>
                  <a:pt x="69" y="22"/>
                </a:cubicBezTo>
                <a:cubicBezTo>
                  <a:pt x="69" y="21"/>
                  <a:pt x="69" y="20"/>
                  <a:pt x="69" y="20"/>
                </a:cubicBezTo>
                <a:cubicBezTo>
                  <a:pt x="69" y="20"/>
                  <a:pt x="69" y="19"/>
                  <a:pt x="69" y="17"/>
                </a:cubicBezTo>
                <a:cubicBezTo>
                  <a:pt x="69" y="17"/>
                  <a:pt x="67" y="17"/>
                  <a:pt x="65" y="16"/>
                </a:cubicBezTo>
                <a:cubicBezTo>
                  <a:pt x="63" y="15"/>
                  <a:pt x="62" y="14"/>
                  <a:pt x="62" y="14"/>
                </a:cubicBezTo>
                <a:cubicBezTo>
                  <a:pt x="62" y="14"/>
                  <a:pt x="65" y="13"/>
                  <a:pt x="66" y="14"/>
                </a:cubicBezTo>
                <a:cubicBezTo>
                  <a:pt x="67" y="15"/>
                  <a:pt x="68" y="15"/>
                  <a:pt x="68" y="16"/>
                </a:cubicBezTo>
                <a:cubicBezTo>
                  <a:pt x="68" y="16"/>
                  <a:pt x="68" y="16"/>
                  <a:pt x="68" y="17"/>
                </a:cubicBezTo>
                <a:cubicBezTo>
                  <a:pt x="68" y="16"/>
                  <a:pt x="68" y="15"/>
                  <a:pt x="68" y="14"/>
                </a:cubicBezTo>
                <a:cubicBezTo>
                  <a:pt x="68" y="13"/>
                  <a:pt x="67" y="12"/>
                  <a:pt x="67" y="11"/>
                </a:cubicBezTo>
                <a:cubicBezTo>
                  <a:pt x="67" y="11"/>
                  <a:pt x="65" y="12"/>
                  <a:pt x="63" y="11"/>
                </a:cubicBezTo>
                <a:cubicBezTo>
                  <a:pt x="63" y="11"/>
                  <a:pt x="62" y="11"/>
                  <a:pt x="62" y="10"/>
                </a:cubicBezTo>
                <a:cubicBezTo>
                  <a:pt x="65" y="9"/>
                  <a:pt x="65" y="9"/>
                  <a:pt x="65" y="9"/>
                </a:cubicBezTo>
                <a:cubicBezTo>
                  <a:pt x="66" y="9"/>
                  <a:pt x="66" y="10"/>
                  <a:pt x="67" y="10"/>
                </a:cubicBezTo>
                <a:cubicBezTo>
                  <a:pt x="66" y="9"/>
                  <a:pt x="66" y="8"/>
                  <a:pt x="66" y="8"/>
                </a:cubicBezTo>
                <a:cubicBezTo>
                  <a:pt x="65" y="7"/>
                  <a:pt x="65" y="7"/>
                  <a:pt x="65" y="7"/>
                </a:cubicBezTo>
                <a:cubicBezTo>
                  <a:pt x="64" y="7"/>
                  <a:pt x="62" y="6"/>
                  <a:pt x="62" y="5"/>
                </a:cubicBezTo>
                <a:cubicBezTo>
                  <a:pt x="61" y="4"/>
                  <a:pt x="61" y="3"/>
                  <a:pt x="61" y="2"/>
                </a:cubicBezTo>
                <a:cubicBezTo>
                  <a:pt x="61" y="1"/>
                  <a:pt x="61" y="0"/>
                  <a:pt x="61" y="0"/>
                </a:cubicBezTo>
                <a:cubicBezTo>
                  <a:pt x="61" y="0"/>
                  <a:pt x="62" y="0"/>
                  <a:pt x="63" y="1"/>
                </a:cubicBezTo>
                <a:cubicBezTo>
                  <a:pt x="64" y="1"/>
                  <a:pt x="65" y="2"/>
                  <a:pt x="65" y="3"/>
                </a:cubicBezTo>
                <a:cubicBezTo>
                  <a:pt x="66" y="4"/>
                  <a:pt x="66" y="5"/>
                  <a:pt x="66" y="6"/>
                </a:cubicBezTo>
                <a:cubicBezTo>
                  <a:pt x="66" y="8"/>
                  <a:pt x="66" y="8"/>
                  <a:pt x="66" y="8"/>
                </a:cubicBezTo>
                <a:cubicBezTo>
                  <a:pt x="66" y="8"/>
                  <a:pt x="68" y="11"/>
                  <a:pt x="69" y="14"/>
                </a:cubicBezTo>
                <a:cubicBezTo>
                  <a:pt x="70" y="17"/>
                  <a:pt x="70" y="20"/>
                  <a:pt x="70" y="20"/>
                </a:cubicBezTo>
                <a:cubicBezTo>
                  <a:pt x="70" y="20"/>
                  <a:pt x="70" y="21"/>
                  <a:pt x="70" y="22"/>
                </a:cubicBezTo>
                <a:cubicBezTo>
                  <a:pt x="70" y="24"/>
                  <a:pt x="70" y="25"/>
                  <a:pt x="70" y="27"/>
                </a:cubicBezTo>
                <a:cubicBezTo>
                  <a:pt x="70" y="28"/>
                  <a:pt x="70" y="30"/>
                  <a:pt x="69" y="31"/>
                </a:cubicBezTo>
                <a:cubicBezTo>
                  <a:pt x="69" y="32"/>
                  <a:pt x="69" y="33"/>
                  <a:pt x="69" y="33"/>
                </a:cubicBezTo>
                <a:cubicBezTo>
                  <a:pt x="69" y="33"/>
                  <a:pt x="69" y="34"/>
                  <a:pt x="68" y="35"/>
                </a:cubicBezTo>
                <a:cubicBezTo>
                  <a:pt x="68" y="36"/>
                  <a:pt x="67" y="38"/>
                  <a:pt x="66" y="39"/>
                </a:cubicBezTo>
                <a:cubicBezTo>
                  <a:pt x="65" y="41"/>
                  <a:pt x="65" y="42"/>
                  <a:pt x="64" y="43"/>
                </a:cubicBezTo>
                <a:cubicBezTo>
                  <a:pt x="63" y="44"/>
                  <a:pt x="63" y="45"/>
                  <a:pt x="63" y="45"/>
                </a:cubicBezTo>
                <a:cubicBezTo>
                  <a:pt x="63" y="45"/>
                  <a:pt x="62" y="46"/>
                  <a:pt x="62" y="46"/>
                </a:cubicBezTo>
                <a:cubicBezTo>
                  <a:pt x="61" y="47"/>
                  <a:pt x="60" y="49"/>
                  <a:pt x="59" y="50"/>
                </a:cubicBezTo>
                <a:cubicBezTo>
                  <a:pt x="57" y="51"/>
                  <a:pt x="56" y="52"/>
                  <a:pt x="55" y="53"/>
                </a:cubicBezTo>
                <a:cubicBezTo>
                  <a:pt x="54" y="54"/>
                  <a:pt x="54" y="54"/>
                  <a:pt x="54" y="54"/>
                </a:cubicBezTo>
                <a:cubicBezTo>
                  <a:pt x="54" y="54"/>
                  <a:pt x="53" y="55"/>
                  <a:pt x="52" y="55"/>
                </a:cubicBezTo>
                <a:cubicBezTo>
                  <a:pt x="51" y="56"/>
                  <a:pt x="51" y="56"/>
                  <a:pt x="51" y="56"/>
                </a:cubicBezTo>
                <a:close/>
                <a:moveTo>
                  <a:pt x="60" y="50"/>
                </a:moveTo>
                <a:cubicBezTo>
                  <a:pt x="62" y="50"/>
                  <a:pt x="65" y="51"/>
                  <a:pt x="65" y="51"/>
                </a:cubicBezTo>
                <a:cubicBezTo>
                  <a:pt x="65" y="51"/>
                  <a:pt x="64" y="52"/>
                  <a:pt x="63" y="52"/>
                </a:cubicBezTo>
                <a:cubicBezTo>
                  <a:pt x="62" y="53"/>
                  <a:pt x="61" y="53"/>
                  <a:pt x="60" y="53"/>
                </a:cubicBezTo>
                <a:cubicBezTo>
                  <a:pt x="58" y="53"/>
                  <a:pt x="56" y="52"/>
                  <a:pt x="56" y="52"/>
                </a:cubicBezTo>
                <a:cubicBezTo>
                  <a:pt x="56" y="52"/>
                  <a:pt x="57" y="51"/>
                  <a:pt x="57" y="51"/>
                </a:cubicBezTo>
                <a:cubicBezTo>
                  <a:pt x="58" y="51"/>
                  <a:pt x="59" y="50"/>
                  <a:pt x="60" y="50"/>
                </a:cubicBezTo>
                <a:close/>
                <a:moveTo>
                  <a:pt x="56" y="58"/>
                </a:moveTo>
                <a:cubicBezTo>
                  <a:pt x="55" y="56"/>
                  <a:pt x="55" y="56"/>
                  <a:pt x="55" y="56"/>
                </a:cubicBezTo>
                <a:cubicBezTo>
                  <a:pt x="56" y="58"/>
                  <a:pt x="56" y="58"/>
                  <a:pt x="56" y="58"/>
                </a:cubicBezTo>
                <a:cubicBezTo>
                  <a:pt x="55" y="58"/>
                  <a:pt x="55" y="58"/>
                  <a:pt x="54" y="58"/>
                </a:cubicBezTo>
                <a:cubicBezTo>
                  <a:pt x="52" y="57"/>
                  <a:pt x="51" y="56"/>
                  <a:pt x="51" y="56"/>
                </a:cubicBezTo>
                <a:cubicBezTo>
                  <a:pt x="51" y="56"/>
                  <a:pt x="52" y="55"/>
                  <a:pt x="52" y="55"/>
                </a:cubicBezTo>
                <a:cubicBezTo>
                  <a:pt x="52" y="55"/>
                  <a:pt x="53" y="55"/>
                  <a:pt x="54" y="55"/>
                </a:cubicBezTo>
                <a:cubicBezTo>
                  <a:pt x="54" y="55"/>
                  <a:pt x="54" y="55"/>
                  <a:pt x="54" y="55"/>
                </a:cubicBezTo>
                <a:cubicBezTo>
                  <a:pt x="54" y="55"/>
                  <a:pt x="55" y="55"/>
                  <a:pt x="55" y="55"/>
                </a:cubicBezTo>
                <a:cubicBezTo>
                  <a:pt x="57" y="55"/>
                  <a:pt x="60" y="57"/>
                  <a:pt x="60" y="57"/>
                </a:cubicBezTo>
                <a:cubicBezTo>
                  <a:pt x="60" y="57"/>
                  <a:pt x="58" y="57"/>
                  <a:pt x="56" y="58"/>
                </a:cubicBezTo>
                <a:close/>
                <a:moveTo>
                  <a:pt x="73" y="39"/>
                </a:moveTo>
                <a:cubicBezTo>
                  <a:pt x="73" y="39"/>
                  <a:pt x="72" y="40"/>
                  <a:pt x="71" y="40"/>
                </a:cubicBezTo>
                <a:cubicBezTo>
                  <a:pt x="70" y="41"/>
                  <a:pt x="69" y="42"/>
                  <a:pt x="68" y="42"/>
                </a:cubicBezTo>
                <a:cubicBezTo>
                  <a:pt x="66" y="43"/>
                  <a:pt x="65" y="42"/>
                  <a:pt x="65" y="42"/>
                </a:cubicBezTo>
                <a:cubicBezTo>
                  <a:pt x="65" y="42"/>
                  <a:pt x="66" y="40"/>
                  <a:pt x="68" y="39"/>
                </a:cubicBezTo>
                <a:cubicBezTo>
                  <a:pt x="70" y="39"/>
                  <a:pt x="73" y="39"/>
                  <a:pt x="73" y="39"/>
                </a:cubicBezTo>
                <a:close/>
                <a:moveTo>
                  <a:pt x="69" y="45"/>
                </a:moveTo>
                <a:cubicBezTo>
                  <a:pt x="69" y="45"/>
                  <a:pt x="68" y="47"/>
                  <a:pt x="66" y="47"/>
                </a:cubicBezTo>
                <a:cubicBezTo>
                  <a:pt x="66" y="47"/>
                  <a:pt x="66" y="47"/>
                  <a:pt x="66" y="47"/>
                </a:cubicBezTo>
                <a:cubicBezTo>
                  <a:pt x="66" y="48"/>
                  <a:pt x="65" y="48"/>
                  <a:pt x="64" y="48"/>
                </a:cubicBezTo>
                <a:cubicBezTo>
                  <a:pt x="62" y="49"/>
                  <a:pt x="61" y="47"/>
                  <a:pt x="61" y="47"/>
                </a:cubicBezTo>
                <a:cubicBezTo>
                  <a:pt x="61" y="47"/>
                  <a:pt x="62" y="46"/>
                  <a:pt x="64" y="45"/>
                </a:cubicBezTo>
                <a:cubicBezTo>
                  <a:pt x="65" y="46"/>
                  <a:pt x="65" y="46"/>
                  <a:pt x="65" y="46"/>
                </a:cubicBezTo>
                <a:cubicBezTo>
                  <a:pt x="64" y="45"/>
                  <a:pt x="64" y="45"/>
                  <a:pt x="64" y="45"/>
                </a:cubicBezTo>
                <a:cubicBezTo>
                  <a:pt x="64" y="45"/>
                  <a:pt x="64" y="45"/>
                  <a:pt x="64" y="45"/>
                </a:cubicBezTo>
                <a:cubicBezTo>
                  <a:pt x="66" y="45"/>
                  <a:pt x="69" y="45"/>
                  <a:pt x="69" y="45"/>
                </a:cubicBezTo>
                <a:close/>
                <a:moveTo>
                  <a:pt x="76" y="24"/>
                </a:moveTo>
                <a:cubicBezTo>
                  <a:pt x="76" y="24"/>
                  <a:pt x="76" y="25"/>
                  <a:pt x="75" y="26"/>
                </a:cubicBezTo>
                <a:cubicBezTo>
                  <a:pt x="75" y="27"/>
                  <a:pt x="74" y="28"/>
                  <a:pt x="73" y="29"/>
                </a:cubicBezTo>
                <a:cubicBezTo>
                  <a:pt x="71" y="30"/>
                  <a:pt x="70" y="30"/>
                  <a:pt x="70" y="30"/>
                </a:cubicBezTo>
                <a:cubicBezTo>
                  <a:pt x="70" y="30"/>
                  <a:pt x="70" y="28"/>
                  <a:pt x="71" y="26"/>
                </a:cubicBezTo>
                <a:cubicBezTo>
                  <a:pt x="73" y="25"/>
                  <a:pt x="76" y="24"/>
                  <a:pt x="76" y="24"/>
                </a:cubicBezTo>
                <a:close/>
                <a:moveTo>
                  <a:pt x="73" y="35"/>
                </a:moveTo>
                <a:cubicBezTo>
                  <a:pt x="71" y="34"/>
                  <a:pt x="71" y="34"/>
                  <a:pt x="71" y="34"/>
                </a:cubicBezTo>
                <a:cubicBezTo>
                  <a:pt x="73" y="35"/>
                  <a:pt x="73" y="35"/>
                  <a:pt x="73" y="35"/>
                </a:cubicBezTo>
                <a:cubicBezTo>
                  <a:pt x="73" y="35"/>
                  <a:pt x="72" y="36"/>
                  <a:pt x="71" y="36"/>
                </a:cubicBezTo>
                <a:cubicBezTo>
                  <a:pt x="69" y="37"/>
                  <a:pt x="68" y="36"/>
                  <a:pt x="68" y="36"/>
                </a:cubicBezTo>
                <a:cubicBezTo>
                  <a:pt x="68" y="36"/>
                  <a:pt x="68" y="35"/>
                  <a:pt x="70" y="34"/>
                </a:cubicBezTo>
                <a:cubicBezTo>
                  <a:pt x="70" y="33"/>
                  <a:pt x="70" y="33"/>
                  <a:pt x="70" y="33"/>
                </a:cubicBezTo>
                <a:cubicBezTo>
                  <a:pt x="70" y="33"/>
                  <a:pt x="70" y="33"/>
                  <a:pt x="70" y="33"/>
                </a:cubicBezTo>
                <a:cubicBezTo>
                  <a:pt x="72" y="32"/>
                  <a:pt x="75" y="32"/>
                  <a:pt x="75" y="32"/>
                </a:cubicBezTo>
                <a:cubicBezTo>
                  <a:pt x="75" y="32"/>
                  <a:pt x="74" y="33"/>
                  <a:pt x="73" y="35"/>
                </a:cubicBezTo>
                <a:close/>
                <a:moveTo>
                  <a:pt x="71" y="20"/>
                </a:moveTo>
                <a:cubicBezTo>
                  <a:pt x="75" y="20"/>
                  <a:pt x="75" y="20"/>
                  <a:pt x="75" y="20"/>
                </a:cubicBezTo>
                <a:cubicBezTo>
                  <a:pt x="74" y="21"/>
                  <a:pt x="74" y="21"/>
                  <a:pt x="73" y="22"/>
                </a:cubicBezTo>
                <a:cubicBezTo>
                  <a:pt x="73" y="23"/>
                  <a:pt x="72" y="23"/>
                  <a:pt x="71" y="23"/>
                </a:cubicBezTo>
                <a:cubicBezTo>
                  <a:pt x="71" y="23"/>
                  <a:pt x="70" y="23"/>
                  <a:pt x="70" y="23"/>
                </a:cubicBezTo>
                <a:cubicBezTo>
                  <a:pt x="70" y="23"/>
                  <a:pt x="70" y="23"/>
                  <a:pt x="70" y="22"/>
                </a:cubicBezTo>
                <a:cubicBezTo>
                  <a:pt x="70" y="22"/>
                  <a:pt x="71" y="21"/>
                  <a:pt x="71" y="20"/>
                </a:cubicBezTo>
                <a:close/>
                <a:moveTo>
                  <a:pt x="75" y="17"/>
                </a:moveTo>
                <a:cubicBezTo>
                  <a:pt x="75" y="18"/>
                  <a:pt x="75" y="19"/>
                  <a:pt x="74" y="20"/>
                </a:cubicBezTo>
                <a:cubicBezTo>
                  <a:pt x="71" y="20"/>
                  <a:pt x="71" y="20"/>
                  <a:pt x="71" y="20"/>
                </a:cubicBezTo>
                <a:cubicBezTo>
                  <a:pt x="71" y="20"/>
                  <a:pt x="71" y="20"/>
                  <a:pt x="71" y="20"/>
                </a:cubicBezTo>
                <a:cubicBezTo>
                  <a:pt x="73" y="18"/>
                  <a:pt x="75" y="16"/>
                  <a:pt x="75" y="16"/>
                </a:cubicBezTo>
                <a:cubicBezTo>
                  <a:pt x="75" y="16"/>
                  <a:pt x="75" y="17"/>
                  <a:pt x="75" y="17"/>
                </a:cubicBezTo>
                <a:close/>
                <a:moveTo>
                  <a:pt x="67" y="7"/>
                </a:moveTo>
                <a:cubicBezTo>
                  <a:pt x="67" y="7"/>
                  <a:pt x="67" y="7"/>
                  <a:pt x="67" y="7"/>
                </a:cubicBezTo>
                <a:cubicBezTo>
                  <a:pt x="67" y="7"/>
                  <a:pt x="67" y="7"/>
                  <a:pt x="67" y="7"/>
                </a:cubicBezTo>
                <a:cubicBezTo>
                  <a:pt x="68" y="5"/>
                  <a:pt x="70" y="2"/>
                  <a:pt x="70" y="2"/>
                </a:cubicBezTo>
                <a:cubicBezTo>
                  <a:pt x="70" y="2"/>
                  <a:pt x="70" y="4"/>
                  <a:pt x="70" y="6"/>
                </a:cubicBezTo>
                <a:cubicBezTo>
                  <a:pt x="69" y="6"/>
                  <a:pt x="69" y="6"/>
                  <a:pt x="69" y="6"/>
                </a:cubicBezTo>
                <a:cubicBezTo>
                  <a:pt x="70" y="6"/>
                  <a:pt x="70" y="6"/>
                  <a:pt x="70" y="6"/>
                </a:cubicBezTo>
                <a:cubicBezTo>
                  <a:pt x="70" y="7"/>
                  <a:pt x="70" y="7"/>
                  <a:pt x="70" y="8"/>
                </a:cubicBezTo>
                <a:cubicBezTo>
                  <a:pt x="69" y="10"/>
                  <a:pt x="68" y="10"/>
                  <a:pt x="68" y="10"/>
                </a:cubicBezTo>
                <a:cubicBezTo>
                  <a:pt x="68" y="10"/>
                  <a:pt x="67" y="9"/>
                  <a:pt x="67" y="7"/>
                </a:cubicBezTo>
                <a:close/>
                <a:moveTo>
                  <a:pt x="70" y="13"/>
                </a:moveTo>
                <a:cubicBezTo>
                  <a:pt x="71" y="11"/>
                  <a:pt x="73" y="9"/>
                  <a:pt x="73" y="9"/>
                </a:cubicBezTo>
                <a:cubicBezTo>
                  <a:pt x="73" y="9"/>
                  <a:pt x="73" y="13"/>
                  <a:pt x="72" y="15"/>
                </a:cubicBezTo>
                <a:cubicBezTo>
                  <a:pt x="71" y="16"/>
                  <a:pt x="70" y="17"/>
                  <a:pt x="70" y="17"/>
                </a:cubicBezTo>
                <a:cubicBezTo>
                  <a:pt x="70" y="17"/>
                  <a:pt x="69" y="16"/>
                  <a:pt x="69" y="16"/>
                </a:cubicBezTo>
                <a:cubicBezTo>
                  <a:pt x="69" y="15"/>
                  <a:pt x="69" y="14"/>
                  <a:pt x="70" y="13"/>
                </a:cubicBezTo>
                <a:close/>
                <a:moveTo>
                  <a:pt x="62" y="10"/>
                </a:moveTo>
                <a:cubicBezTo>
                  <a:pt x="60" y="9"/>
                  <a:pt x="59" y="9"/>
                  <a:pt x="59" y="9"/>
                </a:cubicBezTo>
                <a:cubicBezTo>
                  <a:pt x="59" y="9"/>
                  <a:pt x="62" y="8"/>
                  <a:pt x="64" y="8"/>
                </a:cubicBezTo>
                <a:cubicBezTo>
                  <a:pt x="64" y="8"/>
                  <a:pt x="65" y="8"/>
                  <a:pt x="65" y="9"/>
                </a:cubicBezTo>
                <a:lnTo>
                  <a:pt x="62" y="10"/>
                </a:lnTo>
                <a:close/>
              </a:path>
            </a:pathLst>
          </a:custGeom>
          <a:solidFill>
            <a:schemeClr val="accent4">
              <a:lumMod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00">
            <a:extLst>
              <a:ext uri="{FF2B5EF4-FFF2-40B4-BE49-F238E27FC236}">
                <a16:creationId xmlns:a16="http://schemas.microsoft.com/office/drawing/2014/main" id="{9587DA94-AA51-4773-8100-88A8C4625793}"/>
              </a:ext>
            </a:extLst>
          </p:cNvPr>
          <p:cNvSpPr>
            <a:spLocks noEditPoints="1"/>
          </p:cNvSpPr>
          <p:nvPr/>
        </p:nvSpPr>
        <p:spPr bwMode="auto">
          <a:xfrm>
            <a:off x="6365342" y="4120358"/>
            <a:ext cx="347472" cy="347472"/>
          </a:xfrm>
          <a:custGeom>
            <a:avLst/>
            <a:gdLst>
              <a:gd name="T0" fmla="*/ 32 w 68"/>
              <a:gd name="T1" fmla="*/ 56 h 67"/>
              <a:gd name="T2" fmla="*/ 25 w 68"/>
              <a:gd name="T3" fmla="*/ 67 h 67"/>
              <a:gd name="T4" fmla="*/ 7 w 68"/>
              <a:gd name="T5" fmla="*/ 67 h 67"/>
              <a:gd name="T6" fmla="*/ 0 w 68"/>
              <a:gd name="T7" fmla="*/ 60 h 67"/>
              <a:gd name="T8" fmla="*/ 0 w 68"/>
              <a:gd name="T9" fmla="*/ 42 h 67"/>
              <a:gd name="T10" fmla="*/ 7 w 68"/>
              <a:gd name="T11" fmla="*/ 36 h 67"/>
              <a:gd name="T12" fmla="*/ 25 w 68"/>
              <a:gd name="T13" fmla="*/ 36 h 67"/>
              <a:gd name="T14" fmla="*/ 32 w 68"/>
              <a:gd name="T15" fmla="*/ 46 h 67"/>
              <a:gd name="T16" fmla="*/ 39 w 68"/>
              <a:gd name="T17" fmla="*/ 51 h 67"/>
              <a:gd name="T18" fmla="*/ 61 w 68"/>
              <a:gd name="T19" fmla="*/ 0 h 67"/>
              <a:gd name="T20" fmla="*/ 43 w 68"/>
              <a:gd name="T21" fmla="*/ 0 h 67"/>
              <a:gd name="T22" fmla="*/ 36 w 68"/>
              <a:gd name="T23" fmla="*/ 10 h 67"/>
              <a:gd name="T24" fmla="*/ 29 w 68"/>
              <a:gd name="T25" fmla="*/ 15 h 67"/>
              <a:gd name="T26" fmla="*/ 36 w 68"/>
              <a:gd name="T27" fmla="*/ 21 h 67"/>
              <a:gd name="T28" fmla="*/ 43 w 68"/>
              <a:gd name="T29" fmla="*/ 31 h 67"/>
              <a:gd name="T30" fmla="*/ 61 w 68"/>
              <a:gd name="T31" fmla="*/ 31 h 67"/>
              <a:gd name="T32" fmla="*/ 68 w 68"/>
              <a:gd name="T33" fmla="*/ 0 h 67"/>
              <a:gd name="T34" fmla="*/ 57 w 68"/>
              <a:gd name="T35" fmla="*/ 33 h 67"/>
              <a:gd name="T36" fmla="*/ 47 w 68"/>
              <a:gd name="T37" fmla="*/ 33 h 67"/>
              <a:gd name="T38" fmla="*/ 36 w 68"/>
              <a:gd name="T39" fmla="*/ 36 h 67"/>
              <a:gd name="T40" fmla="*/ 44 w 68"/>
              <a:gd name="T41" fmla="*/ 51 h 67"/>
              <a:gd name="T42" fmla="*/ 36 w 68"/>
              <a:gd name="T43" fmla="*/ 67 h 67"/>
              <a:gd name="T44" fmla="*/ 52 w 68"/>
              <a:gd name="T45" fmla="*/ 60 h 67"/>
              <a:gd name="T46" fmla="*/ 68 w 68"/>
              <a:gd name="T47" fmla="*/ 67 h 67"/>
              <a:gd name="T48" fmla="*/ 57 w 68"/>
              <a:gd name="T49" fmla="*/ 36 h 67"/>
              <a:gd name="T50" fmla="*/ 11 w 68"/>
              <a:gd name="T51" fmla="*/ 33 h 67"/>
              <a:gd name="T52" fmla="*/ 21 w 68"/>
              <a:gd name="T53" fmla="*/ 33 h 67"/>
              <a:gd name="T54" fmla="*/ 32 w 68"/>
              <a:gd name="T55" fmla="*/ 31 h 67"/>
              <a:gd name="T56" fmla="*/ 25 w 68"/>
              <a:gd name="T57" fmla="*/ 15 h 67"/>
              <a:gd name="T58" fmla="*/ 32 w 68"/>
              <a:gd name="T59" fmla="*/ 0 h 67"/>
              <a:gd name="T60" fmla="*/ 16 w 68"/>
              <a:gd name="T61" fmla="*/ 7 h 67"/>
              <a:gd name="T62" fmla="*/ 0 w 68"/>
              <a:gd name="T63" fmla="*/ 0 h 67"/>
              <a:gd name="T64" fmla="*/ 11 w 68"/>
              <a:gd name="T65" fmla="*/ 3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 h="67">
                <a:moveTo>
                  <a:pt x="34" y="56"/>
                </a:moveTo>
                <a:cubicBezTo>
                  <a:pt x="32" y="56"/>
                  <a:pt x="32" y="56"/>
                  <a:pt x="32" y="56"/>
                </a:cubicBezTo>
                <a:cubicBezTo>
                  <a:pt x="32" y="67"/>
                  <a:pt x="32" y="67"/>
                  <a:pt x="32" y="67"/>
                </a:cubicBezTo>
                <a:cubicBezTo>
                  <a:pt x="25" y="67"/>
                  <a:pt x="25" y="67"/>
                  <a:pt x="25" y="67"/>
                </a:cubicBezTo>
                <a:cubicBezTo>
                  <a:pt x="24" y="63"/>
                  <a:pt x="21" y="60"/>
                  <a:pt x="16" y="60"/>
                </a:cubicBezTo>
                <a:cubicBezTo>
                  <a:pt x="12" y="60"/>
                  <a:pt x="8" y="63"/>
                  <a:pt x="7" y="67"/>
                </a:cubicBezTo>
                <a:cubicBezTo>
                  <a:pt x="0" y="67"/>
                  <a:pt x="0" y="67"/>
                  <a:pt x="0" y="67"/>
                </a:cubicBezTo>
                <a:cubicBezTo>
                  <a:pt x="0" y="60"/>
                  <a:pt x="0" y="60"/>
                  <a:pt x="0" y="60"/>
                </a:cubicBezTo>
                <a:cubicBezTo>
                  <a:pt x="5" y="59"/>
                  <a:pt x="8" y="56"/>
                  <a:pt x="8" y="51"/>
                </a:cubicBezTo>
                <a:cubicBezTo>
                  <a:pt x="8" y="47"/>
                  <a:pt x="5" y="43"/>
                  <a:pt x="0" y="42"/>
                </a:cubicBezTo>
                <a:cubicBezTo>
                  <a:pt x="0" y="36"/>
                  <a:pt x="0" y="36"/>
                  <a:pt x="0" y="36"/>
                </a:cubicBezTo>
                <a:cubicBezTo>
                  <a:pt x="7" y="36"/>
                  <a:pt x="7" y="36"/>
                  <a:pt x="7" y="36"/>
                </a:cubicBezTo>
                <a:cubicBezTo>
                  <a:pt x="8" y="40"/>
                  <a:pt x="12" y="43"/>
                  <a:pt x="16" y="43"/>
                </a:cubicBezTo>
                <a:cubicBezTo>
                  <a:pt x="21" y="43"/>
                  <a:pt x="24" y="40"/>
                  <a:pt x="25" y="36"/>
                </a:cubicBezTo>
                <a:cubicBezTo>
                  <a:pt x="32" y="36"/>
                  <a:pt x="32" y="36"/>
                  <a:pt x="32" y="36"/>
                </a:cubicBezTo>
                <a:cubicBezTo>
                  <a:pt x="32" y="46"/>
                  <a:pt x="32" y="46"/>
                  <a:pt x="32" y="46"/>
                </a:cubicBezTo>
                <a:cubicBezTo>
                  <a:pt x="34" y="46"/>
                  <a:pt x="34" y="46"/>
                  <a:pt x="34" y="46"/>
                </a:cubicBezTo>
                <a:cubicBezTo>
                  <a:pt x="37" y="46"/>
                  <a:pt x="39" y="48"/>
                  <a:pt x="39" y="51"/>
                </a:cubicBezTo>
                <a:cubicBezTo>
                  <a:pt x="39" y="54"/>
                  <a:pt x="37" y="56"/>
                  <a:pt x="34" y="56"/>
                </a:cubicBezTo>
                <a:close/>
                <a:moveTo>
                  <a:pt x="61" y="0"/>
                </a:moveTo>
                <a:cubicBezTo>
                  <a:pt x="60" y="4"/>
                  <a:pt x="56" y="7"/>
                  <a:pt x="52" y="7"/>
                </a:cubicBezTo>
                <a:cubicBezTo>
                  <a:pt x="48" y="7"/>
                  <a:pt x="44" y="4"/>
                  <a:pt x="43" y="0"/>
                </a:cubicBezTo>
                <a:cubicBezTo>
                  <a:pt x="36" y="0"/>
                  <a:pt x="36" y="0"/>
                  <a:pt x="36" y="0"/>
                </a:cubicBezTo>
                <a:cubicBezTo>
                  <a:pt x="36" y="10"/>
                  <a:pt x="36" y="10"/>
                  <a:pt x="36" y="10"/>
                </a:cubicBezTo>
                <a:cubicBezTo>
                  <a:pt x="34" y="10"/>
                  <a:pt x="34" y="10"/>
                  <a:pt x="34" y="10"/>
                </a:cubicBezTo>
                <a:cubicBezTo>
                  <a:pt x="31" y="10"/>
                  <a:pt x="29" y="13"/>
                  <a:pt x="29" y="15"/>
                </a:cubicBezTo>
                <a:cubicBezTo>
                  <a:pt x="29" y="18"/>
                  <a:pt x="31" y="21"/>
                  <a:pt x="34" y="21"/>
                </a:cubicBezTo>
                <a:cubicBezTo>
                  <a:pt x="36" y="21"/>
                  <a:pt x="36" y="21"/>
                  <a:pt x="36" y="21"/>
                </a:cubicBezTo>
                <a:cubicBezTo>
                  <a:pt x="36" y="31"/>
                  <a:pt x="36" y="31"/>
                  <a:pt x="36" y="31"/>
                </a:cubicBezTo>
                <a:cubicBezTo>
                  <a:pt x="43" y="31"/>
                  <a:pt x="43" y="31"/>
                  <a:pt x="43" y="31"/>
                </a:cubicBezTo>
                <a:cubicBezTo>
                  <a:pt x="44" y="27"/>
                  <a:pt x="48" y="24"/>
                  <a:pt x="52" y="24"/>
                </a:cubicBezTo>
                <a:cubicBezTo>
                  <a:pt x="56" y="24"/>
                  <a:pt x="60" y="27"/>
                  <a:pt x="61" y="31"/>
                </a:cubicBezTo>
                <a:cubicBezTo>
                  <a:pt x="68" y="31"/>
                  <a:pt x="68" y="31"/>
                  <a:pt x="68" y="31"/>
                </a:cubicBezTo>
                <a:cubicBezTo>
                  <a:pt x="68" y="0"/>
                  <a:pt x="68" y="0"/>
                  <a:pt x="68" y="0"/>
                </a:cubicBezTo>
                <a:lnTo>
                  <a:pt x="61" y="0"/>
                </a:lnTo>
                <a:close/>
                <a:moveTo>
                  <a:pt x="57" y="33"/>
                </a:moveTo>
                <a:cubicBezTo>
                  <a:pt x="57" y="31"/>
                  <a:pt x="55" y="28"/>
                  <a:pt x="52" y="28"/>
                </a:cubicBezTo>
                <a:cubicBezTo>
                  <a:pt x="49" y="28"/>
                  <a:pt x="47" y="31"/>
                  <a:pt x="47" y="33"/>
                </a:cubicBezTo>
                <a:cubicBezTo>
                  <a:pt x="47" y="36"/>
                  <a:pt x="47" y="36"/>
                  <a:pt x="47" y="36"/>
                </a:cubicBezTo>
                <a:cubicBezTo>
                  <a:pt x="36" y="36"/>
                  <a:pt x="36" y="36"/>
                  <a:pt x="36" y="36"/>
                </a:cubicBezTo>
                <a:cubicBezTo>
                  <a:pt x="36" y="42"/>
                  <a:pt x="36" y="42"/>
                  <a:pt x="36" y="42"/>
                </a:cubicBezTo>
                <a:cubicBezTo>
                  <a:pt x="40" y="43"/>
                  <a:pt x="44" y="47"/>
                  <a:pt x="44" y="51"/>
                </a:cubicBezTo>
                <a:cubicBezTo>
                  <a:pt x="44" y="56"/>
                  <a:pt x="40" y="59"/>
                  <a:pt x="36" y="60"/>
                </a:cubicBezTo>
                <a:cubicBezTo>
                  <a:pt x="36" y="67"/>
                  <a:pt x="36" y="67"/>
                  <a:pt x="36" y="67"/>
                </a:cubicBezTo>
                <a:cubicBezTo>
                  <a:pt x="43" y="67"/>
                  <a:pt x="43" y="67"/>
                  <a:pt x="43" y="67"/>
                </a:cubicBezTo>
                <a:cubicBezTo>
                  <a:pt x="44" y="63"/>
                  <a:pt x="48" y="60"/>
                  <a:pt x="52" y="60"/>
                </a:cubicBezTo>
                <a:cubicBezTo>
                  <a:pt x="56" y="60"/>
                  <a:pt x="60" y="63"/>
                  <a:pt x="61" y="67"/>
                </a:cubicBezTo>
                <a:cubicBezTo>
                  <a:pt x="68" y="67"/>
                  <a:pt x="68" y="67"/>
                  <a:pt x="68" y="67"/>
                </a:cubicBezTo>
                <a:cubicBezTo>
                  <a:pt x="68" y="36"/>
                  <a:pt x="68" y="36"/>
                  <a:pt x="68" y="36"/>
                </a:cubicBezTo>
                <a:cubicBezTo>
                  <a:pt x="57" y="36"/>
                  <a:pt x="57" y="36"/>
                  <a:pt x="57" y="36"/>
                </a:cubicBezTo>
                <a:lnTo>
                  <a:pt x="57" y="33"/>
                </a:lnTo>
                <a:close/>
                <a:moveTo>
                  <a:pt x="11" y="33"/>
                </a:moveTo>
                <a:cubicBezTo>
                  <a:pt x="11" y="36"/>
                  <a:pt x="13" y="39"/>
                  <a:pt x="16" y="39"/>
                </a:cubicBezTo>
                <a:cubicBezTo>
                  <a:pt x="19" y="39"/>
                  <a:pt x="21" y="36"/>
                  <a:pt x="21" y="33"/>
                </a:cubicBezTo>
                <a:cubicBezTo>
                  <a:pt x="21" y="31"/>
                  <a:pt x="21" y="31"/>
                  <a:pt x="21" y="31"/>
                </a:cubicBezTo>
                <a:cubicBezTo>
                  <a:pt x="32" y="31"/>
                  <a:pt x="32" y="31"/>
                  <a:pt x="32" y="31"/>
                </a:cubicBezTo>
                <a:cubicBezTo>
                  <a:pt x="32" y="25"/>
                  <a:pt x="32" y="25"/>
                  <a:pt x="32" y="25"/>
                </a:cubicBezTo>
                <a:cubicBezTo>
                  <a:pt x="28" y="24"/>
                  <a:pt x="25" y="20"/>
                  <a:pt x="25" y="15"/>
                </a:cubicBezTo>
                <a:cubicBezTo>
                  <a:pt x="25" y="11"/>
                  <a:pt x="28" y="7"/>
                  <a:pt x="32" y="6"/>
                </a:cubicBezTo>
                <a:cubicBezTo>
                  <a:pt x="32" y="0"/>
                  <a:pt x="32" y="0"/>
                  <a:pt x="32" y="0"/>
                </a:cubicBezTo>
                <a:cubicBezTo>
                  <a:pt x="25" y="0"/>
                  <a:pt x="25" y="0"/>
                  <a:pt x="25" y="0"/>
                </a:cubicBezTo>
                <a:cubicBezTo>
                  <a:pt x="24" y="4"/>
                  <a:pt x="21" y="7"/>
                  <a:pt x="16" y="7"/>
                </a:cubicBezTo>
                <a:cubicBezTo>
                  <a:pt x="12" y="7"/>
                  <a:pt x="8" y="4"/>
                  <a:pt x="7" y="0"/>
                </a:cubicBezTo>
                <a:cubicBezTo>
                  <a:pt x="0" y="0"/>
                  <a:pt x="0" y="0"/>
                  <a:pt x="0" y="0"/>
                </a:cubicBezTo>
                <a:cubicBezTo>
                  <a:pt x="0" y="31"/>
                  <a:pt x="0" y="31"/>
                  <a:pt x="0" y="31"/>
                </a:cubicBezTo>
                <a:cubicBezTo>
                  <a:pt x="11" y="31"/>
                  <a:pt x="11" y="31"/>
                  <a:pt x="11" y="31"/>
                </a:cubicBezTo>
                <a:lnTo>
                  <a:pt x="11" y="3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7">
            <a:extLst>
              <a:ext uri="{FF2B5EF4-FFF2-40B4-BE49-F238E27FC236}">
                <a16:creationId xmlns:a16="http://schemas.microsoft.com/office/drawing/2014/main" id="{D88456B0-105F-4D1B-800A-DABA005F89B1}"/>
              </a:ext>
            </a:extLst>
          </p:cNvPr>
          <p:cNvSpPr>
            <a:spLocks noEditPoints="1"/>
          </p:cNvSpPr>
          <p:nvPr/>
        </p:nvSpPr>
        <p:spPr bwMode="auto">
          <a:xfrm>
            <a:off x="6365342" y="2172847"/>
            <a:ext cx="347472" cy="347472"/>
          </a:xfrm>
          <a:custGeom>
            <a:avLst/>
            <a:gdLst>
              <a:gd name="T0" fmla="*/ 80 w 176"/>
              <a:gd name="T1" fmla="*/ 95 h 176"/>
              <a:gd name="T2" fmla="*/ 75 w 176"/>
              <a:gd name="T3" fmla="*/ 132 h 176"/>
              <a:gd name="T4" fmla="*/ 88 w 176"/>
              <a:gd name="T5" fmla="*/ 148 h 176"/>
              <a:gd name="T6" fmla="*/ 98 w 176"/>
              <a:gd name="T7" fmla="*/ 105 h 176"/>
              <a:gd name="T8" fmla="*/ 132 w 176"/>
              <a:gd name="T9" fmla="*/ 113 h 176"/>
              <a:gd name="T10" fmla="*/ 132 w 176"/>
              <a:gd name="T11" fmla="*/ 105 h 176"/>
              <a:gd name="T12" fmla="*/ 85 w 176"/>
              <a:gd name="T13" fmla="*/ 65 h 176"/>
              <a:gd name="T14" fmla="*/ 84 w 176"/>
              <a:gd name="T15" fmla="*/ 48 h 176"/>
              <a:gd name="T16" fmla="*/ 76 w 176"/>
              <a:gd name="T17" fmla="*/ 46 h 176"/>
              <a:gd name="T18" fmla="*/ 66 w 176"/>
              <a:gd name="T19" fmla="*/ 37 h 176"/>
              <a:gd name="T20" fmla="*/ 42 w 176"/>
              <a:gd name="T21" fmla="*/ 33 h 176"/>
              <a:gd name="T22" fmla="*/ 31 w 176"/>
              <a:gd name="T23" fmla="*/ 79 h 176"/>
              <a:gd name="T24" fmla="*/ 56 w 176"/>
              <a:gd name="T25" fmla="*/ 94 h 176"/>
              <a:gd name="T26" fmla="*/ 62 w 176"/>
              <a:gd name="T27" fmla="*/ 82 h 176"/>
              <a:gd name="T28" fmla="*/ 88 w 176"/>
              <a:gd name="T29" fmla="*/ 0 h 176"/>
              <a:gd name="T30" fmla="*/ 88 w 176"/>
              <a:gd name="T31" fmla="*/ 176 h 176"/>
              <a:gd name="T32" fmla="*/ 88 w 176"/>
              <a:gd name="T33" fmla="*/ 0 h 176"/>
              <a:gd name="T34" fmla="*/ 8 w 176"/>
              <a:gd name="T35" fmla="*/ 88 h 176"/>
              <a:gd name="T36" fmla="*/ 168 w 176"/>
              <a:gd name="T37" fmla="*/ 88 h 176"/>
              <a:gd name="T38" fmla="*/ 160 w 176"/>
              <a:gd name="T39" fmla="*/ 81 h 176"/>
              <a:gd name="T40" fmla="*/ 159 w 176"/>
              <a:gd name="T41" fmla="*/ 75 h 176"/>
              <a:gd name="T42" fmla="*/ 157 w 176"/>
              <a:gd name="T43" fmla="*/ 68 h 176"/>
              <a:gd name="T44" fmla="*/ 155 w 176"/>
              <a:gd name="T45" fmla="*/ 60 h 176"/>
              <a:gd name="T46" fmla="*/ 152 w 176"/>
              <a:gd name="T47" fmla="*/ 55 h 176"/>
              <a:gd name="T48" fmla="*/ 149 w 176"/>
              <a:gd name="T49" fmla="*/ 50 h 176"/>
              <a:gd name="T50" fmla="*/ 146 w 176"/>
              <a:gd name="T51" fmla="*/ 45 h 176"/>
              <a:gd name="T52" fmla="*/ 136 w 176"/>
              <a:gd name="T53" fmla="*/ 34 h 176"/>
              <a:gd name="T54" fmla="*/ 132 w 176"/>
              <a:gd name="T55" fmla="*/ 31 h 176"/>
              <a:gd name="T56" fmla="*/ 106 w 176"/>
              <a:gd name="T57" fmla="*/ 29 h 176"/>
              <a:gd name="T58" fmla="*/ 110 w 176"/>
              <a:gd name="T59" fmla="*/ 48 h 176"/>
              <a:gd name="T60" fmla="*/ 132 w 176"/>
              <a:gd name="T61" fmla="*/ 56 h 176"/>
              <a:gd name="T62" fmla="*/ 144 w 176"/>
              <a:gd name="T63" fmla="*/ 99 h 176"/>
              <a:gd name="T64" fmla="*/ 158 w 176"/>
              <a:gd name="T65" fmla="*/ 103 h 176"/>
              <a:gd name="T66" fmla="*/ 159 w 176"/>
              <a:gd name="T67" fmla="*/ 97 h 176"/>
              <a:gd name="T68" fmla="*/ 160 w 176"/>
              <a:gd name="T69"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6" h="176">
                <a:moveTo>
                  <a:pt x="98" y="105"/>
                </a:moveTo>
                <a:cubicBezTo>
                  <a:pt x="90" y="98"/>
                  <a:pt x="91" y="95"/>
                  <a:pt x="80" y="95"/>
                </a:cubicBezTo>
                <a:cubicBezTo>
                  <a:pt x="69" y="95"/>
                  <a:pt x="62" y="97"/>
                  <a:pt x="65" y="112"/>
                </a:cubicBezTo>
                <a:cubicBezTo>
                  <a:pt x="68" y="127"/>
                  <a:pt x="76" y="121"/>
                  <a:pt x="75" y="132"/>
                </a:cubicBezTo>
                <a:cubicBezTo>
                  <a:pt x="74" y="144"/>
                  <a:pt x="77" y="146"/>
                  <a:pt x="79" y="149"/>
                </a:cubicBezTo>
                <a:cubicBezTo>
                  <a:pt x="81" y="152"/>
                  <a:pt x="86" y="160"/>
                  <a:pt x="88" y="148"/>
                </a:cubicBezTo>
                <a:cubicBezTo>
                  <a:pt x="90" y="137"/>
                  <a:pt x="94" y="131"/>
                  <a:pt x="98" y="125"/>
                </a:cubicBezTo>
                <a:cubicBezTo>
                  <a:pt x="102" y="120"/>
                  <a:pt x="107" y="113"/>
                  <a:pt x="98" y="105"/>
                </a:cubicBezTo>
                <a:moveTo>
                  <a:pt x="132" y="105"/>
                </a:moveTo>
                <a:cubicBezTo>
                  <a:pt x="130" y="107"/>
                  <a:pt x="130" y="110"/>
                  <a:pt x="132" y="113"/>
                </a:cubicBezTo>
                <a:cubicBezTo>
                  <a:pt x="134" y="115"/>
                  <a:pt x="139" y="117"/>
                  <a:pt x="141" y="113"/>
                </a:cubicBezTo>
                <a:cubicBezTo>
                  <a:pt x="142" y="108"/>
                  <a:pt x="135" y="103"/>
                  <a:pt x="132" y="105"/>
                </a:cubicBezTo>
                <a:moveTo>
                  <a:pt x="69" y="79"/>
                </a:moveTo>
                <a:cubicBezTo>
                  <a:pt x="69" y="73"/>
                  <a:pt x="78" y="67"/>
                  <a:pt x="85" y="65"/>
                </a:cubicBezTo>
                <a:cubicBezTo>
                  <a:pt x="91" y="62"/>
                  <a:pt x="97" y="61"/>
                  <a:pt x="96" y="56"/>
                </a:cubicBezTo>
                <a:cubicBezTo>
                  <a:pt x="95" y="51"/>
                  <a:pt x="93" y="48"/>
                  <a:pt x="84" y="48"/>
                </a:cubicBezTo>
                <a:cubicBezTo>
                  <a:pt x="74" y="48"/>
                  <a:pt x="78" y="61"/>
                  <a:pt x="70" y="53"/>
                </a:cubicBezTo>
                <a:cubicBezTo>
                  <a:pt x="62" y="45"/>
                  <a:pt x="72" y="47"/>
                  <a:pt x="76" y="46"/>
                </a:cubicBezTo>
                <a:cubicBezTo>
                  <a:pt x="80" y="44"/>
                  <a:pt x="84" y="37"/>
                  <a:pt x="77" y="36"/>
                </a:cubicBezTo>
                <a:cubicBezTo>
                  <a:pt x="70" y="36"/>
                  <a:pt x="71" y="39"/>
                  <a:pt x="66" y="37"/>
                </a:cubicBezTo>
                <a:cubicBezTo>
                  <a:pt x="60" y="35"/>
                  <a:pt x="58" y="44"/>
                  <a:pt x="54" y="43"/>
                </a:cubicBezTo>
                <a:cubicBezTo>
                  <a:pt x="52" y="42"/>
                  <a:pt x="46" y="38"/>
                  <a:pt x="42" y="33"/>
                </a:cubicBezTo>
                <a:cubicBezTo>
                  <a:pt x="33" y="40"/>
                  <a:pt x="27" y="49"/>
                  <a:pt x="22" y="59"/>
                </a:cubicBezTo>
                <a:cubicBezTo>
                  <a:pt x="23" y="72"/>
                  <a:pt x="31" y="79"/>
                  <a:pt x="31" y="79"/>
                </a:cubicBezTo>
                <a:cubicBezTo>
                  <a:pt x="31" y="79"/>
                  <a:pt x="35" y="88"/>
                  <a:pt x="57" y="99"/>
                </a:cubicBezTo>
                <a:cubicBezTo>
                  <a:pt x="57" y="99"/>
                  <a:pt x="61" y="99"/>
                  <a:pt x="56" y="94"/>
                </a:cubicBezTo>
                <a:cubicBezTo>
                  <a:pt x="51" y="89"/>
                  <a:pt x="46" y="83"/>
                  <a:pt x="52" y="79"/>
                </a:cubicBezTo>
                <a:cubicBezTo>
                  <a:pt x="58" y="76"/>
                  <a:pt x="60" y="76"/>
                  <a:pt x="62" y="82"/>
                </a:cubicBezTo>
                <a:cubicBezTo>
                  <a:pt x="63" y="88"/>
                  <a:pt x="68" y="85"/>
                  <a:pt x="69" y="79"/>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moveTo>
                  <a:pt x="160" y="81"/>
                </a:moveTo>
                <a:cubicBezTo>
                  <a:pt x="160" y="81"/>
                  <a:pt x="160" y="80"/>
                  <a:pt x="159" y="79"/>
                </a:cubicBezTo>
                <a:cubicBezTo>
                  <a:pt x="159" y="78"/>
                  <a:pt x="159" y="76"/>
                  <a:pt x="159" y="75"/>
                </a:cubicBezTo>
                <a:cubicBezTo>
                  <a:pt x="159" y="74"/>
                  <a:pt x="158" y="73"/>
                  <a:pt x="158" y="72"/>
                </a:cubicBezTo>
                <a:cubicBezTo>
                  <a:pt x="158" y="71"/>
                  <a:pt x="158" y="70"/>
                  <a:pt x="157" y="68"/>
                </a:cubicBezTo>
                <a:cubicBezTo>
                  <a:pt x="157" y="67"/>
                  <a:pt x="157" y="67"/>
                  <a:pt x="157" y="66"/>
                </a:cubicBezTo>
                <a:cubicBezTo>
                  <a:pt x="156" y="64"/>
                  <a:pt x="155" y="62"/>
                  <a:pt x="155" y="60"/>
                </a:cubicBezTo>
                <a:cubicBezTo>
                  <a:pt x="154" y="60"/>
                  <a:pt x="154" y="59"/>
                  <a:pt x="153" y="58"/>
                </a:cubicBezTo>
                <a:cubicBezTo>
                  <a:pt x="153" y="57"/>
                  <a:pt x="152" y="56"/>
                  <a:pt x="152" y="55"/>
                </a:cubicBezTo>
                <a:cubicBezTo>
                  <a:pt x="151" y="54"/>
                  <a:pt x="151" y="53"/>
                  <a:pt x="150" y="52"/>
                </a:cubicBezTo>
                <a:cubicBezTo>
                  <a:pt x="150" y="51"/>
                  <a:pt x="149" y="50"/>
                  <a:pt x="149" y="50"/>
                </a:cubicBezTo>
                <a:cubicBezTo>
                  <a:pt x="148" y="49"/>
                  <a:pt x="148" y="48"/>
                  <a:pt x="147" y="47"/>
                </a:cubicBezTo>
                <a:cubicBezTo>
                  <a:pt x="147" y="46"/>
                  <a:pt x="146" y="46"/>
                  <a:pt x="146" y="45"/>
                </a:cubicBezTo>
                <a:cubicBezTo>
                  <a:pt x="143" y="41"/>
                  <a:pt x="140" y="38"/>
                  <a:pt x="136" y="35"/>
                </a:cubicBezTo>
                <a:cubicBezTo>
                  <a:pt x="136" y="35"/>
                  <a:pt x="136" y="34"/>
                  <a:pt x="136" y="34"/>
                </a:cubicBezTo>
                <a:cubicBezTo>
                  <a:pt x="134" y="33"/>
                  <a:pt x="133" y="32"/>
                  <a:pt x="132" y="31"/>
                </a:cubicBezTo>
                <a:cubicBezTo>
                  <a:pt x="132" y="31"/>
                  <a:pt x="132" y="31"/>
                  <a:pt x="132" y="31"/>
                </a:cubicBezTo>
                <a:cubicBezTo>
                  <a:pt x="126" y="26"/>
                  <a:pt x="120" y="23"/>
                  <a:pt x="113" y="20"/>
                </a:cubicBezTo>
                <a:cubicBezTo>
                  <a:pt x="111" y="24"/>
                  <a:pt x="109" y="28"/>
                  <a:pt x="106" y="29"/>
                </a:cubicBezTo>
                <a:cubicBezTo>
                  <a:pt x="103" y="31"/>
                  <a:pt x="103" y="39"/>
                  <a:pt x="110" y="38"/>
                </a:cubicBezTo>
                <a:cubicBezTo>
                  <a:pt x="110" y="38"/>
                  <a:pt x="108" y="40"/>
                  <a:pt x="110" y="48"/>
                </a:cubicBezTo>
                <a:cubicBezTo>
                  <a:pt x="112" y="55"/>
                  <a:pt x="115" y="57"/>
                  <a:pt x="125" y="52"/>
                </a:cubicBezTo>
                <a:cubicBezTo>
                  <a:pt x="129" y="51"/>
                  <a:pt x="132" y="52"/>
                  <a:pt x="132" y="56"/>
                </a:cubicBezTo>
                <a:cubicBezTo>
                  <a:pt x="131" y="65"/>
                  <a:pt x="124" y="65"/>
                  <a:pt x="129" y="80"/>
                </a:cubicBezTo>
                <a:cubicBezTo>
                  <a:pt x="133" y="89"/>
                  <a:pt x="141" y="92"/>
                  <a:pt x="144" y="99"/>
                </a:cubicBezTo>
                <a:cubicBezTo>
                  <a:pt x="145" y="103"/>
                  <a:pt x="151" y="107"/>
                  <a:pt x="157" y="109"/>
                </a:cubicBezTo>
                <a:cubicBezTo>
                  <a:pt x="157" y="107"/>
                  <a:pt x="158" y="105"/>
                  <a:pt x="158" y="103"/>
                </a:cubicBezTo>
                <a:cubicBezTo>
                  <a:pt x="158" y="103"/>
                  <a:pt x="159" y="102"/>
                  <a:pt x="159" y="101"/>
                </a:cubicBezTo>
                <a:cubicBezTo>
                  <a:pt x="159" y="100"/>
                  <a:pt x="159" y="98"/>
                  <a:pt x="159" y="97"/>
                </a:cubicBezTo>
                <a:cubicBezTo>
                  <a:pt x="160" y="96"/>
                  <a:pt x="160" y="95"/>
                  <a:pt x="160" y="95"/>
                </a:cubicBezTo>
                <a:cubicBezTo>
                  <a:pt x="160" y="92"/>
                  <a:pt x="160" y="90"/>
                  <a:pt x="160" y="88"/>
                </a:cubicBezTo>
                <a:cubicBezTo>
                  <a:pt x="160" y="86"/>
                  <a:pt x="160" y="84"/>
                  <a:pt x="160" y="81"/>
                </a:cubicBezTo>
              </a:path>
            </a:pathLst>
          </a:custGeom>
          <a:solidFill>
            <a:schemeClr val="accent4">
              <a:lumMod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8C2B5DEF-7D83-41B2-B815-8E4C706170F2}"/>
              </a:ext>
            </a:extLst>
          </p:cNvPr>
          <p:cNvSpPr txBox="1"/>
          <p:nvPr/>
        </p:nvSpPr>
        <p:spPr>
          <a:xfrm>
            <a:off x="6942808" y="2235370"/>
            <a:ext cx="3695805" cy="1170064"/>
          </a:xfrm>
          <a:prstGeom prst="rect">
            <a:avLst/>
          </a:prstGeom>
          <a:noFill/>
        </p:spPr>
        <p:txBody>
          <a:bodyPr wrap="square" rtlCol="0">
            <a:spAutoFit/>
          </a:bodyPr>
          <a:lstStyle/>
          <a:p>
            <a:pPr>
              <a:lnSpc>
                <a:spcPct val="150000"/>
              </a:lnSpc>
            </a:pPr>
            <a:r>
              <a:rPr lang="en-US" sz="1200" b="1" dirty="0"/>
              <a:t>Accessibility</a:t>
            </a:r>
          </a:p>
          <a:p>
            <a:pPr>
              <a:lnSpc>
                <a:spcPct val="150000"/>
              </a:lnSpc>
            </a:pPr>
            <a:r>
              <a:rPr lang="en-US" sz="1200" dirty="0"/>
              <a:t>BERT and other large, high-performance transformer models are expensive – and you’re not made of money!</a:t>
            </a:r>
            <a:endParaRPr lang="en-US" sz="1200" dirty="0">
              <a:latin typeface="+mj-lt"/>
            </a:endParaRPr>
          </a:p>
        </p:txBody>
      </p:sp>
      <p:sp>
        <p:nvSpPr>
          <p:cNvPr id="13" name="TextBox 12">
            <a:extLst>
              <a:ext uri="{FF2B5EF4-FFF2-40B4-BE49-F238E27FC236}">
                <a16:creationId xmlns:a16="http://schemas.microsoft.com/office/drawing/2014/main" id="{FF2D8994-47E2-4AD6-B043-54E336C4AC18}"/>
              </a:ext>
            </a:extLst>
          </p:cNvPr>
          <p:cNvSpPr txBox="1"/>
          <p:nvPr/>
        </p:nvSpPr>
        <p:spPr>
          <a:xfrm>
            <a:off x="2400195" y="2235370"/>
            <a:ext cx="3695805" cy="1170064"/>
          </a:xfrm>
          <a:prstGeom prst="rect">
            <a:avLst/>
          </a:prstGeom>
          <a:noFill/>
        </p:spPr>
        <p:txBody>
          <a:bodyPr wrap="square" rtlCol="0">
            <a:spAutoFit/>
          </a:bodyPr>
          <a:lstStyle/>
          <a:p>
            <a:pPr>
              <a:lnSpc>
                <a:spcPct val="150000"/>
              </a:lnSpc>
            </a:pPr>
            <a:r>
              <a:rPr lang="en-US" sz="1200" b="1" dirty="0"/>
              <a:t>Efficiency</a:t>
            </a:r>
          </a:p>
          <a:p>
            <a:pPr>
              <a:lnSpc>
                <a:spcPct val="150000"/>
              </a:lnSpc>
            </a:pPr>
            <a:r>
              <a:rPr lang="en-US" sz="1200" dirty="0"/>
              <a:t>High parameter-efficiency (compared to BERT) for a wide-range of NLP tasks, reducing time and computation generally required for fine-tuning.</a:t>
            </a:r>
            <a:endParaRPr lang="en-US" sz="1200" dirty="0">
              <a:latin typeface="+mj-lt"/>
            </a:endParaRPr>
          </a:p>
        </p:txBody>
      </p:sp>
      <p:sp>
        <p:nvSpPr>
          <p:cNvPr id="14" name="TextBox 13">
            <a:extLst>
              <a:ext uri="{FF2B5EF4-FFF2-40B4-BE49-F238E27FC236}">
                <a16:creationId xmlns:a16="http://schemas.microsoft.com/office/drawing/2014/main" id="{0F065296-F4F0-4C4B-9FA5-67907310E26D}"/>
              </a:ext>
            </a:extLst>
          </p:cNvPr>
          <p:cNvSpPr txBox="1"/>
          <p:nvPr/>
        </p:nvSpPr>
        <p:spPr>
          <a:xfrm>
            <a:off x="2400195" y="4120358"/>
            <a:ext cx="3695805" cy="1170064"/>
          </a:xfrm>
          <a:prstGeom prst="rect">
            <a:avLst/>
          </a:prstGeom>
          <a:noFill/>
        </p:spPr>
        <p:txBody>
          <a:bodyPr wrap="square" rtlCol="0">
            <a:spAutoFit/>
          </a:bodyPr>
          <a:lstStyle/>
          <a:p>
            <a:pPr>
              <a:lnSpc>
                <a:spcPct val="150000"/>
              </a:lnSpc>
            </a:pPr>
            <a:r>
              <a:rPr lang="en-US" sz="1200" b="1" dirty="0"/>
              <a:t>Performance</a:t>
            </a:r>
          </a:p>
          <a:p>
            <a:pPr>
              <a:lnSpc>
                <a:spcPct val="150000"/>
              </a:lnSpc>
            </a:pPr>
            <a:r>
              <a:rPr lang="en-US" sz="1200" dirty="0"/>
              <a:t>All other compression techniques on offer trade efficiency for performance; our approach [typically] does not.</a:t>
            </a:r>
            <a:endParaRPr lang="en-US" sz="1200" dirty="0">
              <a:latin typeface="+mj-lt"/>
            </a:endParaRPr>
          </a:p>
        </p:txBody>
      </p:sp>
      <p:sp>
        <p:nvSpPr>
          <p:cNvPr id="15" name="TextBox 14">
            <a:extLst>
              <a:ext uri="{FF2B5EF4-FFF2-40B4-BE49-F238E27FC236}">
                <a16:creationId xmlns:a16="http://schemas.microsoft.com/office/drawing/2014/main" id="{19F8D1EA-A874-4302-95B4-328B948C7D59}"/>
              </a:ext>
            </a:extLst>
          </p:cNvPr>
          <p:cNvSpPr txBox="1"/>
          <p:nvPr/>
        </p:nvSpPr>
        <p:spPr>
          <a:xfrm>
            <a:off x="6942807" y="4120358"/>
            <a:ext cx="3695805" cy="1447063"/>
          </a:xfrm>
          <a:prstGeom prst="rect">
            <a:avLst/>
          </a:prstGeom>
          <a:noFill/>
        </p:spPr>
        <p:txBody>
          <a:bodyPr wrap="square" rtlCol="0">
            <a:spAutoFit/>
          </a:bodyPr>
          <a:lstStyle/>
          <a:p>
            <a:pPr>
              <a:lnSpc>
                <a:spcPct val="150000"/>
              </a:lnSpc>
            </a:pPr>
            <a:r>
              <a:rPr lang="en-US" sz="1200" b="1" dirty="0"/>
              <a:t>Overlooked / Underutilized Inner Structures</a:t>
            </a:r>
          </a:p>
          <a:p>
            <a:pPr>
              <a:lnSpc>
                <a:spcPct val="150000"/>
              </a:lnSpc>
            </a:pPr>
            <a:r>
              <a:rPr lang="en-US" sz="1200" dirty="0"/>
              <a:t>BERT and other transformer model architectures learn and then throw away useful hidden-state activations; our approach collects and distills that wealth of free information.</a:t>
            </a:r>
            <a:endParaRPr lang="en-US" sz="1200" dirty="0">
              <a:latin typeface="+mj-lt"/>
            </a:endParaRPr>
          </a:p>
        </p:txBody>
      </p:sp>
    </p:spTree>
    <p:extLst>
      <p:ext uri="{BB962C8B-B14F-4D97-AF65-F5344CB8AC3E}">
        <p14:creationId xmlns:p14="http://schemas.microsoft.com/office/powerpoint/2010/main" val="1256863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8297"/>
            <a:ext cx="12192000" cy="6870213"/>
          </a:xfrm>
          <a:prstGeom prst="rect">
            <a:avLst/>
          </a:prstGeom>
          <a:solidFill>
            <a:schemeClr val="tx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a:off x="0" y="-12213"/>
            <a:ext cx="12192000" cy="3491603"/>
            <a:chOff x="0" y="3378610"/>
            <a:chExt cx="12192000" cy="3479390"/>
          </a:xfrm>
          <a:solidFill>
            <a:schemeClr val="bg1"/>
          </a:solidFill>
        </p:grpSpPr>
        <p:sp>
          <p:nvSpPr>
            <p:cNvPr id="7" name="Isosceles Triangle 6"/>
            <p:cNvSpPr/>
            <p:nvPr/>
          </p:nvSpPr>
          <p:spPr>
            <a:xfrm rot="10800000">
              <a:off x="0" y="4381500"/>
              <a:ext cx="12192000" cy="24765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3378610"/>
              <a:ext cx="12192000" cy="10028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468134" y="3112859"/>
            <a:ext cx="2443873" cy="1798218"/>
            <a:chOff x="649564" y="3074759"/>
            <a:chExt cx="2443873" cy="1798218"/>
          </a:xfrm>
        </p:grpSpPr>
        <p:sp>
          <p:nvSpPr>
            <p:cNvPr id="10" name="Rectangle 9"/>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649564" y="3718427"/>
              <a:ext cx="2443873" cy="1154550"/>
              <a:chOff x="573715" y="4278109"/>
              <a:chExt cx="1458952" cy="1154550"/>
            </a:xfrm>
          </p:grpSpPr>
          <p:sp>
            <p:nvSpPr>
              <p:cNvPr id="13" name="TextBox 12"/>
              <p:cNvSpPr txBox="1"/>
              <p:nvPr/>
            </p:nvSpPr>
            <p:spPr>
              <a:xfrm>
                <a:off x="573715" y="4278109"/>
                <a:ext cx="1458952" cy="790666"/>
              </a:xfrm>
              <a:prstGeom prst="rect">
                <a:avLst/>
              </a:prstGeom>
              <a:noFill/>
            </p:spPr>
            <p:txBody>
              <a:bodyPr wrap="square" rtlCol="0">
                <a:spAutoFit/>
              </a:bodyPr>
              <a:lstStyle/>
              <a:p>
                <a:pPr algn="ctr">
                  <a:lnSpc>
                    <a:spcPct val="150000"/>
                  </a:lnSpc>
                </a:pPr>
                <a:r>
                  <a:rPr lang="en-US" sz="1600" b="1" dirty="0">
                    <a:solidFill>
                      <a:schemeClr val="bg1"/>
                    </a:solidFill>
                  </a:rPr>
                  <a:t>BERT Rediscovers the Classical NLP Pipeline</a:t>
                </a:r>
                <a:endParaRPr lang="en-US" sz="1600" b="1" dirty="0">
                  <a:solidFill>
                    <a:schemeClr val="bg1"/>
                  </a:solidFill>
                  <a:latin typeface="+mj-lt"/>
                </a:endParaRPr>
              </a:p>
            </p:txBody>
          </p:sp>
          <p:sp>
            <p:nvSpPr>
              <p:cNvPr id="14" name="TextBox 13"/>
              <p:cNvSpPr txBox="1"/>
              <p:nvPr/>
            </p:nvSpPr>
            <p:spPr>
              <a:xfrm>
                <a:off x="573715" y="5114174"/>
                <a:ext cx="1449147" cy="318485"/>
              </a:xfrm>
              <a:prstGeom prst="rect">
                <a:avLst/>
              </a:prstGeom>
              <a:noFill/>
            </p:spPr>
            <p:txBody>
              <a:bodyPr wrap="square" rtlCol="0">
                <a:spAutoFit/>
              </a:bodyPr>
              <a:lstStyle/>
              <a:p>
                <a:pPr algn="ctr">
                  <a:lnSpc>
                    <a:spcPct val="150000"/>
                  </a:lnSpc>
                </a:pPr>
                <a:r>
                  <a:rPr lang="en-US" sz="1100" dirty="0">
                    <a:solidFill>
                      <a:srgbClr val="00B0F0"/>
                    </a:solidFill>
                    <a:hlinkClick r:id="rId2">
                      <a:extLst>
                        <a:ext uri="{A12FA001-AC4F-418D-AE19-62706E023703}">
                          <ahyp:hlinkClr xmlns:ahyp="http://schemas.microsoft.com/office/drawing/2018/hyperlinkcolor" val="tx"/>
                        </a:ext>
                      </a:extLst>
                    </a:hlinkClick>
                  </a:rPr>
                  <a:t>Tenney et al., 2019</a:t>
                </a:r>
                <a:endParaRPr lang="en-US" sz="1100" b="1" dirty="0">
                  <a:solidFill>
                    <a:srgbClr val="00B0F0"/>
                  </a:solidFill>
                  <a:latin typeface="+mj-lt"/>
                </a:endParaRPr>
              </a:p>
            </p:txBody>
          </p:sp>
        </p:grpSp>
      </p:grpSp>
      <p:sp>
        <p:nvSpPr>
          <p:cNvPr id="33" name="TextBox 32"/>
          <p:cNvSpPr txBox="1"/>
          <p:nvPr/>
        </p:nvSpPr>
        <p:spPr>
          <a:xfrm>
            <a:off x="3617180" y="471534"/>
            <a:ext cx="4972150" cy="646331"/>
          </a:xfrm>
          <a:prstGeom prst="rect">
            <a:avLst/>
          </a:prstGeom>
          <a:noFill/>
        </p:spPr>
        <p:txBody>
          <a:bodyPr wrap="square" rtlCol="0">
            <a:spAutoFit/>
          </a:bodyPr>
          <a:lstStyle/>
          <a:p>
            <a:pPr algn="ctr"/>
            <a:r>
              <a:rPr lang="en-US" sz="3600" b="1" dirty="0">
                <a:solidFill>
                  <a:schemeClr val="accent1"/>
                </a:solidFill>
                <a:latin typeface="+mj-lt"/>
              </a:rPr>
              <a:t>Related </a:t>
            </a:r>
            <a:r>
              <a:rPr lang="en-US" sz="3600" b="1" dirty="0">
                <a:latin typeface="+mj-lt"/>
              </a:rPr>
              <a:t>Work</a:t>
            </a:r>
          </a:p>
        </p:txBody>
      </p:sp>
      <p:sp>
        <p:nvSpPr>
          <p:cNvPr id="34" name="TextBox 33"/>
          <p:cNvSpPr txBox="1"/>
          <p:nvPr/>
        </p:nvSpPr>
        <p:spPr>
          <a:xfrm>
            <a:off x="2627086" y="1221877"/>
            <a:ext cx="6937828" cy="616066"/>
          </a:xfrm>
          <a:prstGeom prst="rect">
            <a:avLst/>
          </a:prstGeom>
          <a:noFill/>
        </p:spPr>
        <p:txBody>
          <a:bodyPr wrap="square" rtlCol="0">
            <a:spAutoFit/>
          </a:bodyPr>
          <a:lstStyle/>
          <a:p>
            <a:pPr algn="ctr">
              <a:lnSpc>
                <a:spcPct val="150000"/>
              </a:lnSpc>
            </a:pPr>
            <a:r>
              <a:rPr lang="en-US" sz="1200" dirty="0"/>
              <a:t>We did broad background research and have cited over 30 papers, but these four stand out as significant to the domain, our research, and our approach.</a:t>
            </a:r>
            <a:endParaRPr lang="en-US" sz="1200" dirty="0">
              <a:latin typeface="+mj-lt"/>
            </a:endParaRPr>
          </a:p>
        </p:txBody>
      </p:sp>
      <p:grpSp>
        <p:nvGrpSpPr>
          <p:cNvPr id="15" name="Group 14"/>
          <p:cNvGrpSpPr/>
          <p:nvPr/>
        </p:nvGrpSpPr>
        <p:grpSpPr>
          <a:xfrm>
            <a:off x="2275748" y="4474442"/>
            <a:ext cx="3965132" cy="2122151"/>
            <a:chOff x="-3119" y="3074759"/>
            <a:chExt cx="3965132" cy="2122151"/>
          </a:xfrm>
        </p:grpSpPr>
        <p:sp>
          <p:nvSpPr>
            <p:cNvPr id="16" name="Rectangle 15"/>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3119" y="3718427"/>
              <a:ext cx="3965132" cy="1478483"/>
              <a:chOff x="184074" y="4278109"/>
              <a:chExt cx="2367119" cy="1478483"/>
            </a:xfrm>
          </p:grpSpPr>
          <p:sp>
            <p:nvSpPr>
              <p:cNvPr id="19" name="TextBox 18"/>
              <p:cNvSpPr txBox="1"/>
              <p:nvPr/>
            </p:nvSpPr>
            <p:spPr>
              <a:xfrm>
                <a:off x="184074" y="4278109"/>
                <a:ext cx="2367119" cy="1159998"/>
              </a:xfrm>
              <a:prstGeom prst="rect">
                <a:avLst/>
              </a:prstGeom>
              <a:noFill/>
            </p:spPr>
            <p:txBody>
              <a:bodyPr wrap="square" rtlCol="0">
                <a:spAutoFit/>
              </a:bodyPr>
              <a:lstStyle/>
              <a:p>
                <a:pPr algn="ctr">
                  <a:lnSpc>
                    <a:spcPct val="150000"/>
                  </a:lnSpc>
                </a:pPr>
                <a:r>
                  <a:rPr lang="en-US" sz="1600" b="1" dirty="0">
                    <a:solidFill>
                      <a:schemeClr val="bg1"/>
                    </a:solidFill>
                  </a:rPr>
                  <a:t>BERT: Pre-training of Deep Bidirectional Transformers for Language Understanding</a:t>
                </a:r>
                <a:endParaRPr lang="en-US" sz="1600" b="1" dirty="0">
                  <a:solidFill>
                    <a:schemeClr val="bg1"/>
                  </a:solidFill>
                  <a:latin typeface="+mj-lt"/>
                </a:endParaRPr>
              </a:p>
            </p:txBody>
          </p:sp>
          <p:sp>
            <p:nvSpPr>
              <p:cNvPr id="20" name="TextBox 19"/>
              <p:cNvSpPr txBox="1"/>
              <p:nvPr/>
            </p:nvSpPr>
            <p:spPr>
              <a:xfrm>
                <a:off x="553562" y="5438107"/>
                <a:ext cx="1449147" cy="318485"/>
              </a:xfrm>
              <a:prstGeom prst="rect">
                <a:avLst/>
              </a:prstGeom>
              <a:noFill/>
            </p:spPr>
            <p:txBody>
              <a:bodyPr wrap="square" rtlCol="0">
                <a:spAutoFit/>
              </a:bodyPr>
              <a:lstStyle/>
              <a:p>
                <a:pPr algn="ctr">
                  <a:lnSpc>
                    <a:spcPct val="150000"/>
                  </a:lnSpc>
                </a:pPr>
                <a:r>
                  <a:rPr lang="en-US" sz="1100" dirty="0">
                    <a:solidFill>
                      <a:srgbClr val="00B0F0"/>
                    </a:solidFill>
                    <a:hlinkClick r:id="rId3">
                      <a:extLst>
                        <a:ext uri="{A12FA001-AC4F-418D-AE19-62706E023703}">
                          <ahyp:hlinkClr xmlns:ahyp="http://schemas.microsoft.com/office/drawing/2018/hyperlinkcolor" val="tx"/>
                        </a:ext>
                      </a:extLst>
                    </a:hlinkClick>
                  </a:rPr>
                  <a:t>Devlin et al., 2018</a:t>
                </a:r>
                <a:endParaRPr lang="en-US" sz="1100" b="1" dirty="0">
                  <a:solidFill>
                    <a:srgbClr val="00B0F0"/>
                  </a:solidFill>
                  <a:latin typeface="+mj-lt"/>
                </a:endParaRPr>
              </a:p>
            </p:txBody>
          </p:sp>
        </p:grpSp>
      </p:grpSp>
      <p:grpSp>
        <p:nvGrpSpPr>
          <p:cNvPr id="27" name="Group 26"/>
          <p:cNvGrpSpPr/>
          <p:nvPr/>
        </p:nvGrpSpPr>
        <p:grpSpPr>
          <a:xfrm flipH="1">
            <a:off x="6280895" y="4549088"/>
            <a:ext cx="3079438" cy="1765826"/>
            <a:chOff x="329199" y="3074759"/>
            <a:chExt cx="3079438" cy="1765826"/>
          </a:xfrm>
        </p:grpSpPr>
        <p:sp>
          <p:nvSpPr>
            <p:cNvPr id="28" name="Rectangle 27"/>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329199" y="3718427"/>
              <a:ext cx="3079438" cy="1122158"/>
              <a:chOff x="382462" y="4278109"/>
              <a:chExt cx="1838374" cy="1122158"/>
            </a:xfrm>
          </p:grpSpPr>
          <p:sp>
            <p:nvSpPr>
              <p:cNvPr id="31" name="TextBox 30"/>
              <p:cNvSpPr txBox="1"/>
              <p:nvPr/>
            </p:nvSpPr>
            <p:spPr>
              <a:xfrm>
                <a:off x="382462" y="4278109"/>
                <a:ext cx="1838374" cy="790666"/>
              </a:xfrm>
              <a:prstGeom prst="rect">
                <a:avLst/>
              </a:prstGeom>
              <a:noFill/>
            </p:spPr>
            <p:txBody>
              <a:bodyPr wrap="square" rtlCol="0">
                <a:spAutoFit/>
              </a:bodyPr>
              <a:lstStyle/>
              <a:p>
                <a:pPr algn="ctr">
                  <a:lnSpc>
                    <a:spcPct val="150000"/>
                  </a:lnSpc>
                </a:pPr>
                <a:r>
                  <a:rPr lang="en-US" sz="1600" b="1" dirty="0">
                    <a:solidFill>
                      <a:schemeClr val="bg1"/>
                    </a:solidFill>
                  </a:rPr>
                  <a:t>Parameter-Efficient Transfer Learning for NLP</a:t>
                </a:r>
                <a:endParaRPr lang="en-US" sz="1600" b="1" dirty="0">
                  <a:solidFill>
                    <a:schemeClr val="bg1"/>
                  </a:solidFill>
                  <a:latin typeface="+mj-lt"/>
                </a:endParaRPr>
              </a:p>
            </p:txBody>
          </p:sp>
          <p:sp>
            <p:nvSpPr>
              <p:cNvPr id="32" name="TextBox 31"/>
              <p:cNvSpPr txBox="1"/>
              <p:nvPr/>
            </p:nvSpPr>
            <p:spPr>
              <a:xfrm>
                <a:off x="563910" y="5081782"/>
                <a:ext cx="1449147" cy="318485"/>
              </a:xfrm>
              <a:prstGeom prst="rect">
                <a:avLst/>
              </a:prstGeom>
              <a:noFill/>
            </p:spPr>
            <p:txBody>
              <a:bodyPr wrap="square" rtlCol="0">
                <a:spAutoFit/>
              </a:bodyPr>
              <a:lstStyle/>
              <a:p>
                <a:pPr algn="ctr">
                  <a:lnSpc>
                    <a:spcPct val="150000"/>
                  </a:lnSpc>
                </a:pPr>
                <a:r>
                  <a:rPr lang="en-US" sz="1100" dirty="0" err="1">
                    <a:solidFill>
                      <a:srgbClr val="00B0F0"/>
                    </a:solidFill>
                    <a:hlinkClick r:id="rId4">
                      <a:extLst>
                        <a:ext uri="{A12FA001-AC4F-418D-AE19-62706E023703}">
                          <ahyp:hlinkClr xmlns:ahyp="http://schemas.microsoft.com/office/drawing/2018/hyperlinkcolor" val="tx"/>
                        </a:ext>
                      </a:extLst>
                    </a:hlinkClick>
                  </a:rPr>
                  <a:t>Houlsby</a:t>
                </a:r>
                <a:r>
                  <a:rPr lang="en-US" sz="1100" dirty="0">
                    <a:solidFill>
                      <a:srgbClr val="00B0F0"/>
                    </a:solidFill>
                    <a:hlinkClick r:id="rId4">
                      <a:extLst>
                        <a:ext uri="{A12FA001-AC4F-418D-AE19-62706E023703}">
                          <ahyp:hlinkClr xmlns:ahyp="http://schemas.microsoft.com/office/drawing/2018/hyperlinkcolor" val="tx"/>
                        </a:ext>
                      </a:extLst>
                    </a:hlinkClick>
                  </a:rPr>
                  <a:t> et al., 2019</a:t>
                </a:r>
                <a:endParaRPr lang="en-US" sz="1100" b="1" dirty="0">
                  <a:solidFill>
                    <a:srgbClr val="00B0F0"/>
                  </a:solidFill>
                  <a:latin typeface="+mj-lt"/>
                </a:endParaRPr>
              </a:p>
            </p:txBody>
          </p:sp>
        </p:grpSp>
      </p:grpSp>
      <p:grpSp>
        <p:nvGrpSpPr>
          <p:cNvPr id="21" name="Group 20"/>
          <p:cNvGrpSpPr/>
          <p:nvPr/>
        </p:nvGrpSpPr>
        <p:grpSpPr>
          <a:xfrm flipH="1">
            <a:off x="8787259" y="3187505"/>
            <a:ext cx="3404739" cy="2580407"/>
            <a:chOff x="192545" y="3074759"/>
            <a:chExt cx="3404739" cy="2580407"/>
          </a:xfrm>
        </p:grpSpPr>
        <p:sp>
          <p:nvSpPr>
            <p:cNvPr id="22" name="Rectangle 21"/>
            <p:cNvSpPr/>
            <p:nvPr/>
          </p:nvSpPr>
          <p:spPr>
            <a:xfrm rot="2700000">
              <a:off x="1641822" y="3074760"/>
              <a:ext cx="459361" cy="45936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192545" y="3718427"/>
              <a:ext cx="3404739" cy="1936739"/>
              <a:chOff x="300882" y="4278109"/>
              <a:chExt cx="2032573" cy="1936739"/>
            </a:xfrm>
          </p:grpSpPr>
          <p:sp>
            <p:nvSpPr>
              <p:cNvPr id="25" name="TextBox 24"/>
              <p:cNvSpPr txBox="1"/>
              <p:nvPr/>
            </p:nvSpPr>
            <p:spPr>
              <a:xfrm>
                <a:off x="300882" y="4278109"/>
                <a:ext cx="2032573" cy="1529329"/>
              </a:xfrm>
              <a:prstGeom prst="rect">
                <a:avLst/>
              </a:prstGeom>
              <a:noFill/>
            </p:spPr>
            <p:txBody>
              <a:bodyPr wrap="square" rtlCol="0">
                <a:spAutoFit/>
              </a:bodyPr>
              <a:lstStyle/>
              <a:p>
                <a:pPr algn="ctr">
                  <a:lnSpc>
                    <a:spcPct val="150000"/>
                  </a:lnSpc>
                </a:pPr>
                <a:r>
                  <a:rPr lang="en-US" sz="1600" b="1" dirty="0">
                    <a:solidFill>
                      <a:schemeClr val="bg1"/>
                    </a:solidFill>
                  </a:rPr>
                  <a:t>SqueezeBERT: What can computer vision teach NLP about efficient neural networks?</a:t>
                </a:r>
                <a:endParaRPr lang="en-US" sz="1600" b="1" dirty="0">
                  <a:solidFill>
                    <a:schemeClr val="bg1"/>
                  </a:solidFill>
                  <a:latin typeface="+mj-lt"/>
                </a:endParaRPr>
              </a:p>
            </p:txBody>
          </p:sp>
          <p:sp>
            <p:nvSpPr>
              <p:cNvPr id="26" name="TextBox 25"/>
              <p:cNvSpPr txBox="1"/>
              <p:nvPr/>
            </p:nvSpPr>
            <p:spPr>
              <a:xfrm>
                <a:off x="592596" y="5896363"/>
                <a:ext cx="1449147" cy="318485"/>
              </a:xfrm>
              <a:prstGeom prst="rect">
                <a:avLst/>
              </a:prstGeom>
              <a:noFill/>
            </p:spPr>
            <p:txBody>
              <a:bodyPr wrap="square" rtlCol="0">
                <a:spAutoFit/>
              </a:bodyPr>
              <a:lstStyle/>
              <a:p>
                <a:pPr algn="ctr">
                  <a:lnSpc>
                    <a:spcPct val="150000"/>
                  </a:lnSpc>
                </a:pPr>
                <a:r>
                  <a:rPr lang="en-US" sz="1100" dirty="0" err="1">
                    <a:solidFill>
                      <a:srgbClr val="00B0F0"/>
                    </a:solidFill>
                    <a:hlinkClick r:id="rId5">
                      <a:extLst>
                        <a:ext uri="{A12FA001-AC4F-418D-AE19-62706E023703}">
                          <ahyp:hlinkClr xmlns:ahyp="http://schemas.microsoft.com/office/drawing/2018/hyperlinkcolor" val="tx"/>
                        </a:ext>
                      </a:extLst>
                    </a:hlinkClick>
                  </a:rPr>
                  <a:t>Iandola</a:t>
                </a:r>
                <a:r>
                  <a:rPr lang="en-US" sz="1100" dirty="0">
                    <a:solidFill>
                      <a:srgbClr val="00B0F0"/>
                    </a:solidFill>
                    <a:hlinkClick r:id="rId5">
                      <a:extLst>
                        <a:ext uri="{A12FA001-AC4F-418D-AE19-62706E023703}">
                          <ahyp:hlinkClr xmlns:ahyp="http://schemas.microsoft.com/office/drawing/2018/hyperlinkcolor" val="tx"/>
                        </a:ext>
                      </a:extLst>
                    </a:hlinkClick>
                  </a:rPr>
                  <a:t> et al., 2020</a:t>
                </a:r>
                <a:endParaRPr lang="en-US" sz="1100" b="1" dirty="0">
                  <a:solidFill>
                    <a:srgbClr val="00B0F0"/>
                  </a:solidFill>
                  <a:latin typeface="+mj-lt"/>
                </a:endParaRPr>
              </a:p>
            </p:txBody>
          </p:sp>
        </p:grpSp>
      </p:grpSp>
      <p:sp>
        <p:nvSpPr>
          <p:cNvPr id="36" name="Freeform 15">
            <a:extLst>
              <a:ext uri="{FF2B5EF4-FFF2-40B4-BE49-F238E27FC236}">
                <a16:creationId xmlns:a16="http://schemas.microsoft.com/office/drawing/2014/main" id="{8BA9E681-6AED-4517-9550-C52ED24C9A5F}"/>
              </a:ext>
            </a:extLst>
          </p:cNvPr>
          <p:cNvSpPr>
            <a:spLocks noEditPoints="1"/>
          </p:cNvSpPr>
          <p:nvPr/>
        </p:nvSpPr>
        <p:spPr bwMode="auto">
          <a:xfrm>
            <a:off x="1565065" y="3205924"/>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5">
            <a:extLst>
              <a:ext uri="{FF2B5EF4-FFF2-40B4-BE49-F238E27FC236}">
                <a16:creationId xmlns:a16="http://schemas.microsoft.com/office/drawing/2014/main" id="{E5524C24-CD6E-4CA3-B7EB-279E6312E127}"/>
              </a:ext>
            </a:extLst>
          </p:cNvPr>
          <p:cNvSpPr>
            <a:spLocks noEditPoints="1"/>
          </p:cNvSpPr>
          <p:nvPr/>
        </p:nvSpPr>
        <p:spPr bwMode="auto">
          <a:xfrm>
            <a:off x="4029580" y="4592592"/>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5">
            <a:extLst>
              <a:ext uri="{FF2B5EF4-FFF2-40B4-BE49-F238E27FC236}">
                <a16:creationId xmlns:a16="http://schemas.microsoft.com/office/drawing/2014/main" id="{C58695DD-D5F1-404A-B639-3D338DF2371B}"/>
              </a:ext>
            </a:extLst>
          </p:cNvPr>
          <p:cNvSpPr>
            <a:spLocks noEditPoints="1"/>
          </p:cNvSpPr>
          <p:nvPr/>
        </p:nvSpPr>
        <p:spPr bwMode="auto">
          <a:xfrm>
            <a:off x="7693024" y="4666110"/>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5">
            <a:extLst>
              <a:ext uri="{FF2B5EF4-FFF2-40B4-BE49-F238E27FC236}">
                <a16:creationId xmlns:a16="http://schemas.microsoft.com/office/drawing/2014/main" id="{EAD78FB3-491A-4DD3-944B-5B700DE3CCDA}"/>
              </a:ext>
            </a:extLst>
          </p:cNvPr>
          <p:cNvSpPr>
            <a:spLocks noEditPoints="1"/>
          </p:cNvSpPr>
          <p:nvPr/>
        </p:nvSpPr>
        <p:spPr bwMode="auto">
          <a:xfrm>
            <a:off x="10388035" y="3304325"/>
            <a:ext cx="250010" cy="244967"/>
          </a:xfrm>
          <a:custGeom>
            <a:avLst/>
            <a:gdLst>
              <a:gd name="T0" fmla="*/ 0 w 176"/>
              <a:gd name="T1" fmla="*/ 88 h 176"/>
              <a:gd name="T2" fmla="*/ 176 w 176"/>
              <a:gd name="T3" fmla="*/ 88 h 176"/>
              <a:gd name="T4" fmla="*/ 64 w 176"/>
              <a:gd name="T5" fmla="*/ 12 h 176"/>
              <a:gd name="T6" fmla="*/ 59 w 176"/>
              <a:gd name="T7" fmla="*/ 18 h 176"/>
              <a:gd name="T8" fmla="*/ 50 w 176"/>
              <a:gd name="T9" fmla="*/ 34 h 176"/>
              <a:gd name="T10" fmla="*/ 36 w 176"/>
              <a:gd name="T11" fmla="*/ 27 h 176"/>
              <a:gd name="T12" fmla="*/ 31 w 176"/>
              <a:gd name="T13" fmla="*/ 32 h 176"/>
              <a:gd name="T14" fmla="*/ 46 w 176"/>
              <a:gd name="T15" fmla="*/ 44 h 176"/>
              <a:gd name="T16" fmla="*/ 42 w 176"/>
              <a:gd name="T17" fmla="*/ 66 h 176"/>
              <a:gd name="T18" fmla="*/ 40 w 176"/>
              <a:gd name="T19" fmla="*/ 77 h 176"/>
              <a:gd name="T20" fmla="*/ 8 w 176"/>
              <a:gd name="T21" fmla="*/ 84 h 176"/>
              <a:gd name="T22" fmla="*/ 8 w 176"/>
              <a:gd name="T23" fmla="*/ 92 h 176"/>
              <a:gd name="T24" fmla="*/ 40 w 176"/>
              <a:gd name="T25" fmla="*/ 99 h 176"/>
              <a:gd name="T26" fmla="*/ 42 w 176"/>
              <a:gd name="T27" fmla="*/ 110 h 176"/>
              <a:gd name="T28" fmla="*/ 46 w 176"/>
              <a:gd name="T29" fmla="*/ 132 h 176"/>
              <a:gd name="T30" fmla="*/ 31 w 176"/>
              <a:gd name="T31" fmla="*/ 144 h 176"/>
              <a:gd name="T32" fmla="*/ 36 w 176"/>
              <a:gd name="T33" fmla="*/ 149 h 176"/>
              <a:gd name="T34" fmla="*/ 50 w 176"/>
              <a:gd name="T35" fmla="*/ 142 h 176"/>
              <a:gd name="T36" fmla="*/ 59 w 176"/>
              <a:gd name="T37" fmla="*/ 158 h 176"/>
              <a:gd name="T38" fmla="*/ 64 w 176"/>
              <a:gd name="T39" fmla="*/ 164 h 176"/>
              <a:gd name="T40" fmla="*/ 84 w 176"/>
              <a:gd name="T41" fmla="*/ 168 h 176"/>
              <a:gd name="T42" fmla="*/ 84 w 176"/>
              <a:gd name="T43" fmla="*/ 132 h 176"/>
              <a:gd name="T44" fmla="*/ 84 w 176"/>
              <a:gd name="T45" fmla="*/ 124 h 176"/>
              <a:gd name="T46" fmla="*/ 48 w 176"/>
              <a:gd name="T47" fmla="*/ 92 h 176"/>
              <a:gd name="T48" fmla="*/ 84 w 176"/>
              <a:gd name="T49" fmla="*/ 124 h 176"/>
              <a:gd name="T50" fmla="*/ 48 w 176"/>
              <a:gd name="T51" fmla="*/ 84 h 176"/>
              <a:gd name="T52" fmla="*/ 84 w 176"/>
              <a:gd name="T53" fmla="*/ 52 h 176"/>
              <a:gd name="T54" fmla="*/ 84 w 176"/>
              <a:gd name="T55" fmla="*/ 44 h 176"/>
              <a:gd name="T56" fmla="*/ 84 w 176"/>
              <a:gd name="T57" fmla="*/ 8 h 176"/>
              <a:gd name="T58" fmla="*/ 168 w 176"/>
              <a:gd name="T59" fmla="*/ 84 h 176"/>
              <a:gd name="T60" fmla="*/ 136 w 176"/>
              <a:gd name="T61" fmla="*/ 77 h 176"/>
              <a:gd name="T62" fmla="*/ 134 w 176"/>
              <a:gd name="T63" fmla="*/ 66 h 176"/>
              <a:gd name="T64" fmla="*/ 130 w 176"/>
              <a:gd name="T65" fmla="*/ 44 h 176"/>
              <a:gd name="T66" fmla="*/ 145 w 176"/>
              <a:gd name="T67" fmla="*/ 32 h 176"/>
              <a:gd name="T68" fmla="*/ 140 w 176"/>
              <a:gd name="T69" fmla="*/ 27 h 176"/>
              <a:gd name="T70" fmla="*/ 126 w 176"/>
              <a:gd name="T71" fmla="*/ 34 h 176"/>
              <a:gd name="T72" fmla="*/ 117 w 176"/>
              <a:gd name="T73" fmla="*/ 18 h 176"/>
              <a:gd name="T74" fmla="*/ 112 w 176"/>
              <a:gd name="T75" fmla="*/ 12 h 176"/>
              <a:gd name="T76" fmla="*/ 92 w 176"/>
              <a:gd name="T77" fmla="*/ 8 h 176"/>
              <a:gd name="T78" fmla="*/ 92 w 176"/>
              <a:gd name="T79" fmla="*/ 44 h 176"/>
              <a:gd name="T80" fmla="*/ 92 w 176"/>
              <a:gd name="T81" fmla="*/ 52 h 176"/>
              <a:gd name="T82" fmla="*/ 128 w 176"/>
              <a:gd name="T83" fmla="*/ 84 h 176"/>
              <a:gd name="T84" fmla="*/ 92 w 176"/>
              <a:gd name="T85" fmla="*/ 52 h 176"/>
              <a:gd name="T86" fmla="*/ 128 w 176"/>
              <a:gd name="T87" fmla="*/ 92 h 176"/>
              <a:gd name="T88" fmla="*/ 92 w 176"/>
              <a:gd name="T89" fmla="*/ 124 h 176"/>
              <a:gd name="T90" fmla="*/ 92 w 176"/>
              <a:gd name="T91" fmla="*/ 168 h 176"/>
              <a:gd name="T92" fmla="*/ 119 w 176"/>
              <a:gd name="T93" fmla="*/ 137 h 176"/>
              <a:gd name="T94" fmla="*/ 112 w 176"/>
              <a:gd name="T95" fmla="*/ 164 h 176"/>
              <a:gd name="T96" fmla="*/ 117 w 176"/>
              <a:gd name="T97" fmla="*/ 158 h 176"/>
              <a:gd name="T98" fmla="*/ 126 w 176"/>
              <a:gd name="T99" fmla="*/ 142 h 176"/>
              <a:gd name="T100" fmla="*/ 140 w 176"/>
              <a:gd name="T101" fmla="*/ 149 h 176"/>
              <a:gd name="T102" fmla="*/ 145 w 176"/>
              <a:gd name="T103" fmla="*/ 144 h 176"/>
              <a:gd name="T104" fmla="*/ 130 w 176"/>
              <a:gd name="T105" fmla="*/ 132 h 176"/>
              <a:gd name="T106" fmla="*/ 134 w 176"/>
              <a:gd name="T107" fmla="*/ 110 h 176"/>
              <a:gd name="T108" fmla="*/ 136 w 176"/>
              <a:gd name="T109" fmla="*/ 99 h 176"/>
              <a:gd name="T110" fmla="*/ 168 w 176"/>
              <a:gd name="T111" fmla="*/ 9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76">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64" y="12"/>
                </a:moveTo>
                <a:cubicBezTo>
                  <a:pt x="63" y="13"/>
                  <a:pt x="61" y="15"/>
                  <a:pt x="59" y="18"/>
                </a:cubicBezTo>
                <a:cubicBezTo>
                  <a:pt x="59" y="18"/>
                  <a:pt x="59" y="18"/>
                  <a:pt x="59" y="18"/>
                </a:cubicBezTo>
                <a:cubicBezTo>
                  <a:pt x="56" y="23"/>
                  <a:pt x="53" y="28"/>
                  <a:pt x="50" y="34"/>
                </a:cubicBezTo>
                <a:cubicBezTo>
                  <a:pt x="50" y="34"/>
                  <a:pt x="50" y="34"/>
                  <a:pt x="50" y="34"/>
                </a:cubicBezTo>
                <a:cubicBezTo>
                  <a:pt x="50" y="35"/>
                  <a:pt x="50" y="35"/>
                  <a:pt x="50" y="36"/>
                </a:cubicBezTo>
                <a:cubicBezTo>
                  <a:pt x="45" y="33"/>
                  <a:pt x="40" y="30"/>
                  <a:pt x="36" y="27"/>
                </a:cubicBezTo>
                <a:cubicBezTo>
                  <a:pt x="44" y="20"/>
                  <a:pt x="54" y="15"/>
                  <a:pt x="64" y="12"/>
                </a:cubicBezTo>
                <a:moveTo>
                  <a:pt x="31" y="32"/>
                </a:moveTo>
                <a:cubicBezTo>
                  <a:pt x="35" y="36"/>
                  <a:pt x="41" y="40"/>
                  <a:pt x="47" y="43"/>
                </a:cubicBezTo>
                <a:cubicBezTo>
                  <a:pt x="47" y="43"/>
                  <a:pt x="47" y="44"/>
                  <a:pt x="46" y="44"/>
                </a:cubicBezTo>
                <a:cubicBezTo>
                  <a:pt x="45" y="50"/>
                  <a:pt x="43" y="57"/>
                  <a:pt x="42" y="63"/>
                </a:cubicBezTo>
                <a:cubicBezTo>
                  <a:pt x="42" y="64"/>
                  <a:pt x="42" y="65"/>
                  <a:pt x="42" y="66"/>
                </a:cubicBezTo>
                <a:cubicBezTo>
                  <a:pt x="41" y="69"/>
                  <a:pt x="41" y="71"/>
                  <a:pt x="41" y="74"/>
                </a:cubicBezTo>
                <a:cubicBezTo>
                  <a:pt x="41" y="75"/>
                  <a:pt x="40" y="76"/>
                  <a:pt x="40" y="77"/>
                </a:cubicBezTo>
                <a:cubicBezTo>
                  <a:pt x="40" y="79"/>
                  <a:pt x="40" y="82"/>
                  <a:pt x="40" y="84"/>
                </a:cubicBezTo>
                <a:cubicBezTo>
                  <a:pt x="8" y="84"/>
                  <a:pt x="8" y="84"/>
                  <a:pt x="8" y="84"/>
                </a:cubicBezTo>
                <a:cubicBezTo>
                  <a:pt x="9" y="64"/>
                  <a:pt x="18" y="46"/>
                  <a:pt x="31" y="32"/>
                </a:cubicBezTo>
                <a:moveTo>
                  <a:pt x="8" y="92"/>
                </a:moveTo>
                <a:cubicBezTo>
                  <a:pt x="40" y="92"/>
                  <a:pt x="40" y="92"/>
                  <a:pt x="40" y="92"/>
                </a:cubicBezTo>
                <a:cubicBezTo>
                  <a:pt x="40" y="94"/>
                  <a:pt x="40" y="97"/>
                  <a:pt x="40" y="99"/>
                </a:cubicBezTo>
                <a:cubicBezTo>
                  <a:pt x="40" y="100"/>
                  <a:pt x="41" y="101"/>
                  <a:pt x="41" y="102"/>
                </a:cubicBezTo>
                <a:cubicBezTo>
                  <a:pt x="41" y="105"/>
                  <a:pt x="41" y="107"/>
                  <a:pt x="42" y="110"/>
                </a:cubicBezTo>
                <a:cubicBezTo>
                  <a:pt x="42" y="111"/>
                  <a:pt x="42" y="112"/>
                  <a:pt x="42" y="113"/>
                </a:cubicBezTo>
                <a:cubicBezTo>
                  <a:pt x="43" y="119"/>
                  <a:pt x="45" y="126"/>
                  <a:pt x="46" y="132"/>
                </a:cubicBezTo>
                <a:cubicBezTo>
                  <a:pt x="47" y="132"/>
                  <a:pt x="47" y="133"/>
                  <a:pt x="47" y="133"/>
                </a:cubicBezTo>
                <a:cubicBezTo>
                  <a:pt x="41" y="136"/>
                  <a:pt x="35" y="140"/>
                  <a:pt x="31" y="144"/>
                </a:cubicBezTo>
                <a:cubicBezTo>
                  <a:pt x="18" y="130"/>
                  <a:pt x="9" y="112"/>
                  <a:pt x="8" y="92"/>
                </a:cubicBezTo>
                <a:moveTo>
                  <a:pt x="36" y="149"/>
                </a:moveTo>
                <a:cubicBezTo>
                  <a:pt x="40" y="146"/>
                  <a:pt x="45" y="143"/>
                  <a:pt x="50" y="140"/>
                </a:cubicBezTo>
                <a:cubicBezTo>
                  <a:pt x="50" y="141"/>
                  <a:pt x="50" y="141"/>
                  <a:pt x="50" y="142"/>
                </a:cubicBezTo>
                <a:cubicBezTo>
                  <a:pt x="50" y="142"/>
                  <a:pt x="50" y="142"/>
                  <a:pt x="50" y="142"/>
                </a:cubicBezTo>
                <a:cubicBezTo>
                  <a:pt x="53" y="148"/>
                  <a:pt x="56" y="153"/>
                  <a:pt x="59" y="158"/>
                </a:cubicBezTo>
                <a:cubicBezTo>
                  <a:pt x="59" y="158"/>
                  <a:pt x="59" y="158"/>
                  <a:pt x="59" y="158"/>
                </a:cubicBezTo>
                <a:cubicBezTo>
                  <a:pt x="61" y="161"/>
                  <a:pt x="63" y="163"/>
                  <a:pt x="64" y="164"/>
                </a:cubicBezTo>
                <a:cubicBezTo>
                  <a:pt x="54" y="161"/>
                  <a:pt x="44" y="156"/>
                  <a:pt x="36" y="149"/>
                </a:cubicBezTo>
                <a:moveTo>
                  <a:pt x="84" y="168"/>
                </a:moveTo>
                <a:cubicBezTo>
                  <a:pt x="73" y="165"/>
                  <a:pt x="63" y="154"/>
                  <a:pt x="57" y="137"/>
                </a:cubicBezTo>
                <a:cubicBezTo>
                  <a:pt x="65" y="134"/>
                  <a:pt x="74" y="133"/>
                  <a:pt x="84" y="132"/>
                </a:cubicBezTo>
                <a:lnTo>
                  <a:pt x="84" y="168"/>
                </a:lnTo>
                <a:close/>
                <a:moveTo>
                  <a:pt x="84" y="124"/>
                </a:moveTo>
                <a:cubicBezTo>
                  <a:pt x="73" y="125"/>
                  <a:pt x="63" y="127"/>
                  <a:pt x="54" y="130"/>
                </a:cubicBezTo>
                <a:cubicBezTo>
                  <a:pt x="51" y="119"/>
                  <a:pt x="48" y="106"/>
                  <a:pt x="48" y="92"/>
                </a:cubicBezTo>
                <a:cubicBezTo>
                  <a:pt x="84" y="92"/>
                  <a:pt x="84" y="92"/>
                  <a:pt x="84" y="92"/>
                </a:cubicBezTo>
                <a:lnTo>
                  <a:pt x="84" y="124"/>
                </a:lnTo>
                <a:close/>
                <a:moveTo>
                  <a:pt x="84" y="84"/>
                </a:moveTo>
                <a:cubicBezTo>
                  <a:pt x="48" y="84"/>
                  <a:pt x="48" y="84"/>
                  <a:pt x="48" y="84"/>
                </a:cubicBezTo>
                <a:cubicBezTo>
                  <a:pt x="48" y="70"/>
                  <a:pt x="51" y="57"/>
                  <a:pt x="54" y="46"/>
                </a:cubicBezTo>
                <a:cubicBezTo>
                  <a:pt x="63" y="49"/>
                  <a:pt x="73" y="51"/>
                  <a:pt x="84" y="52"/>
                </a:cubicBezTo>
                <a:lnTo>
                  <a:pt x="84" y="84"/>
                </a:lnTo>
                <a:close/>
                <a:moveTo>
                  <a:pt x="84" y="44"/>
                </a:moveTo>
                <a:cubicBezTo>
                  <a:pt x="74" y="43"/>
                  <a:pt x="65" y="42"/>
                  <a:pt x="57" y="39"/>
                </a:cubicBezTo>
                <a:cubicBezTo>
                  <a:pt x="63" y="22"/>
                  <a:pt x="73" y="11"/>
                  <a:pt x="84" y="8"/>
                </a:cubicBezTo>
                <a:lnTo>
                  <a:pt x="84" y="44"/>
                </a:lnTo>
                <a:close/>
                <a:moveTo>
                  <a:pt x="168" y="84"/>
                </a:moveTo>
                <a:cubicBezTo>
                  <a:pt x="136" y="84"/>
                  <a:pt x="136" y="84"/>
                  <a:pt x="136" y="84"/>
                </a:cubicBezTo>
                <a:cubicBezTo>
                  <a:pt x="136" y="82"/>
                  <a:pt x="136" y="79"/>
                  <a:pt x="136" y="77"/>
                </a:cubicBezTo>
                <a:cubicBezTo>
                  <a:pt x="136" y="76"/>
                  <a:pt x="135" y="75"/>
                  <a:pt x="135" y="74"/>
                </a:cubicBezTo>
                <a:cubicBezTo>
                  <a:pt x="135" y="71"/>
                  <a:pt x="135" y="69"/>
                  <a:pt x="134" y="66"/>
                </a:cubicBezTo>
                <a:cubicBezTo>
                  <a:pt x="134" y="65"/>
                  <a:pt x="134" y="64"/>
                  <a:pt x="134" y="63"/>
                </a:cubicBezTo>
                <a:cubicBezTo>
                  <a:pt x="133" y="57"/>
                  <a:pt x="131" y="50"/>
                  <a:pt x="130" y="44"/>
                </a:cubicBezTo>
                <a:cubicBezTo>
                  <a:pt x="129" y="44"/>
                  <a:pt x="129" y="43"/>
                  <a:pt x="129" y="43"/>
                </a:cubicBezTo>
                <a:cubicBezTo>
                  <a:pt x="135" y="40"/>
                  <a:pt x="141" y="36"/>
                  <a:pt x="145" y="32"/>
                </a:cubicBezTo>
                <a:cubicBezTo>
                  <a:pt x="158" y="46"/>
                  <a:pt x="167" y="64"/>
                  <a:pt x="168" y="84"/>
                </a:cubicBezTo>
                <a:moveTo>
                  <a:pt x="140" y="27"/>
                </a:moveTo>
                <a:cubicBezTo>
                  <a:pt x="136" y="30"/>
                  <a:pt x="131" y="33"/>
                  <a:pt x="126" y="36"/>
                </a:cubicBezTo>
                <a:cubicBezTo>
                  <a:pt x="126" y="35"/>
                  <a:pt x="126" y="35"/>
                  <a:pt x="126" y="34"/>
                </a:cubicBezTo>
                <a:cubicBezTo>
                  <a:pt x="126" y="34"/>
                  <a:pt x="126" y="34"/>
                  <a:pt x="126" y="34"/>
                </a:cubicBezTo>
                <a:cubicBezTo>
                  <a:pt x="123" y="28"/>
                  <a:pt x="120" y="23"/>
                  <a:pt x="117" y="18"/>
                </a:cubicBezTo>
                <a:cubicBezTo>
                  <a:pt x="117" y="18"/>
                  <a:pt x="117" y="18"/>
                  <a:pt x="117" y="18"/>
                </a:cubicBezTo>
                <a:cubicBezTo>
                  <a:pt x="115" y="15"/>
                  <a:pt x="113" y="13"/>
                  <a:pt x="112" y="12"/>
                </a:cubicBezTo>
                <a:cubicBezTo>
                  <a:pt x="122" y="15"/>
                  <a:pt x="132" y="20"/>
                  <a:pt x="140" y="27"/>
                </a:cubicBezTo>
                <a:moveTo>
                  <a:pt x="92" y="8"/>
                </a:moveTo>
                <a:cubicBezTo>
                  <a:pt x="103" y="11"/>
                  <a:pt x="113" y="22"/>
                  <a:pt x="119" y="39"/>
                </a:cubicBezTo>
                <a:cubicBezTo>
                  <a:pt x="111" y="42"/>
                  <a:pt x="102" y="43"/>
                  <a:pt x="92" y="44"/>
                </a:cubicBezTo>
                <a:lnTo>
                  <a:pt x="92" y="8"/>
                </a:lnTo>
                <a:close/>
                <a:moveTo>
                  <a:pt x="92" y="52"/>
                </a:moveTo>
                <a:cubicBezTo>
                  <a:pt x="103" y="51"/>
                  <a:pt x="113" y="49"/>
                  <a:pt x="122" y="46"/>
                </a:cubicBezTo>
                <a:cubicBezTo>
                  <a:pt x="125" y="57"/>
                  <a:pt x="128" y="70"/>
                  <a:pt x="128" y="84"/>
                </a:cubicBezTo>
                <a:cubicBezTo>
                  <a:pt x="92" y="84"/>
                  <a:pt x="92" y="84"/>
                  <a:pt x="92" y="84"/>
                </a:cubicBezTo>
                <a:lnTo>
                  <a:pt x="92" y="52"/>
                </a:lnTo>
                <a:close/>
                <a:moveTo>
                  <a:pt x="92" y="92"/>
                </a:moveTo>
                <a:cubicBezTo>
                  <a:pt x="128" y="92"/>
                  <a:pt x="128" y="92"/>
                  <a:pt x="128" y="92"/>
                </a:cubicBezTo>
                <a:cubicBezTo>
                  <a:pt x="128" y="106"/>
                  <a:pt x="125" y="119"/>
                  <a:pt x="122" y="130"/>
                </a:cubicBezTo>
                <a:cubicBezTo>
                  <a:pt x="113" y="127"/>
                  <a:pt x="103" y="125"/>
                  <a:pt x="92" y="124"/>
                </a:cubicBezTo>
                <a:lnTo>
                  <a:pt x="92" y="92"/>
                </a:lnTo>
                <a:close/>
                <a:moveTo>
                  <a:pt x="92" y="168"/>
                </a:moveTo>
                <a:cubicBezTo>
                  <a:pt x="92" y="132"/>
                  <a:pt x="92" y="132"/>
                  <a:pt x="92" y="132"/>
                </a:cubicBezTo>
                <a:cubicBezTo>
                  <a:pt x="102" y="133"/>
                  <a:pt x="111" y="134"/>
                  <a:pt x="119" y="137"/>
                </a:cubicBezTo>
                <a:cubicBezTo>
                  <a:pt x="113" y="154"/>
                  <a:pt x="103" y="165"/>
                  <a:pt x="92" y="168"/>
                </a:cubicBezTo>
                <a:moveTo>
                  <a:pt x="112" y="164"/>
                </a:moveTo>
                <a:cubicBezTo>
                  <a:pt x="113" y="163"/>
                  <a:pt x="115" y="161"/>
                  <a:pt x="117" y="158"/>
                </a:cubicBezTo>
                <a:cubicBezTo>
                  <a:pt x="117" y="158"/>
                  <a:pt x="117" y="158"/>
                  <a:pt x="117" y="158"/>
                </a:cubicBezTo>
                <a:cubicBezTo>
                  <a:pt x="120" y="153"/>
                  <a:pt x="123" y="148"/>
                  <a:pt x="126" y="142"/>
                </a:cubicBezTo>
                <a:cubicBezTo>
                  <a:pt x="126" y="142"/>
                  <a:pt x="126" y="142"/>
                  <a:pt x="126" y="142"/>
                </a:cubicBezTo>
                <a:cubicBezTo>
                  <a:pt x="126" y="141"/>
                  <a:pt x="126" y="141"/>
                  <a:pt x="126" y="140"/>
                </a:cubicBezTo>
                <a:cubicBezTo>
                  <a:pt x="131" y="143"/>
                  <a:pt x="136" y="146"/>
                  <a:pt x="140" y="149"/>
                </a:cubicBezTo>
                <a:cubicBezTo>
                  <a:pt x="132" y="156"/>
                  <a:pt x="122" y="161"/>
                  <a:pt x="112" y="164"/>
                </a:cubicBezTo>
                <a:moveTo>
                  <a:pt x="145" y="144"/>
                </a:moveTo>
                <a:cubicBezTo>
                  <a:pt x="141" y="140"/>
                  <a:pt x="135" y="136"/>
                  <a:pt x="129" y="133"/>
                </a:cubicBezTo>
                <a:cubicBezTo>
                  <a:pt x="129" y="133"/>
                  <a:pt x="129" y="132"/>
                  <a:pt x="130" y="132"/>
                </a:cubicBezTo>
                <a:cubicBezTo>
                  <a:pt x="131" y="126"/>
                  <a:pt x="133" y="119"/>
                  <a:pt x="134" y="113"/>
                </a:cubicBezTo>
                <a:cubicBezTo>
                  <a:pt x="134" y="112"/>
                  <a:pt x="134" y="111"/>
                  <a:pt x="134" y="110"/>
                </a:cubicBezTo>
                <a:cubicBezTo>
                  <a:pt x="135" y="107"/>
                  <a:pt x="135" y="105"/>
                  <a:pt x="135" y="102"/>
                </a:cubicBezTo>
                <a:cubicBezTo>
                  <a:pt x="135" y="101"/>
                  <a:pt x="136" y="100"/>
                  <a:pt x="136" y="99"/>
                </a:cubicBezTo>
                <a:cubicBezTo>
                  <a:pt x="136" y="97"/>
                  <a:pt x="136" y="94"/>
                  <a:pt x="136" y="92"/>
                </a:cubicBezTo>
                <a:cubicBezTo>
                  <a:pt x="168" y="92"/>
                  <a:pt x="168" y="92"/>
                  <a:pt x="168" y="92"/>
                </a:cubicBezTo>
                <a:cubicBezTo>
                  <a:pt x="167" y="112"/>
                  <a:pt x="158" y="130"/>
                  <a:pt x="145" y="14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85786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rot="2700000">
            <a:off x="-1387861" y="3507269"/>
            <a:ext cx="4146312" cy="41463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Problem </a:t>
            </a:r>
            <a:r>
              <a:rPr lang="en-US" sz="3600" b="1" dirty="0">
                <a:latin typeface="+mj-lt"/>
              </a:rPr>
              <a:t>Definition</a:t>
            </a:r>
          </a:p>
        </p:txBody>
      </p:sp>
      <p:sp>
        <p:nvSpPr>
          <p:cNvPr id="49" name="Rectangle 48"/>
          <p:cNvSpPr/>
          <p:nvPr/>
        </p:nvSpPr>
        <p:spPr>
          <a:xfrm rot="2700000">
            <a:off x="10166317" y="-626104"/>
            <a:ext cx="3480112" cy="3480112"/>
          </a:xfrm>
          <a:prstGeom prst="rect">
            <a:avLst/>
          </a:prstGeom>
          <a:noFill/>
          <a:ln w="50800">
            <a:solidFill>
              <a:schemeClr val="bg1">
                <a:lumMod val="9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E64916E-97A3-4F38-88E5-076CCB3A54D0}"/>
              </a:ext>
            </a:extLst>
          </p:cNvPr>
          <p:cNvSpPr txBox="1"/>
          <p:nvPr/>
        </p:nvSpPr>
        <p:spPr>
          <a:xfrm>
            <a:off x="515414" y="1476872"/>
            <a:ext cx="11161171" cy="461119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b="1" dirty="0">
                <a:solidFill>
                  <a:srgbClr val="F89406"/>
                </a:solidFill>
              </a:rPr>
              <a:t>BERT, the canonical transformer, significantly advanced the state of NLP at substantive cost</a:t>
            </a:r>
            <a:br>
              <a:rPr lang="en-US" b="1" dirty="0">
                <a:solidFill>
                  <a:srgbClr val="F89406"/>
                </a:solidFill>
              </a:rPr>
            </a:br>
            <a:endParaRPr lang="en-US" b="1" dirty="0">
              <a:solidFill>
                <a:srgbClr val="F89406"/>
              </a:solidFill>
            </a:endParaRPr>
          </a:p>
          <a:p>
            <a:pPr marL="171450" indent="-171450">
              <a:lnSpc>
                <a:spcPct val="150000"/>
              </a:lnSpc>
              <a:buFont typeface="Arial" panose="020B0604020202020204" pitchFamily="34" charset="0"/>
              <a:buChar char="•"/>
            </a:pPr>
            <a:r>
              <a:rPr lang="en-US" b="1" dirty="0"/>
              <a:t>Minimizing fine-tuning costs while maximizing performance presents a non-trivial challenge</a:t>
            </a:r>
            <a:br>
              <a:rPr lang="en-US" b="1" dirty="0"/>
            </a:br>
            <a:endParaRPr lang="en-US" b="1" dirty="0"/>
          </a:p>
          <a:p>
            <a:pPr marL="171450" indent="-171450">
              <a:lnSpc>
                <a:spcPct val="150000"/>
              </a:lnSpc>
              <a:buFont typeface="Arial" panose="020B0604020202020204" pitchFamily="34" charset="0"/>
              <a:buChar char="•"/>
            </a:pPr>
            <a:r>
              <a:rPr lang="en-US" b="1" dirty="0"/>
              <a:t>Academic field engineered compression techniques spanning: (1) distillation, (2) quantization, and (3) pruning, and (4) module replacing</a:t>
            </a:r>
            <a:br>
              <a:rPr lang="en-US" b="1" dirty="0"/>
            </a:br>
            <a:endParaRPr lang="en-US" b="1" dirty="0"/>
          </a:p>
          <a:p>
            <a:pPr marL="171450" indent="-171450">
              <a:lnSpc>
                <a:spcPct val="150000"/>
              </a:lnSpc>
              <a:buFont typeface="Arial" panose="020B0604020202020204" pitchFamily="34" charset="0"/>
              <a:buChar char="•"/>
            </a:pPr>
            <a:r>
              <a:rPr lang="en-US" b="1" dirty="0"/>
              <a:t>The state-of-the-art exposes gaps in research at the fine-tuning vice pre-training stage</a:t>
            </a:r>
            <a:br>
              <a:rPr lang="en-US" b="1" dirty="0"/>
            </a:br>
            <a:endParaRPr lang="en-US" b="1" dirty="0"/>
          </a:p>
          <a:p>
            <a:pPr marL="171450" indent="-171450">
              <a:lnSpc>
                <a:spcPct val="150000"/>
              </a:lnSpc>
              <a:buFont typeface="Arial" panose="020B0604020202020204" pitchFamily="34" charset="0"/>
              <a:buChar char="•"/>
            </a:pPr>
            <a:r>
              <a:rPr lang="en-US" b="1" dirty="0"/>
              <a:t>We propose BERT-Vision, a compression method that captures regularities during fine-tuning</a:t>
            </a:r>
          </a:p>
          <a:p>
            <a:pPr marL="171450" indent="-171450">
              <a:lnSpc>
                <a:spcPct val="150000"/>
              </a:lnSpc>
              <a:buFont typeface="Arial" panose="020B0604020202020204" pitchFamily="34" charset="0"/>
              <a:buChar char="•"/>
            </a:pPr>
            <a:endParaRPr lang="en-US" b="1" dirty="0"/>
          </a:p>
        </p:txBody>
      </p:sp>
    </p:spTree>
    <p:extLst>
      <p:ext uri="{BB962C8B-B14F-4D97-AF65-F5344CB8AC3E}">
        <p14:creationId xmlns:p14="http://schemas.microsoft.com/office/powerpoint/2010/main" val="4007538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584F883-108A-4EAA-9833-5487C6D13C2D}"/>
              </a:ext>
            </a:extLst>
          </p:cNvPr>
          <p:cNvGrpSpPr/>
          <p:nvPr/>
        </p:nvGrpSpPr>
        <p:grpSpPr>
          <a:xfrm rot="5400000">
            <a:off x="7973686" y="3434404"/>
            <a:ext cx="1466460" cy="132522"/>
            <a:chOff x="8504399" y="3362226"/>
            <a:chExt cx="1466460" cy="132522"/>
          </a:xfrm>
        </p:grpSpPr>
        <p:grpSp>
          <p:nvGrpSpPr>
            <p:cNvPr id="4" name="Group 3">
              <a:extLst>
                <a:ext uri="{FF2B5EF4-FFF2-40B4-BE49-F238E27FC236}">
                  <a16:creationId xmlns:a16="http://schemas.microsoft.com/office/drawing/2014/main" id="{5598B3BB-B1A9-4E41-996B-0CA0E956EC9A}"/>
                </a:ext>
              </a:extLst>
            </p:cNvPr>
            <p:cNvGrpSpPr/>
            <p:nvPr/>
          </p:nvGrpSpPr>
          <p:grpSpPr>
            <a:xfrm>
              <a:off x="8504399" y="3362226"/>
              <a:ext cx="977640" cy="132522"/>
              <a:chOff x="3028343" y="3141951"/>
              <a:chExt cx="804574" cy="132522"/>
            </a:xfrm>
          </p:grpSpPr>
          <p:grpSp>
            <p:nvGrpSpPr>
              <p:cNvPr id="10" name="Group 9">
                <a:extLst>
                  <a:ext uri="{FF2B5EF4-FFF2-40B4-BE49-F238E27FC236}">
                    <a16:creationId xmlns:a16="http://schemas.microsoft.com/office/drawing/2014/main" id="{0DB1FD80-B010-4F09-8FD0-805ACEA636B4}"/>
                  </a:ext>
                </a:extLst>
              </p:cNvPr>
              <p:cNvGrpSpPr/>
              <p:nvPr/>
            </p:nvGrpSpPr>
            <p:grpSpPr>
              <a:xfrm>
                <a:off x="3028343" y="3141952"/>
                <a:ext cx="402287" cy="132521"/>
                <a:chOff x="3028343" y="3141952"/>
                <a:chExt cx="402287" cy="132521"/>
              </a:xfrm>
            </p:grpSpPr>
            <p:sp>
              <p:nvSpPr>
                <p:cNvPr id="16" name="Rectangle 15">
                  <a:extLst>
                    <a:ext uri="{FF2B5EF4-FFF2-40B4-BE49-F238E27FC236}">
                      <a16:creationId xmlns:a16="http://schemas.microsoft.com/office/drawing/2014/main" id="{7C103CC9-B11C-4908-B5B3-CA601C7E61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 name="Rectangle 16">
                  <a:extLst>
                    <a:ext uri="{FF2B5EF4-FFF2-40B4-BE49-F238E27FC236}">
                      <a16:creationId xmlns:a16="http://schemas.microsoft.com/office/drawing/2014/main" id="{C7C43B9B-6239-4982-9C25-8150938B6E6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 name="Rectangle 17">
                  <a:extLst>
                    <a:ext uri="{FF2B5EF4-FFF2-40B4-BE49-F238E27FC236}">
                      <a16:creationId xmlns:a16="http://schemas.microsoft.com/office/drawing/2014/main" id="{7D3AB04F-C5BE-44D0-8F6B-6D9107E00C6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 name="Rectangle 18">
                  <a:extLst>
                    <a:ext uri="{FF2B5EF4-FFF2-40B4-BE49-F238E27FC236}">
                      <a16:creationId xmlns:a16="http://schemas.microsoft.com/office/drawing/2014/main" id="{2D2131D3-3BE9-4C87-BAA6-F56F56F23CD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 name="Group 10">
                <a:extLst>
                  <a:ext uri="{FF2B5EF4-FFF2-40B4-BE49-F238E27FC236}">
                    <a16:creationId xmlns:a16="http://schemas.microsoft.com/office/drawing/2014/main" id="{40F0A57C-8289-44CD-8E8F-97666CD6A15A}"/>
                  </a:ext>
                </a:extLst>
              </p:cNvPr>
              <p:cNvGrpSpPr/>
              <p:nvPr/>
            </p:nvGrpSpPr>
            <p:grpSpPr>
              <a:xfrm>
                <a:off x="3430630" y="3141951"/>
                <a:ext cx="402287" cy="132521"/>
                <a:chOff x="3028343" y="3141952"/>
                <a:chExt cx="402287" cy="132521"/>
              </a:xfrm>
            </p:grpSpPr>
            <p:sp>
              <p:nvSpPr>
                <p:cNvPr id="12" name="Rectangle 11">
                  <a:extLst>
                    <a:ext uri="{FF2B5EF4-FFF2-40B4-BE49-F238E27FC236}">
                      <a16:creationId xmlns:a16="http://schemas.microsoft.com/office/drawing/2014/main" id="{8808A703-56F3-4C67-8300-11EC8269CDF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 name="Rectangle 12">
                  <a:extLst>
                    <a:ext uri="{FF2B5EF4-FFF2-40B4-BE49-F238E27FC236}">
                      <a16:creationId xmlns:a16="http://schemas.microsoft.com/office/drawing/2014/main" id="{FD2E02E9-9F2F-4C48-87A9-C69AACD470D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 name="Rectangle 13">
                  <a:extLst>
                    <a:ext uri="{FF2B5EF4-FFF2-40B4-BE49-F238E27FC236}">
                      <a16:creationId xmlns:a16="http://schemas.microsoft.com/office/drawing/2014/main" id="{36590B55-2ACC-4DAC-A497-488067D8309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 name="Rectangle 14">
                  <a:extLst>
                    <a:ext uri="{FF2B5EF4-FFF2-40B4-BE49-F238E27FC236}">
                      <a16:creationId xmlns:a16="http://schemas.microsoft.com/office/drawing/2014/main" id="{EC9A074A-47B2-403B-B93F-CD339FC1684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 name="Group 4">
              <a:extLst>
                <a:ext uri="{FF2B5EF4-FFF2-40B4-BE49-F238E27FC236}">
                  <a16:creationId xmlns:a16="http://schemas.microsoft.com/office/drawing/2014/main" id="{D953641B-D207-44A7-AD73-E7859C067351}"/>
                </a:ext>
              </a:extLst>
            </p:cNvPr>
            <p:cNvGrpSpPr/>
            <p:nvPr/>
          </p:nvGrpSpPr>
          <p:grpSpPr>
            <a:xfrm>
              <a:off x="9482039" y="3362226"/>
              <a:ext cx="488820" cy="132521"/>
              <a:chOff x="3028343" y="3141952"/>
              <a:chExt cx="402287" cy="132521"/>
            </a:xfrm>
          </p:grpSpPr>
          <p:sp>
            <p:nvSpPr>
              <p:cNvPr id="6" name="Rectangle 5">
                <a:extLst>
                  <a:ext uri="{FF2B5EF4-FFF2-40B4-BE49-F238E27FC236}">
                    <a16:creationId xmlns:a16="http://schemas.microsoft.com/office/drawing/2014/main" id="{4D8E4E8E-A20C-4FC1-8C5F-E5D5861B04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 name="Rectangle 6">
                <a:extLst>
                  <a:ext uri="{FF2B5EF4-FFF2-40B4-BE49-F238E27FC236}">
                    <a16:creationId xmlns:a16="http://schemas.microsoft.com/office/drawing/2014/main" id="{D461A8C0-7EE4-421D-86CD-07EA67DFFD8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 name="Rectangle 7">
                <a:extLst>
                  <a:ext uri="{FF2B5EF4-FFF2-40B4-BE49-F238E27FC236}">
                    <a16:creationId xmlns:a16="http://schemas.microsoft.com/office/drawing/2014/main" id="{5DA2910F-12E4-434B-9FE3-93BCD096DF7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 name="Rectangle 8">
                <a:extLst>
                  <a:ext uri="{FF2B5EF4-FFF2-40B4-BE49-F238E27FC236}">
                    <a16:creationId xmlns:a16="http://schemas.microsoft.com/office/drawing/2014/main" id="{4CA96734-256C-4CA3-8AC1-76C7FFA1C0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 name="Group 19">
            <a:extLst>
              <a:ext uri="{FF2B5EF4-FFF2-40B4-BE49-F238E27FC236}">
                <a16:creationId xmlns:a16="http://schemas.microsoft.com/office/drawing/2014/main" id="{30231CAE-3545-4F0B-BFE4-BCFCA7129A3C}"/>
              </a:ext>
            </a:extLst>
          </p:cNvPr>
          <p:cNvGrpSpPr/>
          <p:nvPr/>
        </p:nvGrpSpPr>
        <p:grpSpPr>
          <a:xfrm>
            <a:off x="425395" y="1613039"/>
            <a:ext cx="2460652" cy="3678007"/>
            <a:chOff x="477275" y="1587641"/>
            <a:chExt cx="2460652" cy="3678007"/>
          </a:xfrm>
        </p:grpSpPr>
        <p:sp>
          <p:nvSpPr>
            <p:cNvPr id="21" name="Rectangle: Rounded Corners 20">
              <a:extLst>
                <a:ext uri="{FF2B5EF4-FFF2-40B4-BE49-F238E27FC236}">
                  <a16:creationId xmlns:a16="http://schemas.microsoft.com/office/drawing/2014/main" id="{9FB951D3-C1CB-47D3-B4C5-D37D4E7357FF}"/>
                </a:ext>
              </a:extLst>
            </p:cNvPr>
            <p:cNvSpPr/>
            <p:nvPr/>
          </p:nvSpPr>
          <p:spPr>
            <a:xfrm>
              <a:off x="477275" y="1592351"/>
              <a:ext cx="2100661" cy="3673297"/>
            </a:xfrm>
            <a:prstGeom prst="roundRect">
              <a:avLst/>
            </a:prstGeom>
            <a:solidFill>
              <a:srgbClr val="EACC3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sp>
          <p:nvSpPr>
            <p:cNvPr id="22" name="Circle: Hollow 21">
              <a:extLst>
                <a:ext uri="{FF2B5EF4-FFF2-40B4-BE49-F238E27FC236}">
                  <a16:creationId xmlns:a16="http://schemas.microsoft.com/office/drawing/2014/main" id="{76BF04F7-B7F8-4B1B-91A3-338DA5F43516}"/>
                </a:ext>
              </a:extLst>
            </p:cNvPr>
            <p:cNvSpPr/>
            <p:nvPr/>
          </p:nvSpPr>
          <p:spPr>
            <a:xfrm>
              <a:off x="1822469" y="270923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 name="Circle: Hollow 22">
              <a:extLst>
                <a:ext uri="{FF2B5EF4-FFF2-40B4-BE49-F238E27FC236}">
                  <a16:creationId xmlns:a16="http://schemas.microsoft.com/office/drawing/2014/main" id="{1192F5D2-265D-4B0E-AED8-619C5C2D2E32}"/>
                </a:ext>
              </a:extLst>
            </p:cNvPr>
            <p:cNvSpPr/>
            <p:nvPr/>
          </p:nvSpPr>
          <p:spPr>
            <a:xfrm>
              <a:off x="1147469"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4" name="Circle: Hollow 23">
              <a:extLst>
                <a:ext uri="{FF2B5EF4-FFF2-40B4-BE49-F238E27FC236}">
                  <a16:creationId xmlns:a16="http://schemas.microsoft.com/office/drawing/2014/main" id="{FCBD9A84-49E4-40C3-8DAC-C2E509138009}"/>
                </a:ext>
              </a:extLst>
            </p:cNvPr>
            <p:cNvSpPr/>
            <p:nvPr/>
          </p:nvSpPr>
          <p:spPr>
            <a:xfrm>
              <a:off x="1477124" y="2705960"/>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 name="Rectangle: Rounded Corners 24">
              <a:extLst>
                <a:ext uri="{FF2B5EF4-FFF2-40B4-BE49-F238E27FC236}">
                  <a16:creationId xmlns:a16="http://schemas.microsoft.com/office/drawing/2014/main" id="{D13C65E6-F5A5-4AFC-BF34-FAA8D786EDC7}"/>
                </a:ext>
              </a:extLst>
            </p:cNvPr>
            <p:cNvSpPr/>
            <p:nvPr/>
          </p:nvSpPr>
          <p:spPr>
            <a:xfrm>
              <a:off x="627473" y="4320222"/>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1</a:t>
              </a:r>
            </a:p>
          </p:txBody>
        </p:sp>
        <p:sp>
          <p:nvSpPr>
            <p:cNvPr id="26" name="Rectangle: Rounded Corners 25">
              <a:extLst>
                <a:ext uri="{FF2B5EF4-FFF2-40B4-BE49-F238E27FC236}">
                  <a16:creationId xmlns:a16="http://schemas.microsoft.com/office/drawing/2014/main" id="{32522CC5-440A-41AA-BFF8-4BB3FA944D9F}"/>
                </a:ext>
              </a:extLst>
            </p:cNvPr>
            <p:cNvSpPr/>
            <p:nvPr/>
          </p:nvSpPr>
          <p:spPr>
            <a:xfrm>
              <a:off x="627473" y="3696886"/>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a:t>
              </a:r>
            </a:p>
          </p:txBody>
        </p:sp>
        <p:sp>
          <p:nvSpPr>
            <p:cNvPr id="27" name="Rectangle: Rounded Corners 26">
              <a:extLst>
                <a:ext uri="{FF2B5EF4-FFF2-40B4-BE49-F238E27FC236}">
                  <a16:creationId xmlns:a16="http://schemas.microsoft.com/office/drawing/2014/main" id="{45576F2F-5ED7-49D5-8604-26D69620904F}"/>
                </a:ext>
              </a:extLst>
            </p:cNvPr>
            <p:cNvSpPr/>
            <p:nvPr/>
          </p:nvSpPr>
          <p:spPr>
            <a:xfrm>
              <a:off x="627473" y="3059815"/>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3</a:t>
              </a:r>
            </a:p>
          </p:txBody>
        </p:sp>
        <p:sp>
          <p:nvSpPr>
            <p:cNvPr id="28" name="Rectangle: Rounded Corners 27">
              <a:extLst>
                <a:ext uri="{FF2B5EF4-FFF2-40B4-BE49-F238E27FC236}">
                  <a16:creationId xmlns:a16="http://schemas.microsoft.com/office/drawing/2014/main" id="{B7854A70-DA97-4345-80A1-F2A9CA051CB4}"/>
                </a:ext>
              </a:extLst>
            </p:cNvPr>
            <p:cNvSpPr/>
            <p:nvPr/>
          </p:nvSpPr>
          <p:spPr>
            <a:xfrm>
              <a:off x="627472" y="1902099"/>
              <a:ext cx="1801329" cy="55335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latin typeface="Minion Pro" panose="02040503050306020203" pitchFamily="18" charset="0"/>
                </a:rPr>
                <a:t>Transformer Block</a:t>
              </a:r>
              <a:r>
                <a:rPr lang="en-US" sz="1400" baseline="-25000" dirty="0">
                  <a:latin typeface="Minion Pro" panose="02040503050306020203" pitchFamily="18" charset="0"/>
                </a:rPr>
                <a:t>24</a:t>
              </a:r>
            </a:p>
          </p:txBody>
        </p:sp>
        <p:sp>
          <p:nvSpPr>
            <p:cNvPr id="29" name="Rectangle: Rounded Corners 28">
              <a:extLst>
                <a:ext uri="{FF2B5EF4-FFF2-40B4-BE49-F238E27FC236}">
                  <a16:creationId xmlns:a16="http://schemas.microsoft.com/office/drawing/2014/main" id="{A64C9E21-595E-480C-BAFB-771B439B2DB0}"/>
                </a:ext>
              </a:extLst>
            </p:cNvPr>
            <p:cNvSpPr/>
            <p:nvPr/>
          </p:nvSpPr>
          <p:spPr>
            <a:xfrm>
              <a:off x="627471" y="4911024"/>
              <a:ext cx="1801329" cy="106679"/>
            </a:xfrm>
            <a:prstGeom prst="roundRect">
              <a:avLst/>
            </a:prstGeom>
            <a:solidFill>
              <a:srgbClr val="D10D22">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Minion Pro" panose="02040503050306020203" pitchFamily="18" charset="0"/>
                </a:rPr>
                <a:t>input embeddings</a:t>
              </a:r>
              <a:endParaRPr lang="en-US" sz="1100" baseline="-25000" dirty="0">
                <a:latin typeface="Minion Pro" panose="02040503050306020203" pitchFamily="18" charset="0"/>
              </a:endParaRPr>
            </a:p>
          </p:txBody>
        </p:sp>
        <p:sp>
          <p:nvSpPr>
            <p:cNvPr id="30" name="Right Brace 29">
              <a:extLst>
                <a:ext uri="{FF2B5EF4-FFF2-40B4-BE49-F238E27FC236}">
                  <a16:creationId xmlns:a16="http://schemas.microsoft.com/office/drawing/2014/main" id="{44931D30-5844-439A-9320-BCEAEABF998D}"/>
                </a:ext>
              </a:extLst>
            </p:cNvPr>
            <p:cNvSpPr/>
            <p:nvPr/>
          </p:nvSpPr>
          <p:spPr>
            <a:xfrm>
              <a:off x="2792493" y="1587641"/>
              <a:ext cx="145434" cy="3673297"/>
            </a:xfrm>
            <a:prstGeom prst="rightBrace">
              <a:avLst/>
            </a:prstGeom>
            <a:ln w="12700">
              <a:solidFill>
                <a:schemeClr val="tx2">
                  <a:lumMod val="5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inion Pro" panose="02040503050306020203" pitchFamily="18" charset="0"/>
              </a:endParaRPr>
            </a:p>
          </p:txBody>
        </p:sp>
      </p:grpSp>
      <p:sp>
        <p:nvSpPr>
          <p:cNvPr id="31" name="TextBox 30">
            <a:extLst>
              <a:ext uri="{FF2B5EF4-FFF2-40B4-BE49-F238E27FC236}">
                <a16:creationId xmlns:a16="http://schemas.microsoft.com/office/drawing/2014/main" id="{C1AF26E3-739C-4AA3-8045-4512A47318BF}"/>
              </a:ext>
            </a:extLst>
          </p:cNvPr>
          <p:cNvSpPr txBox="1"/>
          <p:nvPr/>
        </p:nvSpPr>
        <p:spPr>
          <a:xfrm>
            <a:off x="6051972" y="1613039"/>
            <a:ext cx="1684116" cy="461665"/>
          </a:xfrm>
          <a:prstGeom prst="rect">
            <a:avLst/>
          </a:prstGeom>
          <a:noFill/>
        </p:spPr>
        <p:txBody>
          <a:bodyPr wrap="square" rtlCol="0">
            <a:spAutoFit/>
          </a:bodyPr>
          <a:lstStyle/>
          <a:p>
            <a:pPr algn="ctr"/>
            <a:r>
              <a:rPr lang="en-US" sz="1200" b="1" dirty="0">
                <a:latin typeface="Minion Pro" panose="02040503050306020203" pitchFamily="18" charset="0"/>
              </a:rPr>
              <a:t>TRAIN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131911</a:t>
            </a:r>
            <a:r>
              <a:rPr lang="en-US" sz="1200" b="1" dirty="0">
                <a:latin typeface="Minion Pro" panose="02040503050306020203" pitchFamily="18" charset="0"/>
              </a:rPr>
              <a:t>, 386, 1024, 25)</a:t>
            </a:r>
          </a:p>
        </p:txBody>
      </p:sp>
      <p:sp>
        <p:nvSpPr>
          <p:cNvPr id="32" name="TextBox 31">
            <a:extLst>
              <a:ext uri="{FF2B5EF4-FFF2-40B4-BE49-F238E27FC236}">
                <a16:creationId xmlns:a16="http://schemas.microsoft.com/office/drawing/2014/main" id="{00393EA4-1097-4A87-9ABC-32DCB5B9C7A0}"/>
              </a:ext>
            </a:extLst>
          </p:cNvPr>
          <p:cNvSpPr txBox="1"/>
          <p:nvPr/>
        </p:nvSpPr>
        <p:spPr>
          <a:xfrm>
            <a:off x="1016909" y="1294476"/>
            <a:ext cx="922631" cy="276999"/>
          </a:xfrm>
          <a:prstGeom prst="rect">
            <a:avLst/>
          </a:prstGeom>
          <a:noFill/>
        </p:spPr>
        <p:txBody>
          <a:bodyPr wrap="square" rtlCol="0">
            <a:spAutoFit/>
          </a:bodyPr>
          <a:lstStyle/>
          <a:p>
            <a:pPr algn="ctr"/>
            <a:r>
              <a:rPr lang="en-US" sz="1200" b="1" dirty="0">
                <a:latin typeface="Minion Pro" panose="02040503050306020203" pitchFamily="18" charset="0"/>
              </a:rPr>
              <a:t>BERT</a:t>
            </a:r>
            <a:r>
              <a:rPr lang="en-US" sz="1200" b="1" baseline="-25000" dirty="0">
                <a:latin typeface="Minion Pro" panose="02040503050306020203" pitchFamily="18" charset="0"/>
              </a:rPr>
              <a:t>LARGE</a:t>
            </a:r>
          </a:p>
        </p:txBody>
      </p:sp>
      <p:graphicFrame>
        <p:nvGraphicFramePr>
          <p:cNvPr id="33" name="Table 1030">
            <a:extLst>
              <a:ext uri="{FF2B5EF4-FFF2-40B4-BE49-F238E27FC236}">
                <a16:creationId xmlns:a16="http://schemas.microsoft.com/office/drawing/2014/main" id="{5D23BBF8-9BF9-4AF7-9EC4-8B53BFF7C818}"/>
              </a:ext>
            </a:extLst>
          </p:cNvPr>
          <p:cNvGraphicFramePr>
            <a:graphicFrameLocks noGrp="1"/>
          </p:cNvGraphicFramePr>
          <p:nvPr/>
        </p:nvGraphicFramePr>
        <p:xfrm>
          <a:off x="2701943" y="4511769"/>
          <a:ext cx="2986367" cy="640080"/>
        </p:xfrm>
        <a:graphic>
          <a:graphicData uri="http://schemas.openxmlformats.org/drawingml/2006/table">
            <a:tbl>
              <a:tblPr>
                <a:tableStyleId>{2D5ABB26-0587-4C30-8999-92F81FD0307C}</a:tableStyleId>
              </a:tblPr>
              <a:tblGrid>
                <a:gridCol w="1726429">
                  <a:extLst>
                    <a:ext uri="{9D8B030D-6E8A-4147-A177-3AD203B41FA5}">
                      <a16:colId xmlns:a16="http://schemas.microsoft.com/office/drawing/2014/main" val="881390456"/>
                    </a:ext>
                  </a:extLst>
                </a:gridCol>
                <a:gridCol w="1259938">
                  <a:extLst>
                    <a:ext uri="{9D8B030D-6E8A-4147-A177-3AD203B41FA5}">
                      <a16:colId xmlns:a16="http://schemas.microsoft.com/office/drawing/2014/main" val="2344309233"/>
                    </a:ext>
                  </a:extLst>
                </a:gridCol>
              </a:tblGrid>
              <a:tr h="136011">
                <a:tc>
                  <a:txBody>
                    <a:bodyPr/>
                    <a:lstStyle/>
                    <a:p>
                      <a:pPr algn="r"/>
                      <a:r>
                        <a:rPr lang="en-US" sz="1000" dirty="0"/>
                        <a:t>Input embedding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6009844"/>
                  </a:ext>
                </a:extLst>
              </a:tr>
              <a:tr h="158582">
                <a:tc>
                  <a:txBody>
                    <a:bodyPr/>
                    <a:lstStyle/>
                    <a:p>
                      <a:pPr algn="r"/>
                      <a:r>
                        <a:rPr lang="en-US" sz="1000" dirty="0"/>
                        <a:t>Layer 1-24 output[0] token :</a:t>
                      </a:r>
                    </a:p>
                  </a:txBody>
                  <a:tcPr>
                    <a:lnL>
                      <a:noFill/>
                    </a:lnL>
                    <a:lnR>
                      <a:noFill/>
                    </a:lnR>
                    <a:lnT>
                      <a:noFill/>
                    </a:lnT>
                    <a:lnB>
                      <a:noFill/>
                    </a:lnB>
                    <a:lnTlToBr w="12700" cmpd="sng">
                      <a:noFill/>
                      <a:prstDash val="solid"/>
                    </a:lnTlToBr>
                    <a:lnBlToTr w="12700" cmpd="sng">
                      <a:noFill/>
                      <a:prstDash val="solid"/>
                    </a:lnBlToTr>
                  </a:tcPr>
                </a:tc>
                <a:tc>
                  <a:txBody>
                    <a:bodyPr/>
                    <a:lstStyle/>
                    <a:p>
                      <a:r>
                        <a:rPr lang="en-US" sz="1000" dirty="0"/>
                        <a:t>(N, 386, 1024, 24)</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96685085"/>
                  </a:ext>
                </a:extLst>
              </a:tr>
            </a:tbl>
          </a:graphicData>
        </a:graphic>
      </p:graphicFrame>
      <p:sp>
        <p:nvSpPr>
          <p:cNvPr id="34" name="TextBox 33">
            <a:extLst>
              <a:ext uri="{FF2B5EF4-FFF2-40B4-BE49-F238E27FC236}">
                <a16:creationId xmlns:a16="http://schemas.microsoft.com/office/drawing/2014/main" id="{B88B55FC-F0A6-463F-869B-49BB43FA7754}"/>
              </a:ext>
            </a:extLst>
          </p:cNvPr>
          <p:cNvSpPr txBox="1"/>
          <p:nvPr/>
        </p:nvSpPr>
        <p:spPr>
          <a:xfrm>
            <a:off x="3458678" y="2735785"/>
            <a:ext cx="1684116" cy="461665"/>
          </a:xfrm>
          <a:prstGeom prst="rect">
            <a:avLst/>
          </a:prstGeom>
          <a:noFill/>
        </p:spPr>
        <p:txBody>
          <a:bodyPr wrap="square" rtlCol="0">
            <a:spAutoFit/>
          </a:bodyPr>
          <a:lstStyle/>
          <a:p>
            <a:pPr algn="ctr"/>
            <a:r>
              <a:rPr lang="en-US" sz="1200" b="1" dirty="0">
                <a:latin typeface="Minion Pro" panose="02040503050306020203" pitchFamily="18" charset="0"/>
              </a:rPr>
              <a:t>Embeddings Generated</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 386, 1024, 25)</a:t>
            </a:r>
          </a:p>
        </p:txBody>
      </p:sp>
      <p:sp>
        <p:nvSpPr>
          <p:cNvPr id="35" name="TextBox 34">
            <a:extLst>
              <a:ext uri="{FF2B5EF4-FFF2-40B4-BE49-F238E27FC236}">
                <a16:creationId xmlns:a16="http://schemas.microsoft.com/office/drawing/2014/main" id="{BD7FF400-B341-4D3D-BFC0-3D896DEECE3D}"/>
              </a:ext>
            </a:extLst>
          </p:cNvPr>
          <p:cNvSpPr txBox="1"/>
          <p:nvPr/>
        </p:nvSpPr>
        <p:spPr>
          <a:xfrm>
            <a:off x="6051972" y="4824671"/>
            <a:ext cx="1684116" cy="461665"/>
          </a:xfrm>
          <a:prstGeom prst="rect">
            <a:avLst/>
          </a:prstGeom>
          <a:noFill/>
        </p:spPr>
        <p:txBody>
          <a:bodyPr wrap="square" rtlCol="0">
            <a:spAutoFit/>
          </a:bodyPr>
          <a:lstStyle/>
          <a:p>
            <a:pPr algn="ctr"/>
            <a:r>
              <a:rPr lang="en-US" sz="1200" b="1" dirty="0">
                <a:latin typeface="Minion Pro" panose="02040503050306020203" pitchFamily="18" charset="0"/>
              </a:rPr>
              <a:t>DEV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rgbClr val="D10D22"/>
                </a:solidFill>
                <a:latin typeface="Minion Pro" panose="02040503050306020203" pitchFamily="18" charset="0"/>
              </a:rPr>
              <a:t>12227</a:t>
            </a:r>
            <a:r>
              <a:rPr lang="en-US" sz="1200" b="1" dirty="0">
                <a:latin typeface="Minion Pro" panose="02040503050306020203" pitchFamily="18" charset="0"/>
              </a:rPr>
              <a:t>, 386, 1024, 25)</a:t>
            </a:r>
          </a:p>
        </p:txBody>
      </p:sp>
      <p:cxnSp>
        <p:nvCxnSpPr>
          <p:cNvPr id="36" name="Connector: Elbow 35">
            <a:extLst>
              <a:ext uri="{FF2B5EF4-FFF2-40B4-BE49-F238E27FC236}">
                <a16:creationId xmlns:a16="http://schemas.microsoft.com/office/drawing/2014/main" id="{0706346C-02AD-4089-9E56-5D4F75C10D30}"/>
              </a:ext>
            </a:extLst>
          </p:cNvPr>
          <p:cNvCxnSpPr>
            <a:cxnSpLocks/>
          </p:cNvCxnSpPr>
          <p:nvPr/>
        </p:nvCxnSpPr>
        <p:spPr>
          <a:xfrm flipV="1">
            <a:off x="5335757" y="1843872"/>
            <a:ext cx="755125" cy="1756634"/>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72A09427-C213-40B7-AC1D-0766B3D2D6BA}"/>
              </a:ext>
            </a:extLst>
          </p:cNvPr>
          <p:cNvCxnSpPr>
            <a:cxnSpLocks/>
          </p:cNvCxnSpPr>
          <p:nvPr/>
        </p:nvCxnSpPr>
        <p:spPr>
          <a:xfrm>
            <a:off x="5335757" y="3600506"/>
            <a:ext cx="755125" cy="1454998"/>
          </a:xfrm>
          <a:prstGeom prst="bentConnector3">
            <a:avLst>
              <a:gd name="adj1" fmla="val 50000"/>
            </a:avLst>
          </a:prstGeom>
          <a:ln>
            <a:bevel/>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6FE2C30E-ED20-4EA3-AAA5-40620C157DA4}"/>
              </a:ext>
            </a:extLst>
          </p:cNvPr>
          <p:cNvSpPr txBox="1"/>
          <p:nvPr/>
        </p:nvSpPr>
        <p:spPr>
          <a:xfrm>
            <a:off x="7703252" y="2191436"/>
            <a:ext cx="2062862" cy="461665"/>
          </a:xfrm>
          <a:prstGeom prst="rect">
            <a:avLst/>
          </a:prstGeom>
          <a:noFill/>
        </p:spPr>
        <p:txBody>
          <a:bodyPr wrap="square" rtlCol="0">
            <a:spAutoFit/>
          </a:bodyPr>
          <a:lstStyle/>
          <a:p>
            <a:pPr algn="ctr"/>
            <a:r>
              <a:rPr lang="en-US" sz="1200" b="1" dirty="0">
                <a:latin typeface="Minion Pro" panose="02040503050306020203" pitchFamily="18" charset="0"/>
              </a:rPr>
              <a:t>Learned Pooling Weights</a:t>
            </a:r>
            <a:br>
              <a:rPr lang="en-US" sz="1200" b="1" dirty="0">
                <a:latin typeface="Minion Pro" panose="02040503050306020203" pitchFamily="18" charset="0"/>
              </a:rPr>
            </a:br>
            <a:r>
              <a:rPr lang="en-US" sz="1200" b="1" dirty="0">
                <a:latin typeface="Minion Pro" panose="02040503050306020203" pitchFamily="18" charset="0"/>
              </a:rPr>
              <a:t>(26,)</a:t>
            </a:r>
          </a:p>
        </p:txBody>
      </p:sp>
      <p:cxnSp>
        <p:nvCxnSpPr>
          <p:cNvPr id="39" name="Straight Arrow Connector 38">
            <a:extLst>
              <a:ext uri="{FF2B5EF4-FFF2-40B4-BE49-F238E27FC236}">
                <a16:creationId xmlns:a16="http://schemas.microsoft.com/office/drawing/2014/main" id="{88240B13-B8D9-45B0-92C1-A316E53D617A}"/>
              </a:ext>
            </a:extLst>
          </p:cNvPr>
          <p:cNvCxnSpPr>
            <a:cxnSpLocks/>
            <a:stCxn id="35" idx="0"/>
          </p:cNvCxnSpPr>
          <p:nvPr/>
        </p:nvCxnSpPr>
        <p:spPr>
          <a:xfrm flipV="1">
            <a:off x="6894030" y="4233896"/>
            <a:ext cx="0" cy="590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95CF60E-BA86-435F-92C7-5EC6E41B6C74}"/>
              </a:ext>
            </a:extLst>
          </p:cNvPr>
          <p:cNvCxnSpPr>
            <a:cxnSpLocks/>
            <a:stCxn id="31" idx="2"/>
          </p:cNvCxnSpPr>
          <p:nvPr/>
        </p:nvCxnSpPr>
        <p:spPr>
          <a:xfrm>
            <a:off x="6894030" y="2074704"/>
            <a:ext cx="0" cy="622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1" name="Group 40">
            <a:extLst>
              <a:ext uri="{FF2B5EF4-FFF2-40B4-BE49-F238E27FC236}">
                <a16:creationId xmlns:a16="http://schemas.microsoft.com/office/drawing/2014/main" id="{5FCDAC53-7D35-43A9-911D-E6C99D986E52}"/>
              </a:ext>
            </a:extLst>
          </p:cNvPr>
          <p:cNvGrpSpPr/>
          <p:nvPr/>
        </p:nvGrpSpPr>
        <p:grpSpPr>
          <a:xfrm>
            <a:off x="7836823" y="4389146"/>
            <a:ext cx="1707647" cy="933368"/>
            <a:chOff x="10185958" y="3696886"/>
            <a:chExt cx="1707647" cy="933368"/>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140C5F0-F0BF-44F5-8EB0-C393A791EFEF}"/>
                    </a:ext>
                  </a:extLst>
                </p:cNvPr>
                <p:cNvSpPr txBox="1"/>
                <p:nvPr/>
              </p:nvSpPr>
              <p:spPr>
                <a:xfrm>
                  <a:off x="10185958" y="3696886"/>
                  <a:ext cx="1707647" cy="697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h</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𝜏</m:t>
                            </m:r>
                          </m:sub>
                        </m:sSub>
                        <m:r>
                          <a:rPr lang="pt-BR" sz="160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𝛾</m:t>
                        </m:r>
                        <m:nary>
                          <m:naryPr>
                            <m:chr m:val="∑"/>
                            <m:ctrlPr>
                              <a:rPr lang="pt-BR" sz="1600" i="1" smtClean="0">
                                <a:latin typeface="Cambria Math" panose="02040503050406030204" pitchFamily="18" charset="0"/>
                              </a:rPr>
                            </m:ctrlPr>
                          </m:naryPr>
                          <m:sub>
                            <m:r>
                              <m:rPr>
                                <m:brk m:alnAt="23"/>
                              </m:rPr>
                              <a:rPr lang="pt-BR" sz="1600" i="1" smtClean="0">
                                <a:latin typeface="Cambria Math" panose="02040503050406030204" pitchFamily="18" charset="0"/>
                                <a:ea typeface="Cambria Math" panose="02040503050406030204" pitchFamily="18" charset="0"/>
                              </a:rPr>
                              <m:t>𝜄</m:t>
                            </m:r>
                            <m:r>
                              <a:rPr lang="pt-BR" sz="1600" i="1" smtClean="0">
                                <a:latin typeface="Cambria Math" panose="02040503050406030204" pitchFamily="18" charset="0"/>
                              </a:rPr>
                              <m:t>=0</m:t>
                            </m:r>
                          </m:sub>
                          <m:sup>
                            <m:r>
                              <m:rPr>
                                <m:sty m:val="p"/>
                              </m:rPr>
                              <a:rPr lang="el-GR" sz="1600" i="1" smtClean="0">
                                <a:latin typeface="Cambria Math" panose="02040503050406030204" pitchFamily="18" charset="0"/>
                                <a:ea typeface="Cambria Math" panose="02040503050406030204" pitchFamily="18" charset="0"/>
                              </a:rPr>
                              <m:t>Ι</m:t>
                            </m:r>
                          </m:sup>
                          <m:e>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𝑤</m:t>
                                </m:r>
                              </m:e>
                              <m:sub>
                                <m:r>
                                  <a:rPr lang="en-US" sz="1600" i="1">
                                    <a:latin typeface="Cambria Math" panose="02040503050406030204" pitchFamily="18" charset="0"/>
                                    <a:ea typeface="Cambria Math" panose="02040503050406030204" pitchFamily="18" charset="0"/>
                                  </a:rPr>
                                  <m:t>𝜏</m:t>
                                </m:r>
                              </m:sub>
                              <m:sup>
                                <m:r>
                                  <a:rPr lang="en-US" sz="1600" b="0" i="1" smtClean="0">
                                    <a:latin typeface="Cambria Math" panose="02040503050406030204" pitchFamily="18" charset="0"/>
                                  </a:rPr>
                                  <m:t>(</m:t>
                                </m:r>
                                <m:r>
                                  <a:rPr lang="pt-BR" sz="1600" i="1" smtClean="0">
                                    <a:latin typeface="Cambria Math" panose="02040503050406030204" pitchFamily="18" charset="0"/>
                                    <a:ea typeface="Cambria Math" panose="02040503050406030204" pitchFamily="18" charset="0"/>
                                  </a:rPr>
                                  <m:t>𝜄</m:t>
                                </m:r>
                                <m:r>
                                  <a:rPr lang="en-US" sz="1600" b="0" i="1" smtClean="0">
                                    <a:latin typeface="Cambria Math" panose="02040503050406030204" pitchFamily="18" charset="0"/>
                                    <a:ea typeface="Cambria Math" panose="02040503050406030204" pitchFamily="18" charset="0"/>
                                  </a:rPr>
                                  <m:t>)</m:t>
                                </m:r>
                              </m:sup>
                            </m:sSubSup>
                            <m:sSubSup>
                              <m:sSubSupPr>
                                <m:ctrlPr>
                                  <a:rPr lang="pt-BR" sz="1600" i="1" smtClean="0">
                                    <a:latin typeface="Cambria Math" panose="02040503050406030204" pitchFamily="18" charset="0"/>
                                  </a:rPr>
                                </m:ctrlPr>
                              </m:sSubSupPr>
                              <m:e>
                                <m:r>
                                  <a:rPr lang="en-US" sz="1600" b="0" i="1" smtClean="0">
                                    <a:latin typeface="Cambria Math" panose="02040503050406030204" pitchFamily="18" charset="0"/>
                                  </a:rPr>
                                  <m:t>h</m:t>
                                </m:r>
                              </m:e>
                              <m:sub>
                                <m:r>
                                  <a:rPr lang="en-US" sz="1600" i="1">
                                    <a:latin typeface="Cambria Math" panose="02040503050406030204" pitchFamily="18" charset="0"/>
                                  </a:rPr>
                                  <m:t>𝑖</m:t>
                                </m:r>
                              </m:sub>
                              <m:sup>
                                <m:r>
                                  <a:rPr lang="en-US" sz="1600" i="1">
                                    <a:latin typeface="Cambria Math" panose="02040503050406030204" pitchFamily="18" charset="0"/>
                                  </a:rPr>
                                  <m:t>(</m:t>
                                </m:r>
                                <m:r>
                                  <a:rPr lang="pt-BR" sz="1600" i="1">
                                    <a:latin typeface="Cambria Math" panose="02040503050406030204" pitchFamily="18" charset="0"/>
                                    <a:ea typeface="Cambria Math" panose="02040503050406030204" pitchFamily="18" charset="0"/>
                                  </a:rPr>
                                  <m:t>𝜄</m:t>
                                </m:r>
                                <m:r>
                                  <a:rPr lang="en-US" sz="1600" i="1">
                                    <a:latin typeface="Cambria Math" panose="02040503050406030204" pitchFamily="18" charset="0"/>
                                    <a:ea typeface="Cambria Math" panose="02040503050406030204" pitchFamily="18" charset="0"/>
                                  </a:rPr>
                                  <m:t>)</m:t>
                                </m:r>
                              </m:sup>
                            </m:sSubSup>
                          </m:e>
                        </m:nary>
                      </m:oMath>
                    </m:oMathPara>
                  </a14:m>
                  <a:endParaRPr lang="en-US" sz="1600" dirty="0">
                    <a:latin typeface="Minion Pro" panose="02040503050306020203" pitchFamily="18" charset="0"/>
                  </a:endParaRPr>
                </a:p>
              </p:txBody>
            </p:sp>
          </mc:Choice>
          <mc:Fallback xmlns="">
            <p:sp>
              <p:nvSpPr>
                <p:cNvPr id="37" name="TextBox 36">
                  <a:extLst>
                    <a:ext uri="{FF2B5EF4-FFF2-40B4-BE49-F238E27FC236}">
                      <a16:creationId xmlns:a16="http://schemas.microsoft.com/office/drawing/2014/main" id="{C1497BC5-0473-4E15-BB89-056754B2EFFA}"/>
                    </a:ext>
                  </a:extLst>
                </p:cNvPr>
                <p:cNvSpPr txBox="1">
                  <a:spLocks noRot="1" noChangeAspect="1" noMove="1" noResize="1" noEditPoints="1" noAdjustHandles="1" noChangeArrowheads="1" noChangeShapeType="1" noTextEdit="1"/>
                </p:cNvSpPr>
                <p:nvPr/>
              </p:nvSpPr>
              <p:spPr>
                <a:xfrm>
                  <a:off x="10185958" y="3696886"/>
                  <a:ext cx="1707647" cy="697563"/>
                </a:xfrm>
                <a:prstGeom prst="rect">
                  <a:avLst/>
                </a:prstGeom>
                <a:blipFill>
                  <a:blip r:embed="rId2"/>
                  <a:stretch>
                    <a:fillRect b="-877"/>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A6FC2CE-7130-40D4-AF19-63D4090A9256}"/>
                </a:ext>
              </a:extLst>
            </p:cNvPr>
            <p:cNvSpPr txBox="1"/>
            <p:nvPr/>
          </p:nvSpPr>
          <p:spPr>
            <a:xfrm>
              <a:off x="10330881" y="4445588"/>
              <a:ext cx="1562724" cy="184666"/>
            </a:xfrm>
            <a:prstGeom prst="rect">
              <a:avLst/>
            </a:prstGeom>
            <a:noFill/>
          </p:spPr>
          <p:txBody>
            <a:bodyPr wrap="square" rtlCol="0">
              <a:spAutoFit/>
            </a:bodyPr>
            <a:lstStyle/>
            <a:p>
              <a:pPr algn="r"/>
              <a:r>
                <a:rPr lang="en-US" sz="600" dirty="0">
                  <a:solidFill>
                    <a:schemeClr val="tx1">
                      <a:lumMod val="65000"/>
                      <a:lumOff val="35000"/>
                    </a:schemeClr>
                  </a:solidFill>
                  <a:latin typeface="Minion Pro" panose="02040503050306020203" pitchFamily="18" charset="0"/>
                </a:rPr>
                <a:t>Inspired by Tenney et al. 2019</a:t>
              </a:r>
            </a:p>
          </p:txBody>
        </p:sp>
      </p:grpSp>
      <p:sp>
        <p:nvSpPr>
          <p:cNvPr id="44" name="TextBox 43">
            <a:extLst>
              <a:ext uri="{FF2B5EF4-FFF2-40B4-BE49-F238E27FC236}">
                <a16:creationId xmlns:a16="http://schemas.microsoft.com/office/drawing/2014/main" id="{3B9AEB59-41A5-4B05-846A-8328A1A3A157}"/>
              </a:ext>
            </a:extLst>
          </p:cNvPr>
          <p:cNvSpPr txBox="1"/>
          <p:nvPr/>
        </p:nvSpPr>
        <p:spPr>
          <a:xfrm>
            <a:off x="9417054" y="2727547"/>
            <a:ext cx="2062862" cy="461665"/>
          </a:xfrm>
          <a:prstGeom prst="rect">
            <a:avLst/>
          </a:prstGeom>
          <a:noFill/>
        </p:spPr>
        <p:txBody>
          <a:bodyPr wrap="square" rtlCol="0">
            <a:spAutoFit/>
          </a:bodyPr>
          <a:lstStyle/>
          <a:p>
            <a:pPr algn="ctr"/>
            <a:r>
              <a:rPr lang="en-US" sz="1200" b="1" dirty="0">
                <a:latin typeface="Minion Pro" panose="02040503050306020203" pitchFamily="18" charset="0"/>
              </a:rPr>
              <a:t>Pooled Embeddings</a:t>
            </a:r>
            <a:br>
              <a:rPr lang="en-US" sz="1200" b="1" dirty="0">
                <a:latin typeface="Minion Pro" panose="02040503050306020203" pitchFamily="18" charset="0"/>
              </a:rPr>
            </a:br>
            <a:r>
              <a:rPr lang="en-US" sz="1200" b="1" dirty="0">
                <a:latin typeface="Minion Pro" panose="02040503050306020203" pitchFamily="18" charset="0"/>
              </a:rPr>
              <a:t>(</a:t>
            </a:r>
            <a:r>
              <a:rPr lang="en-US" sz="1200" b="1" dirty="0">
                <a:solidFill>
                  <a:schemeClr val="bg2">
                    <a:lumMod val="50000"/>
                  </a:schemeClr>
                </a:solidFill>
                <a:latin typeface="Minion Pro" panose="02040503050306020203" pitchFamily="18" charset="0"/>
              </a:rPr>
              <a:t>N</a:t>
            </a:r>
            <a:r>
              <a:rPr lang="en-US" sz="1200" b="1" dirty="0">
                <a:latin typeface="Minion Pro" panose="02040503050306020203" pitchFamily="18" charset="0"/>
              </a:rPr>
              <a:t>,386,1024)</a:t>
            </a:r>
          </a:p>
        </p:txBody>
      </p:sp>
      <p:cxnSp>
        <p:nvCxnSpPr>
          <p:cNvPr id="45" name="Straight Connector 44">
            <a:extLst>
              <a:ext uri="{FF2B5EF4-FFF2-40B4-BE49-F238E27FC236}">
                <a16:creationId xmlns:a16="http://schemas.microsoft.com/office/drawing/2014/main" id="{5E15C6F2-45C8-4F85-BD14-E1DB9F5FC4EC}"/>
              </a:ext>
            </a:extLst>
          </p:cNvPr>
          <p:cNvCxnSpPr>
            <a:cxnSpLocks/>
          </p:cNvCxnSpPr>
          <p:nvPr/>
        </p:nvCxnSpPr>
        <p:spPr>
          <a:xfrm>
            <a:off x="10034029" y="4206737"/>
            <a:ext cx="10490" cy="1079599"/>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8971E6AA-9859-46EE-9052-AEE7C1D34985}"/>
              </a:ext>
            </a:extLst>
          </p:cNvPr>
          <p:cNvCxnSpPr>
            <a:cxnSpLocks/>
          </p:cNvCxnSpPr>
          <p:nvPr/>
        </p:nvCxnSpPr>
        <p:spPr>
          <a:xfrm>
            <a:off x="10044519" y="5281941"/>
            <a:ext cx="4954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9677D0C-8A6B-41CB-B0F3-6122043E511D}"/>
              </a:ext>
            </a:extLst>
          </p:cNvPr>
          <p:cNvCxnSpPr>
            <a:cxnSpLocks/>
          </p:cNvCxnSpPr>
          <p:nvPr/>
        </p:nvCxnSpPr>
        <p:spPr>
          <a:xfrm>
            <a:off x="10034029" y="4816906"/>
            <a:ext cx="5101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F919CE44-E95B-4B45-8780-C27BA5EB477D}"/>
              </a:ext>
            </a:extLst>
          </p:cNvPr>
          <p:cNvSpPr txBox="1"/>
          <p:nvPr/>
        </p:nvSpPr>
        <p:spPr>
          <a:xfrm>
            <a:off x="10485636" y="4206737"/>
            <a:ext cx="1104448" cy="276999"/>
          </a:xfrm>
          <a:prstGeom prst="rect">
            <a:avLst/>
          </a:prstGeom>
          <a:noFill/>
        </p:spPr>
        <p:txBody>
          <a:bodyPr wrap="square" rtlCol="0">
            <a:spAutoFit/>
          </a:bodyPr>
          <a:lstStyle/>
          <a:p>
            <a:pPr algn="ctr"/>
            <a:r>
              <a:rPr lang="en-US" sz="1200" b="1" dirty="0">
                <a:latin typeface="Minion Pro" panose="02040503050306020203" pitchFamily="18" charset="0"/>
              </a:rPr>
              <a:t>Dense(2,386)</a:t>
            </a:r>
          </a:p>
        </p:txBody>
      </p:sp>
      <p:sp>
        <p:nvSpPr>
          <p:cNvPr id="49" name="TextBox 48">
            <a:extLst>
              <a:ext uri="{FF2B5EF4-FFF2-40B4-BE49-F238E27FC236}">
                <a16:creationId xmlns:a16="http://schemas.microsoft.com/office/drawing/2014/main" id="{4B9FF1AC-C1B7-4009-A52D-EEE1A57AE276}"/>
              </a:ext>
            </a:extLst>
          </p:cNvPr>
          <p:cNvSpPr txBox="1"/>
          <p:nvPr/>
        </p:nvSpPr>
        <p:spPr>
          <a:xfrm>
            <a:off x="10667898" y="4485124"/>
            <a:ext cx="872648" cy="276999"/>
          </a:xfrm>
          <a:prstGeom prst="rect">
            <a:avLst/>
          </a:prstGeom>
          <a:noFill/>
        </p:spPr>
        <p:txBody>
          <a:bodyPr wrap="square" rtlCol="0">
            <a:spAutoFit/>
          </a:bodyPr>
          <a:lstStyle/>
          <a:p>
            <a:r>
              <a:rPr lang="en-US" sz="1200" dirty="0">
                <a:latin typeface="Minion Pro" panose="02040503050306020203" pitchFamily="18" charset="0"/>
              </a:rPr>
              <a:t>Span Start</a:t>
            </a:r>
          </a:p>
        </p:txBody>
      </p:sp>
      <p:sp>
        <p:nvSpPr>
          <p:cNvPr id="50" name="TextBox 49">
            <a:extLst>
              <a:ext uri="{FF2B5EF4-FFF2-40B4-BE49-F238E27FC236}">
                <a16:creationId xmlns:a16="http://schemas.microsoft.com/office/drawing/2014/main" id="{2C013393-D851-412D-AEE8-8EA88B3C367E}"/>
              </a:ext>
            </a:extLst>
          </p:cNvPr>
          <p:cNvSpPr txBox="1"/>
          <p:nvPr/>
        </p:nvSpPr>
        <p:spPr>
          <a:xfrm>
            <a:off x="10667898" y="4959203"/>
            <a:ext cx="872648"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51" name="Group 50">
            <a:extLst>
              <a:ext uri="{FF2B5EF4-FFF2-40B4-BE49-F238E27FC236}">
                <a16:creationId xmlns:a16="http://schemas.microsoft.com/office/drawing/2014/main" id="{5DCB51A6-7724-49B0-87A0-6896B59604AE}"/>
              </a:ext>
            </a:extLst>
          </p:cNvPr>
          <p:cNvGrpSpPr/>
          <p:nvPr/>
        </p:nvGrpSpPr>
        <p:grpSpPr>
          <a:xfrm>
            <a:off x="3100604" y="3312112"/>
            <a:ext cx="2199277" cy="975332"/>
            <a:chOff x="3100604" y="3286714"/>
            <a:chExt cx="2199277" cy="975332"/>
          </a:xfrm>
        </p:grpSpPr>
        <p:grpSp>
          <p:nvGrpSpPr>
            <p:cNvPr id="52" name="Group 51">
              <a:extLst>
                <a:ext uri="{FF2B5EF4-FFF2-40B4-BE49-F238E27FC236}">
                  <a16:creationId xmlns:a16="http://schemas.microsoft.com/office/drawing/2014/main" id="{566BCA02-AD55-492E-BDC7-838993B1D4BC}"/>
                </a:ext>
              </a:extLst>
            </p:cNvPr>
            <p:cNvGrpSpPr/>
            <p:nvPr/>
          </p:nvGrpSpPr>
          <p:grpSpPr>
            <a:xfrm>
              <a:off x="3100604" y="3286714"/>
              <a:ext cx="2197359" cy="601736"/>
              <a:chOff x="3100604" y="3286714"/>
              <a:chExt cx="2197359" cy="601736"/>
            </a:xfrm>
          </p:grpSpPr>
          <p:grpSp>
            <p:nvGrpSpPr>
              <p:cNvPr id="501" name="Group 500">
                <a:extLst>
                  <a:ext uri="{FF2B5EF4-FFF2-40B4-BE49-F238E27FC236}">
                    <a16:creationId xmlns:a16="http://schemas.microsoft.com/office/drawing/2014/main" id="{3FB5D719-1372-4E85-921D-7EB9AF1A2A22}"/>
                  </a:ext>
                </a:extLst>
              </p:cNvPr>
              <p:cNvGrpSpPr/>
              <p:nvPr/>
            </p:nvGrpSpPr>
            <p:grpSpPr>
              <a:xfrm>
                <a:off x="3100604" y="3286714"/>
                <a:ext cx="2196243" cy="354656"/>
                <a:chOff x="3084903" y="3584285"/>
                <a:chExt cx="1807454" cy="354656"/>
              </a:xfrm>
            </p:grpSpPr>
            <p:grpSp>
              <p:nvGrpSpPr>
                <p:cNvPr id="800" name="Group 799">
                  <a:extLst>
                    <a:ext uri="{FF2B5EF4-FFF2-40B4-BE49-F238E27FC236}">
                      <a16:creationId xmlns:a16="http://schemas.microsoft.com/office/drawing/2014/main" id="{FB33AC22-B17D-4494-968B-760ED4EA1D2F}"/>
                    </a:ext>
                  </a:extLst>
                </p:cNvPr>
                <p:cNvGrpSpPr/>
                <p:nvPr/>
              </p:nvGrpSpPr>
              <p:grpSpPr>
                <a:xfrm>
                  <a:off x="3284033" y="3729438"/>
                  <a:ext cx="1608324" cy="209503"/>
                  <a:chOff x="3283150" y="4016396"/>
                  <a:chExt cx="1608324" cy="209503"/>
                </a:xfrm>
              </p:grpSpPr>
              <p:grpSp>
                <p:nvGrpSpPr>
                  <p:cNvPr id="885" name="Group 884">
                    <a:extLst>
                      <a:ext uri="{FF2B5EF4-FFF2-40B4-BE49-F238E27FC236}">
                        <a16:creationId xmlns:a16="http://schemas.microsoft.com/office/drawing/2014/main" id="{BCA128EF-2863-4733-83D6-68E7E446C0DC}"/>
                      </a:ext>
                    </a:extLst>
                  </p:cNvPr>
                  <p:cNvGrpSpPr/>
                  <p:nvPr/>
                </p:nvGrpSpPr>
                <p:grpSpPr>
                  <a:xfrm>
                    <a:off x="3370942" y="4093376"/>
                    <a:ext cx="1520532" cy="132523"/>
                    <a:chOff x="3028343" y="3141950"/>
                    <a:chExt cx="1520532" cy="132523"/>
                  </a:xfrm>
                </p:grpSpPr>
                <p:grpSp>
                  <p:nvGrpSpPr>
                    <p:cNvPr id="928" name="Group 927">
                      <a:extLst>
                        <a:ext uri="{FF2B5EF4-FFF2-40B4-BE49-F238E27FC236}">
                          <a16:creationId xmlns:a16="http://schemas.microsoft.com/office/drawing/2014/main" id="{B3D8DAE8-2511-43E1-A5DE-462AF678EE6A}"/>
                        </a:ext>
                      </a:extLst>
                    </p:cNvPr>
                    <p:cNvGrpSpPr/>
                    <p:nvPr/>
                  </p:nvGrpSpPr>
                  <p:grpSpPr>
                    <a:xfrm>
                      <a:off x="3028343" y="3141951"/>
                      <a:ext cx="804574" cy="132522"/>
                      <a:chOff x="3028343" y="3141951"/>
                      <a:chExt cx="804574" cy="132522"/>
                    </a:xfrm>
                  </p:grpSpPr>
                  <p:grpSp>
                    <p:nvGrpSpPr>
                      <p:cNvPr id="938" name="Group 937">
                        <a:extLst>
                          <a:ext uri="{FF2B5EF4-FFF2-40B4-BE49-F238E27FC236}">
                            <a16:creationId xmlns:a16="http://schemas.microsoft.com/office/drawing/2014/main" id="{F5D7FDEF-6931-4CD1-8023-6787484BBC71}"/>
                          </a:ext>
                        </a:extLst>
                      </p:cNvPr>
                      <p:cNvGrpSpPr/>
                      <p:nvPr/>
                    </p:nvGrpSpPr>
                    <p:grpSpPr>
                      <a:xfrm>
                        <a:off x="3028343" y="3141952"/>
                        <a:ext cx="402287" cy="132521"/>
                        <a:chOff x="3028343" y="3141952"/>
                        <a:chExt cx="402287" cy="132521"/>
                      </a:xfrm>
                    </p:grpSpPr>
                    <p:sp>
                      <p:nvSpPr>
                        <p:cNvPr id="944" name="Rectangle 943">
                          <a:extLst>
                            <a:ext uri="{FF2B5EF4-FFF2-40B4-BE49-F238E27FC236}">
                              <a16:creationId xmlns:a16="http://schemas.microsoft.com/office/drawing/2014/main" id="{BE528EF7-DB25-4DE5-B6A3-2D163427EC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5" name="Rectangle 944">
                          <a:extLst>
                            <a:ext uri="{FF2B5EF4-FFF2-40B4-BE49-F238E27FC236}">
                              <a16:creationId xmlns:a16="http://schemas.microsoft.com/office/drawing/2014/main" id="{40EF6ED7-4D80-47BA-A0A3-C95D01C20FE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6" name="Rectangle 945">
                          <a:extLst>
                            <a:ext uri="{FF2B5EF4-FFF2-40B4-BE49-F238E27FC236}">
                              <a16:creationId xmlns:a16="http://schemas.microsoft.com/office/drawing/2014/main" id="{0445B235-182C-42F9-A183-C46578A8A0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7" name="Rectangle 946">
                          <a:extLst>
                            <a:ext uri="{FF2B5EF4-FFF2-40B4-BE49-F238E27FC236}">
                              <a16:creationId xmlns:a16="http://schemas.microsoft.com/office/drawing/2014/main" id="{2DDA4681-B2E1-47D2-BD04-00EE7DD13B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9" name="Group 938">
                        <a:extLst>
                          <a:ext uri="{FF2B5EF4-FFF2-40B4-BE49-F238E27FC236}">
                            <a16:creationId xmlns:a16="http://schemas.microsoft.com/office/drawing/2014/main" id="{0FEE6EC2-FFC8-498E-82A9-E07FB217B4F9}"/>
                          </a:ext>
                        </a:extLst>
                      </p:cNvPr>
                      <p:cNvGrpSpPr/>
                      <p:nvPr/>
                    </p:nvGrpSpPr>
                    <p:grpSpPr>
                      <a:xfrm>
                        <a:off x="3430630" y="3141951"/>
                        <a:ext cx="402287" cy="132521"/>
                        <a:chOff x="3028343" y="3141952"/>
                        <a:chExt cx="402287" cy="132521"/>
                      </a:xfrm>
                    </p:grpSpPr>
                    <p:sp>
                      <p:nvSpPr>
                        <p:cNvPr id="940" name="Rectangle 939">
                          <a:extLst>
                            <a:ext uri="{FF2B5EF4-FFF2-40B4-BE49-F238E27FC236}">
                              <a16:creationId xmlns:a16="http://schemas.microsoft.com/office/drawing/2014/main" id="{8F9A4A87-4ACF-4BC4-8DD8-A5074AD06E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1" name="Rectangle 940">
                          <a:extLst>
                            <a:ext uri="{FF2B5EF4-FFF2-40B4-BE49-F238E27FC236}">
                              <a16:creationId xmlns:a16="http://schemas.microsoft.com/office/drawing/2014/main" id="{9A21A933-3A66-455B-9760-B94F159782E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2" name="Rectangle 941">
                          <a:extLst>
                            <a:ext uri="{FF2B5EF4-FFF2-40B4-BE49-F238E27FC236}">
                              <a16:creationId xmlns:a16="http://schemas.microsoft.com/office/drawing/2014/main" id="{4D44FFB0-550D-47A6-8B97-6738E077C1D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43" name="Rectangle 942">
                          <a:extLst>
                            <a:ext uri="{FF2B5EF4-FFF2-40B4-BE49-F238E27FC236}">
                              <a16:creationId xmlns:a16="http://schemas.microsoft.com/office/drawing/2014/main" id="{25C7F887-150C-4DE4-881B-EC796E6B9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29" name="Group 928">
                      <a:extLst>
                        <a:ext uri="{FF2B5EF4-FFF2-40B4-BE49-F238E27FC236}">
                          <a16:creationId xmlns:a16="http://schemas.microsoft.com/office/drawing/2014/main" id="{A0C7A81B-0529-4FF2-AA6C-5CF306A0E552}"/>
                        </a:ext>
                      </a:extLst>
                    </p:cNvPr>
                    <p:cNvGrpSpPr/>
                    <p:nvPr/>
                  </p:nvGrpSpPr>
                  <p:grpSpPr>
                    <a:xfrm>
                      <a:off x="4146588" y="3141950"/>
                      <a:ext cx="402287" cy="132521"/>
                      <a:chOff x="3028343" y="3141952"/>
                      <a:chExt cx="402287" cy="132521"/>
                    </a:xfrm>
                  </p:grpSpPr>
                  <p:sp>
                    <p:nvSpPr>
                      <p:cNvPr id="934" name="Rectangle 933">
                        <a:extLst>
                          <a:ext uri="{FF2B5EF4-FFF2-40B4-BE49-F238E27FC236}">
                            <a16:creationId xmlns:a16="http://schemas.microsoft.com/office/drawing/2014/main" id="{59BA8C9B-DD0E-4DA6-8E3B-448296C071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5" name="Rectangle 934">
                        <a:extLst>
                          <a:ext uri="{FF2B5EF4-FFF2-40B4-BE49-F238E27FC236}">
                            <a16:creationId xmlns:a16="http://schemas.microsoft.com/office/drawing/2014/main" id="{65C8C44E-F4D9-4D26-AEEB-D35F53C3A2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6" name="Rectangle 935">
                        <a:extLst>
                          <a:ext uri="{FF2B5EF4-FFF2-40B4-BE49-F238E27FC236}">
                            <a16:creationId xmlns:a16="http://schemas.microsoft.com/office/drawing/2014/main" id="{CD11E978-D37C-4E41-989B-66069DA4DD8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37" name="Rectangle 936">
                        <a:extLst>
                          <a:ext uri="{FF2B5EF4-FFF2-40B4-BE49-F238E27FC236}">
                            <a16:creationId xmlns:a16="http://schemas.microsoft.com/office/drawing/2014/main" id="{CBBAA1A4-67F0-43FC-9C30-08CDAE5917D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0" name="Group 929">
                      <a:extLst>
                        <a:ext uri="{FF2B5EF4-FFF2-40B4-BE49-F238E27FC236}">
                          <a16:creationId xmlns:a16="http://schemas.microsoft.com/office/drawing/2014/main" id="{7C22CCF3-EACB-49B4-B66F-931ED1A7504E}"/>
                        </a:ext>
                      </a:extLst>
                    </p:cNvPr>
                    <p:cNvGrpSpPr/>
                    <p:nvPr/>
                  </p:nvGrpSpPr>
                  <p:grpSpPr>
                    <a:xfrm>
                      <a:off x="3877519" y="3185350"/>
                      <a:ext cx="222402" cy="45719"/>
                      <a:chOff x="3610515" y="3580259"/>
                      <a:chExt cx="222402" cy="45719"/>
                    </a:xfrm>
                  </p:grpSpPr>
                  <p:sp>
                    <p:nvSpPr>
                      <p:cNvPr id="931" name="Circle: Hollow 930">
                        <a:extLst>
                          <a:ext uri="{FF2B5EF4-FFF2-40B4-BE49-F238E27FC236}">
                            <a16:creationId xmlns:a16="http://schemas.microsoft.com/office/drawing/2014/main" id="{FF26A09C-0B2E-4A65-9F5B-E54AB1E70ED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2" name="Circle: Hollow 931">
                        <a:extLst>
                          <a:ext uri="{FF2B5EF4-FFF2-40B4-BE49-F238E27FC236}">
                            <a16:creationId xmlns:a16="http://schemas.microsoft.com/office/drawing/2014/main" id="{CD99AC95-6FCB-49AA-8301-31A8AA885C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33" name="Circle: Hollow 932">
                        <a:extLst>
                          <a:ext uri="{FF2B5EF4-FFF2-40B4-BE49-F238E27FC236}">
                            <a16:creationId xmlns:a16="http://schemas.microsoft.com/office/drawing/2014/main" id="{F7835409-93EC-41E7-8CD6-E2A2320F04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6" name="Group 885">
                    <a:extLst>
                      <a:ext uri="{FF2B5EF4-FFF2-40B4-BE49-F238E27FC236}">
                        <a16:creationId xmlns:a16="http://schemas.microsoft.com/office/drawing/2014/main" id="{7C33C1F7-6E27-45E7-89CC-690C47E40C18}"/>
                      </a:ext>
                    </a:extLst>
                  </p:cNvPr>
                  <p:cNvGrpSpPr/>
                  <p:nvPr/>
                </p:nvGrpSpPr>
                <p:grpSpPr>
                  <a:xfrm>
                    <a:off x="3329008" y="4057316"/>
                    <a:ext cx="1520532" cy="132523"/>
                    <a:chOff x="3028343" y="3141950"/>
                    <a:chExt cx="1520532" cy="132523"/>
                  </a:xfrm>
                </p:grpSpPr>
                <p:grpSp>
                  <p:nvGrpSpPr>
                    <p:cNvPr id="908" name="Group 907">
                      <a:extLst>
                        <a:ext uri="{FF2B5EF4-FFF2-40B4-BE49-F238E27FC236}">
                          <a16:creationId xmlns:a16="http://schemas.microsoft.com/office/drawing/2014/main" id="{804CEFA4-CD47-4C83-B075-53ADAF108599}"/>
                        </a:ext>
                      </a:extLst>
                    </p:cNvPr>
                    <p:cNvGrpSpPr/>
                    <p:nvPr/>
                  </p:nvGrpSpPr>
                  <p:grpSpPr>
                    <a:xfrm>
                      <a:off x="3028343" y="3141951"/>
                      <a:ext cx="804574" cy="132522"/>
                      <a:chOff x="3028343" y="3141951"/>
                      <a:chExt cx="804574" cy="132522"/>
                    </a:xfrm>
                  </p:grpSpPr>
                  <p:grpSp>
                    <p:nvGrpSpPr>
                      <p:cNvPr id="918" name="Group 917">
                        <a:extLst>
                          <a:ext uri="{FF2B5EF4-FFF2-40B4-BE49-F238E27FC236}">
                            <a16:creationId xmlns:a16="http://schemas.microsoft.com/office/drawing/2014/main" id="{DA055AF9-35ED-48BD-8C96-D2022C9F47C7}"/>
                          </a:ext>
                        </a:extLst>
                      </p:cNvPr>
                      <p:cNvGrpSpPr/>
                      <p:nvPr/>
                    </p:nvGrpSpPr>
                    <p:grpSpPr>
                      <a:xfrm>
                        <a:off x="3028343" y="3141952"/>
                        <a:ext cx="402287" cy="132521"/>
                        <a:chOff x="3028343" y="3141952"/>
                        <a:chExt cx="402287" cy="132521"/>
                      </a:xfrm>
                    </p:grpSpPr>
                    <p:sp>
                      <p:nvSpPr>
                        <p:cNvPr id="924" name="Rectangle 923">
                          <a:extLst>
                            <a:ext uri="{FF2B5EF4-FFF2-40B4-BE49-F238E27FC236}">
                              <a16:creationId xmlns:a16="http://schemas.microsoft.com/office/drawing/2014/main" id="{B8DD5A57-889F-400A-8B23-7B5CEE0F996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5" name="Rectangle 924">
                          <a:extLst>
                            <a:ext uri="{FF2B5EF4-FFF2-40B4-BE49-F238E27FC236}">
                              <a16:creationId xmlns:a16="http://schemas.microsoft.com/office/drawing/2014/main" id="{19C7D04F-5546-408A-BFEE-8B069508EE3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6" name="Rectangle 925">
                          <a:extLst>
                            <a:ext uri="{FF2B5EF4-FFF2-40B4-BE49-F238E27FC236}">
                              <a16:creationId xmlns:a16="http://schemas.microsoft.com/office/drawing/2014/main" id="{A1CF5B6C-D29C-4D76-89AC-B7CA3CFFC6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7" name="Rectangle 926">
                          <a:extLst>
                            <a:ext uri="{FF2B5EF4-FFF2-40B4-BE49-F238E27FC236}">
                              <a16:creationId xmlns:a16="http://schemas.microsoft.com/office/drawing/2014/main" id="{E7CDB57F-1DBE-4D5C-BEB8-FE579D5CB26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9" name="Group 918">
                        <a:extLst>
                          <a:ext uri="{FF2B5EF4-FFF2-40B4-BE49-F238E27FC236}">
                            <a16:creationId xmlns:a16="http://schemas.microsoft.com/office/drawing/2014/main" id="{37ECD1C9-155D-4A28-8011-C9C42642F535}"/>
                          </a:ext>
                        </a:extLst>
                      </p:cNvPr>
                      <p:cNvGrpSpPr/>
                      <p:nvPr/>
                    </p:nvGrpSpPr>
                    <p:grpSpPr>
                      <a:xfrm>
                        <a:off x="3430630" y="3141951"/>
                        <a:ext cx="402287" cy="132521"/>
                        <a:chOff x="3028343" y="3141952"/>
                        <a:chExt cx="402287" cy="132521"/>
                      </a:xfrm>
                    </p:grpSpPr>
                    <p:sp>
                      <p:nvSpPr>
                        <p:cNvPr id="920" name="Rectangle 919">
                          <a:extLst>
                            <a:ext uri="{FF2B5EF4-FFF2-40B4-BE49-F238E27FC236}">
                              <a16:creationId xmlns:a16="http://schemas.microsoft.com/office/drawing/2014/main" id="{2BB71F0A-70F5-4EF3-902E-68A27AAB7C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1" name="Rectangle 920">
                          <a:extLst>
                            <a:ext uri="{FF2B5EF4-FFF2-40B4-BE49-F238E27FC236}">
                              <a16:creationId xmlns:a16="http://schemas.microsoft.com/office/drawing/2014/main" id="{DDAA24E5-89CE-46B5-9E53-961CE2B4C3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2" name="Rectangle 921">
                          <a:extLst>
                            <a:ext uri="{FF2B5EF4-FFF2-40B4-BE49-F238E27FC236}">
                              <a16:creationId xmlns:a16="http://schemas.microsoft.com/office/drawing/2014/main" id="{89DE3F51-0311-47B7-8BB0-46C555053F5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23" name="Rectangle 922">
                          <a:extLst>
                            <a:ext uri="{FF2B5EF4-FFF2-40B4-BE49-F238E27FC236}">
                              <a16:creationId xmlns:a16="http://schemas.microsoft.com/office/drawing/2014/main" id="{66F1D248-9957-4004-B4B2-134428F955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09" name="Group 908">
                      <a:extLst>
                        <a:ext uri="{FF2B5EF4-FFF2-40B4-BE49-F238E27FC236}">
                          <a16:creationId xmlns:a16="http://schemas.microsoft.com/office/drawing/2014/main" id="{676B83BC-F449-41C8-A2B2-7C6C9FD72551}"/>
                        </a:ext>
                      </a:extLst>
                    </p:cNvPr>
                    <p:cNvGrpSpPr/>
                    <p:nvPr/>
                  </p:nvGrpSpPr>
                  <p:grpSpPr>
                    <a:xfrm>
                      <a:off x="4146588" y="3141950"/>
                      <a:ext cx="402287" cy="132521"/>
                      <a:chOff x="3028343" y="3141952"/>
                      <a:chExt cx="402287" cy="132521"/>
                    </a:xfrm>
                  </p:grpSpPr>
                  <p:sp>
                    <p:nvSpPr>
                      <p:cNvPr id="914" name="Rectangle 913">
                        <a:extLst>
                          <a:ext uri="{FF2B5EF4-FFF2-40B4-BE49-F238E27FC236}">
                            <a16:creationId xmlns:a16="http://schemas.microsoft.com/office/drawing/2014/main" id="{18854FA4-5DD1-427F-BA06-BF29DD67AB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5" name="Rectangle 914">
                        <a:extLst>
                          <a:ext uri="{FF2B5EF4-FFF2-40B4-BE49-F238E27FC236}">
                            <a16:creationId xmlns:a16="http://schemas.microsoft.com/office/drawing/2014/main" id="{00BCB119-D7A0-4FA4-8884-B1CE028E3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6" name="Rectangle 915">
                        <a:extLst>
                          <a:ext uri="{FF2B5EF4-FFF2-40B4-BE49-F238E27FC236}">
                            <a16:creationId xmlns:a16="http://schemas.microsoft.com/office/drawing/2014/main" id="{EBF17376-DFBD-4FA1-A49F-AA1CF9805D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7" name="Rectangle 916">
                        <a:extLst>
                          <a:ext uri="{FF2B5EF4-FFF2-40B4-BE49-F238E27FC236}">
                            <a16:creationId xmlns:a16="http://schemas.microsoft.com/office/drawing/2014/main" id="{FDFCDF7C-3DE2-4987-9A76-29AC94A9BC2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10" name="Group 909">
                      <a:extLst>
                        <a:ext uri="{FF2B5EF4-FFF2-40B4-BE49-F238E27FC236}">
                          <a16:creationId xmlns:a16="http://schemas.microsoft.com/office/drawing/2014/main" id="{539CFFD8-39AF-4F71-945B-5DB7273782DB}"/>
                        </a:ext>
                      </a:extLst>
                    </p:cNvPr>
                    <p:cNvGrpSpPr/>
                    <p:nvPr/>
                  </p:nvGrpSpPr>
                  <p:grpSpPr>
                    <a:xfrm>
                      <a:off x="3877519" y="3185350"/>
                      <a:ext cx="222402" cy="45719"/>
                      <a:chOff x="3610515" y="3580259"/>
                      <a:chExt cx="222402" cy="45719"/>
                    </a:xfrm>
                  </p:grpSpPr>
                  <p:sp>
                    <p:nvSpPr>
                      <p:cNvPr id="911" name="Circle: Hollow 910">
                        <a:extLst>
                          <a:ext uri="{FF2B5EF4-FFF2-40B4-BE49-F238E27FC236}">
                            <a16:creationId xmlns:a16="http://schemas.microsoft.com/office/drawing/2014/main" id="{FB39E909-25F8-452F-8795-A96E7FD34FA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2" name="Circle: Hollow 911">
                        <a:extLst>
                          <a:ext uri="{FF2B5EF4-FFF2-40B4-BE49-F238E27FC236}">
                            <a16:creationId xmlns:a16="http://schemas.microsoft.com/office/drawing/2014/main" id="{99CC39A2-93BC-48B1-9767-7F9CDEB4114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13" name="Circle: Hollow 912">
                        <a:extLst>
                          <a:ext uri="{FF2B5EF4-FFF2-40B4-BE49-F238E27FC236}">
                            <a16:creationId xmlns:a16="http://schemas.microsoft.com/office/drawing/2014/main" id="{B00011F8-2D08-4538-9BF1-661D066055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87" name="Group 886">
                    <a:extLst>
                      <a:ext uri="{FF2B5EF4-FFF2-40B4-BE49-F238E27FC236}">
                        <a16:creationId xmlns:a16="http://schemas.microsoft.com/office/drawing/2014/main" id="{1D5B04A2-1C99-4D2C-B1CB-15D682169F2E}"/>
                      </a:ext>
                    </a:extLst>
                  </p:cNvPr>
                  <p:cNvGrpSpPr/>
                  <p:nvPr/>
                </p:nvGrpSpPr>
                <p:grpSpPr>
                  <a:xfrm>
                    <a:off x="3283150" y="4016396"/>
                    <a:ext cx="1520532" cy="132523"/>
                    <a:chOff x="3028343" y="3141950"/>
                    <a:chExt cx="1520532" cy="132523"/>
                  </a:xfrm>
                </p:grpSpPr>
                <p:grpSp>
                  <p:nvGrpSpPr>
                    <p:cNvPr id="888" name="Group 887">
                      <a:extLst>
                        <a:ext uri="{FF2B5EF4-FFF2-40B4-BE49-F238E27FC236}">
                          <a16:creationId xmlns:a16="http://schemas.microsoft.com/office/drawing/2014/main" id="{DE1FDE83-A36E-43FC-904E-0B5C387026E7}"/>
                        </a:ext>
                      </a:extLst>
                    </p:cNvPr>
                    <p:cNvGrpSpPr/>
                    <p:nvPr/>
                  </p:nvGrpSpPr>
                  <p:grpSpPr>
                    <a:xfrm>
                      <a:off x="3028343" y="3141951"/>
                      <a:ext cx="804574" cy="132522"/>
                      <a:chOff x="3028343" y="3141951"/>
                      <a:chExt cx="804574" cy="132522"/>
                    </a:xfrm>
                  </p:grpSpPr>
                  <p:grpSp>
                    <p:nvGrpSpPr>
                      <p:cNvPr id="898" name="Group 897">
                        <a:extLst>
                          <a:ext uri="{FF2B5EF4-FFF2-40B4-BE49-F238E27FC236}">
                            <a16:creationId xmlns:a16="http://schemas.microsoft.com/office/drawing/2014/main" id="{B460FBFC-6DA4-4FEE-9EA5-026E9F61D9EF}"/>
                          </a:ext>
                        </a:extLst>
                      </p:cNvPr>
                      <p:cNvGrpSpPr/>
                      <p:nvPr/>
                    </p:nvGrpSpPr>
                    <p:grpSpPr>
                      <a:xfrm>
                        <a:off x="3028343" y="3141952"/>
                        <a:ext cx="402287" cy="132521"/>
                        <a:chOff x="3028343" y="3141952"/>
                        <a:chExt cx="402287" cy="132521"/>
                      </a:xfrm>
                    </p:grpSpPr>
                    <p:sp>
                      <p:nvSpPr>
                        <p:cNvPr id="904" name="Rectangle 903">
                          <a:extLst>
                            <a:ext uri="{FF2B5EF4-FFF2-40B4-BE49-F238E27FC236}">
                              <a16:creationId xmlns:a16="http://schemas.microsoft.com/office/drawing/2014/main" id="{1EBD6467-FB8F-47A4-8307-AA243836A7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5" name="Rectangle 904">
                          <a:extLst>
                            <a:ext uri="{FF2B5EF4-FFF2-40B4-BE49-F238E27FC236}">
                              <a16:creationId xmlns:a16="http://schemas.microsoft.com/office/drawing/2014/main" id="{5B77BEF3-E120-4D77-A81C-F0E5731B212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6" name="Rectangle 905">
                          <a:extLst>
                            <a:ext uri="{FF2B5EF4-FFF2-40B4-BE49-F238E27FC236}">
                              <a16:creationId xmlns:a16="http://schemas.microsoft.com/office/drawing/2014/main" id="{372A284B-EDFC-45B8-B588-ABA7ADCEE9A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7" name="Rectangle 906">
                          <a:extLst>
                            <a:ext uri="{FF2B5EF4-FFF2-40B4-BE49-F238E27FC236}">
                              <a16:creationId xmlns:a16="http://schemas.microsoft.com/office/drawing/2014/main" id="{842CADC1-586E-42DC-B4AF-9C524521D03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9" name="Group 898">
                        <a:extLst>
                          <a:ext uri="{FF2B5EF4-FFF2-40B4-BE49-F238E27FC236}">
                            <a16:creationId xmlns:a16="http://schemas.microsoft.com/office/drawing/2014/main" id="{0203CD65-E3DF-4B2C-BFD5-5654295D29E6}"/>
                          </a:ext>
                        </a:extLst>
                      </p:cNvPr>
                      <p:cNvGrpSpPr/>
                      <p:nvPr/>
                    </p:nvGrpSpPr>
                    <p:grpSpPr>
                      <a:xfrm>
                        <a:off x="3430630" y="3141951"/>
                        <a:ext cx="402287" cy="132521"/>
                        <a:chOff x="3028343" y="3141952"/>
                        <a:chExt cx="402287" cy="132521"/>
                      </a:xfrm>
                    </p:grpSpPr>
                    <p:sp>
                      <p:nvSpPr>
                        <p:cNvPr id="900" name="Rectangle 899">
                          <a:extLst>
                            <a:ext uri="{FF2B5EF4-FFF2-40B4-BE49-F238E27FC236}">
                              <a16:creationId xmlns:a16="http://schemas.microsoft.com/office/drawing/2014/main" id="{F3A9FEEA-602C-475D-9E91-D7F1112538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1" name="Rectangle 900">
                          <a:extLst>
                            <a:ext uri="{FF2B5EF4-FFF2-40B4-BE49-F238E27FC236}">
                              <a16:creationId xmlns:a16="http://schemas.microsoft.com/office/drawing/2014/main" id="{D81A56C4-6C16-4EE9-9D49-02E9D7FE21C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2" name="Rectangle 901">
                          <a:extLst>
                            <a:ext uri="{FF2B5EF4-FFF2-40B4-BE49-F238E27FC236}">
                              <a16:creationId xmlns:a16="http://schemas.microsoft.com/office/drawing/2014/main" id="{2F423D67-3B1D-44AC-9183-03F56985E99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3" name="Rectangle 902">
                          <a:extLst>
                            <a:ext uri="{FF2B5EF4-FFF2-40B4-BE49-F238E27FC236}">
                              <a16:creationId xmlns:a16="http://schemas.microsoft.com/office/drawing/2014/main" id="{72A37442-DEDE-45AB-AC29-28BEDB39AE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89" name="Group 888">
                      <a:extLst>
                        <a:ext uri="{FF2B5EF4-FFF2-40B4-BE49-F238E27FC236}">
                          <a16:creationId xmlns:a16="http://schemas.microsoft.com/office/drawing/2014/main" id="{43918ACF-5633-4341-8699-CD305F78CED5}"/>
                        </a:ext>
                      </a:extLst>
                    </p:cNvPr>
                    <p:cNvGrpSpPr/>
                    <p:nvPr/>
                  </p:nvGrpSpPr>
                  <p:grpSpPr>
                    <a:xfrm>
                      <a:off x="4146588" y="3141950"/>
                      <a:ext cx="402287" cy="132521"/>
                      <a:chOff x="3028343" y="3141952"/>
                      <a:chExt cx="402287" cy="132521"/>
                    </a:xfrm>
                  </p:grpSpPr>
                  <p:sp>
                    <p:nvSpPr>
                      <p:cNvPr id="894" name="Rectangle 893">
                        <a:extLst>
                          <a:ext uri="{FF2B5EF4-FFF2-40B4-BE49-F238E27FC236}">
                            <a16:creationId xmlns:a16="http://schemas.microsoft.com/office/drawing/2014/main" id="{522A90F6-6CA0-4829-A01B-DCEAE9E586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5" name="Rectangle 894">
                        <a:extLst>
                          <a:ext uri="{FF2B5EF4-FFF2-40B4-BE49-F238E27FC236}">
                            <a16:creationId xmlns:a16="http://schemas.microsoft.com/office/drawing/2014/main" id="{16E94473-B78E-448C-A2C3-C084D54537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6" name="Rectangle 895">
                        <a:extLst>
                          <a:ext uri="{FF2B5EF4-FFF2-40B4-BE49-F238E27FC236}">
                            <a16:creationId xmlns:a16="http://schemas.microsoft.com/office/drawing/2014/main" id="{B95ECF71-2999-4D85-93CD-6488C13C89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7" name="Rectangle 896">
                        <a:extLst>
                          <a:ext uri="{FF2B5EF4-FFF2-40B4-BE49-F238E27FC236}">
                            <a16:creationId xmlns:a16="http://schemas.microsoft.com/office/drawing/2014/main" id="{41C40CCD-1E78-494C-AE0C-F0E46C2FD93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90" name="Group 889">
                      <a:extLst>
                        <a:ext uri="{FF2B5EF4-FFF2-40B4-BE49-F238E27FC236}">
                          <a16:creationId xmlns:a16="http://schemas.microsoft.com/office/drawing/2014/main" id="{9497E39A-3DB8-451A-A56D-07595708D089}"/>
                        </a:ext>
                      </a:extLst>
                    </p:cNvPr>
                    <p:cNvGrpSpPr/>
                    <p:nvPr/>
                  </p:nvGrpSpPr>
                  <p:grpSpPr>
                    <a:xfrm>
                      <a:off x="3877519" y="3185350"/>
                      <a:ext cx="222402" cy="45719"/>
                      <a:chOff x="3610515" y="3580259"/>
                      <a:chExt cx="222402" cy="45719"/>
                    </a:xfrm>
                  </p:grpSpPr>
                  <p:sp>
                    <p:nvSpPr>
                      <p:cNvPr id="891" name="Circle: Hollow 890">
                        <a:extLst>
                          <a:ext uri="{FF2B5EF4-FFF2-40B4-BE49-F238E27FC236}">
                            <a16:creationId xmlns:a16="http://schemas.microsoft.com/office/drawing/2014/main" id="{7D0ACCB7-DF7F-4988-8AC0-705499418C6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2" name="Circle: Hollow 891">
                        <a:extLst>
                          <a:ext uri="{FF2B5EF4-FFF2-40B4-BE49-F238E27FC236}">
                            <a16:creationId xmlns:a16="http://schemas.microsoft.com/office/drawing/2014/main" id="{8095DA08-4281-4E99-A7CC-59EE45FB03D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93" name="Circle: Hollow 892">
                        <a:extLst>
                          <a:ext uri="{FF2B5EF4-FFF2-40B4-BE49-F238E27FC236}">
                            <a16:creationId xmlns:a16="http://schemas.microsoft.com/office/drawing/2014/main" id="{7B47E0A9-0932-4348-8827-7F6943D797E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801" name="Group 800">
                  <a:extLst>
                    <a:ext uri="{FF2B5EF4-FFF2-40B4-BE49-F238E27FC236}">
                      <a16:creationId xmlns:a16="http://schemas.microsoft.com/office/drawing/2014/main" id="{572DA5B6-862A-4406-AEE1-1AD35E91E4A2}"/>
                    </a:ext>
                  </a:extLst>
                </p:cNvPr>
                <p:cNvGrpSpPr/>
                <p:nvPr/>
              </p:nvGrpSpPr>
              <p:grpSpPr>
                <a:xfrm>
                  <a:off x="3239185" y="3697991"/>
                  <a:ext cx="1520532" cy="132523"/>
                  <a:chOff x="3028343" y="3141950"/>
                  <a:chExt cx="1520532" cy="132523"/>
                </a:xfrm>
              </p:grpSpPr>
              <p:grpSp>
                <p:nvGrpSpPr>
                  <p:cNvPr id="865" name="Group 864">
                    <a:extLst>
                      <a:ext uri="{FF2B5EF4-FFF2-40B4-BE49-F238E27FC236}">
                        <a16:creationId xmlns:a16="http://schemas.microsoft.com/office/drawing/2014/main" id="{691C0999-61B8-4A59-905A-D2AFFF73A8AC}"/>
                      </a:ext>
                    </a:extLst>
                  </p:cNvPr>
                  <p:cNvGrpSpPr/>
                  <p:nvPr/>
                </p:nvGrpSpPr>
                <p:grpSpPr>
                  <a:xfrm>
                    <a:off x="3028343" y="3141951"/>
                    <a:ext cx="804574" cy="132522"/>
                    <a:chOff x="3028343" y="3141951"/>
                    <a:chExt cx="804574" cy="132522"/>
                  </a:xfrm>
                </p:grpSpPr>
                <p:grpSp>
                  <p:nvGrpSpPr>
                    <p:cNvPr id="875" name="Group 874">
                      <a:extLst>
                        <a:ext uri="{FF2B5EF4-FFF2-40B4-BE49-F238E27FC236}">
                          <a16:creationId xmlns:a16="http://schemas.microsoft.com/office/drawing/2014/main" id="{D4DD9119-0727-4768-A970-FD9FF4A43DC0}"/>
                        </a:ext>
                      </a:extLst>
                    </p:cNvPr>
                    <p:cNvGrpSpPr/>
                    <p:nvPr/>
                  </p:nvGrpSpPr>
                  <p:grpSpPr>
                    <a:xfrm>
                      <a:off x="3028343" y="3141952"/>
                      <a:ext cx="402287" cy="132521"/>
                      <a:chOff x="3028343" y="3141952"/>
                      <a:chExt cx="402287" cy="132521"/>
                    </a:xfrm>
                  </p:grpSpPr>
                  <p:sp>
                    <p:nvSpPr>
                      <p:cNvPr id="881" name="Rectangle 880">
                        <a:extLst>
                          <a:ext uri="{FF2B5EF4-FFF2-40B4-BE49-F238E27FC236}">
                            <a16:creationId xmlns:a16="http://schemas.microsoft.com/office/drawing/2014/main" id="{1DCE3AE5-7539-4073-BF01-115962090C7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2" name="Rectangle 881">
                        <a:extLst>
                          <a:ext uri="{FF2B5EF4-FFF2-40B4-BE49-F238E27FC236}">
                            <a16:creationId xmlns:a16="http://schemas.microsoft.com/office/drawing/2014/main" id="{4672E5E0-42B6-4FE2-A7E1-9E52BD1C18C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3" name="Rectangle 882">
                        <a:extLst>
                          <a:ext uri="{FF2B5EF4-FFF2-40B4-BE49-F238E27FC236}">
                            <a16:creationId xmlns:a16="http://schemas.microsoft.com/office/drawing/2014/main" id="{7A2E5DAD-6305-4251-8969-B5BB070B683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4" name="Rectangle 883">
                        <a:extLst>
                          <a:ext uri="{FF2B5EF4-FFF2-40B4-BE49-F238E27FC236}">
                            <a16:creationId xmlns:a16="http://schemas.microsoft.com/office/drawing/2014/main" id="{F653529D-987F-45B7-B834-3E767C11C0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76" name="Group 875">
                      <a:extLst>
                        <a:ext uri="{FF2B5EF4-FFF2-40B4-BE49-F238E27FC236}">
                          <a16:creationId xmlns:a16="http://schemas.microsoft.com/office/drawing/2014/main" id="{E9E961FE-F004-4769-BDD1-9CBA868D01E5}"/>
                        </a:ext>
                      </a:extLst>
                    </p:cNvPr>
                    <p:cNvGrpSpPr/>
                    <p:nvPr/>
                  </p:nvGrpSpPr>
                  <p:grpSpPr>
                    <a:xfrm>
                      <a:off x="3430630" y="3141951"/>
                      <a:ext cx="402287" cy="132521"/>
                      <a:chOff x="3028343" y="3141952"/>
                      <a:chExt cx="402287" cy="132521"/>
                    </a:xfrm>
                  </p:grpSpPr>
                  <p:sp>
                    <p:nvSpPr>
                      <p:cNvPr id="877" name="Rectangle 876">
                        <a:extLst>
                          <a:ext uri="{FF2B5EF4-FFF2-40B4-BE49-F238E27FC236}">
                            <a16:creationId xmlns:a16="http://schemas.microsoft.com/office/drawing/2014/main" id="{14B5A287-3A56-44E0-AD5C-E4569D70D7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8" name="Rectangle 877">
                        <a:extLst>
                          <a:ext uri="{FF2B5EF4-FFF2-40B4-BE49-F238E27FC236}">
                            <a16:creationId xmlns:a16="http://schemas.microsoft.com/office/drawing/2014/main" id="{4CF17AF5-B6AA-4221-A820-628AFCF02B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9" name="Rectangle 878">
                        <a:extLst>
                          <a:ext uri="{FF2B5EF4-FFF2-40B4-BE49-F238E27FC236}">
                            <a16:creationId xmlns:a16="http://schemas.microsoft.com/office/drawing/2014/main" id="{A114CBFE-755C-4604-8F0E-2D48C8B7094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80" name="Rectangle 879">
                        <a:extLst>
                          <a:ext uri="{FF2B5EF4-FFF2-40B4-BE49-F238E27FC236}">
                            <a16:creationId xmlns:a16="http://schemas.microsoft.com/office/drawing/2014/main" id="{E9B20772-43EC-4F1F-8105-1E683FCD37F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66" name="Group 865">
                    <a:extLst>
                      <a:ext uri="{FF2B5EF4-FFF2-40B4-BE49-F238E27FC236}">
                        <a16:creationId xmlns:a16="http://schemas.microsoft.com/office/drawing/2014/main" id="{41121714-B126-4BEA-BA70-8EF8C8CB878C}"/>
                      </a:ext>
                    </a:extLst>
                  </p:cNvPr>
                  <p:cNvGrpSpPr/>
                  <p:nvPr/>
                </p:nvGrpSpPr>
                <p:grpSpPr>
                  <a:xfrm>
                    <a:off x="4146588" y="3141950"/>
                    <a:ext cx="402287" cy="132521"/>
                    <a:chOff x="3028343" y="3141952"/>
                    <a:chExt cx="402287" cy="132521"/>
                  </a:xfrm>
                </p:grpSpPr>
                <p:sp>
                  <p:nvSpPr>
                    <p:cNvPr id="871" name="Rectangle 870">
                      <a:extLst>
                        <a:ext uri="{FF2B5EF4-FFF2-40B4-BE49-F238E27FC236}">
                          <a16:creationId xmlns:a16="http://schemas.microsoft.com/office/drawing/2014/main" id="{65E9DD1C-D63C-4153-A7B8-B01859F9FEC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2" name="Rectangle 871">
                      <a:extLst>
                        <a:ext uri="{FF2B5EF4-FFF2-40B4-BE49-F238E27FC236}">
                          <a16:creationId xmlns:a16="http://schemas.microsoft.com/office/drawing/2014/main" id="{26F36893-803D-4670-91A9-AF3D596DC3A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3" name="Rectangle 872">
                      <a:extLst>
                        <a:ext uri="{FF2B5EF4-FFF2-40B4-BE49-F238E27FC236}">
                          <a16:creationId xmlns:a16="http://schemas.microsoft.com/office/drawing/2014/main" id="{CA2CFF71-B3AD-40B3-BDA9-C8B2A9C1A47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74" name="Rectangle 873">
                      <a:extLst>
                        <a:ext uri="{FF2B5EF4-FFF2-40B4-BE49-F238E27FC236}">
                          <a16:creationId xmlns:a16="http://schemas.microsoft.com/office/drawing/2014/main" id="{28B364DB-C28F-4EA2-8C51-20EBA3208C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67" name="Group 866">
                    <a:extLst>
                      <a:ext uri="{FF2B5EF4-FFF2-40B4-BE49-F238E27FC236}">
                        <a16:creationId xmlns:a16="http://schemas.microsoft.com/office/drawing/2014/main" id="{8DE0E433-9943-480B-A8C8-065B59222857}"/>
                      </a:ext>
                    </a:extLst>
                  </p:cNvPr>
                  <p:cNvGrpSpPr/>
                  <p:nvPr/>
                </p:nvGrpSpPr>
                <p:grpSpPr>
                  <a:xfrm>
                    <a:off x="3877519" y="3185350"/>
                    <a:ext cx="222402" cy="45719"/>
                    <a:chOff x="3610515" y="3580259"/>
                    <a:chExt cx="222402" cy="45719"/>
                  </a:xfrm>
                </p:grpSpPr>
                <p:sp>
                  <p:nvSpPr>
                    <p:cNvPr id="868" name="Circle: Hollow 867">
                      <a:extLst>
                        <a:ext uri="{FF2B5EF4-FFF2-40B4-BE49-F238E27FC236}">
                          <a16:creationId xmlns:a16="http://schemas.microsoft.com/office/drawing/2014/main" id="{22DEE57D-7201-49C0-AC4C-AB048A6992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9" name="Circle: Hollow 868">
                      <a:extLst>
                        <a:ext uri="{FF2B5EF4-FFF2-40B4-BE49-F238E27FC236}">
                          <a16:creationId xmlns:a16="http://schemas.microsoft.com/office/drawing/2014/main" id="{ED7F94B6-BBBE-43CD-989C-19E66157A71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0" name="Circle: Hollow 869">
                      <a:extLst>
                        <a:ext uri="{FF2B5EF4-FFF2-40B4-BE49-F238E27FC236}">
                          <a16:creationId xmlns:a16="http://schemas.microsoft.com/office/drawing/2014/main" id="{DD2D179B-6527-48E0-A1C3-7D442BF631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2" name="Group 801">
                  <a:extLst>
                    <a:ext uri="{FF2B5EF4-FFF2-40B4-BE49-F238E27FC236}">
                      <a16:creationId xmlns:a16="http://schemas.microsoft.com/office/drawing/2014/main" id="{1ECC049B-F7C6-43C6-BB16-22AA9F89F83A}"/>
                    </a:ext>
                  </a:extLst>
                </p:cNvPr>
                <p:cNvGrpSpPr/>
                <p:nvPr/>
              </p:nvGrpSpPr>
              <p:grpSpPr>
                <a:xfrm>
                  <a:off x="3184670" y="3655648"/>
                  <a:ext cx="1520532" cy="132523"/>
                  <a:chOff x="3028343" y="3141950"/>
                  <a:chExt cx="1520532" cy="132523"/>
                </a:xfrm>
              </p:grpSpPr>
              <p:grpSp>
                <p:nvGrpSpPr>
                  <p:cNvPr id="845" name="Group 844">
                    <a:extLst>
                      <a:ext uri="{FF2B5EF4-FFF2-40B4-BE49-F238E27FC236}">
                        <a16:creationId xmlns:a16="http://schemas.microsoft.com/office/drawing/2014/main" id="{41A7E4DA-35D6-48A1-9898-49C6E55F5074}"/>
                      </a:ext>
                    </a:extLst>
                  </p:cNvPr>
                  <p:cNvGrpSpPr/>
                  <p:nvPr/>
                </p:nvGrpSpPr>
                <p:grpSpPr>
                  <a:xfrm>
                    <a:off x="3028343" y="3141951"/>
                    <a:ext cx="804574" cy="132522"/>
                    <a:chOff x="3028343" y="3141951"/>
                    <a:chExt cx="804574" cy="132522"/>
                  </a:xfrm>
                </p:grpSpPr>
                <p:grpSp>
                  <p:nvGrpSpPr>
                    <p:cNvPr id="855" name="Group 854">
                      <a:extLst>
                        <a:ext uri="{FF2B5EF4-FFF2-40B4-BE49-F238E27FC236}">
                          <a16:creationId xmlns:a16="http://schemas.microsoft.com/office/drawing/2014/main" id="{31BD5BDE-BFD6-41AE-8189-960A64C1318A}"/>
                        </a:ext>
                      </a:extLst>
                    </p:cNvPr>
                    <p:cNvGrpSpPr/>
                    <p:nvPr/>
                  </p:nvGrpSpPr>
                  <p:grpSpPr>
                    <a:xfrm>
                      <a:off x="3028343" y="3141952"/>
                      <a:ext cx="402287" cy="132521"/>
                      <a:chOff x="3028343" y="3141952"/>
                      <a:chExt cx="402287" cy="132521"/>
                    </a:xfrm>
                  </p:grpSpPr>
                  <p:sp>
                    <p:nvSpPr>
                      <p:cNvPr id="861" name="Rectangle 860">
                        <a:extLst>
                          <a:ext uri="{FF2B5EF4-FFF2-40B4-BE49-F238E27FC236}">
                            <a16:creationId xmlns:a16="http://schemas.microsoft.com/office/drawing/2014/main" id="{48787A30-F5A7-402D-805A-3E35471889E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2" name="Rectangle 861">
                        <a:extLst>
                          <a:ext uri="{FF2B5EF4-FFF2-40B4-BE49-F238E27FC236}">
                            <a16:creationId xmlns:a16="http://schemas.microsoft.com/office/drawing/2014/main" id="{311ED355-4DEF-4AA3-8CA2-CDF3EED7E48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3" name="Rectangle 862">
                        <a:extLst>
                          <a:ext uri="{FF2B5EF4-FFF2-40B4-BE49-F238E27FC236}">
                            <a16:creationId xmlns:a16="http://schemas.microsoft.com/office/drawing/2014/main" id="{46C2B90F-CE0E-40E7-8EC2-93BF3DAD286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4" name="Rectangle 863">
                        <a:extLst>
                          <a:ext uri="{FF2B5EF4-FFF2-40B4-BE49-F238E27FC236}">
                            <a16:creationId xmlns:a16="http://schemas.microsoft.com/office/drawing/2014/main" id="{79C518E3-9999-4BBF-9822-F6685155BD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56" name="Group 855">
                      <a:extLst>
                        <a:ext uri="{FF2B5EF4-FFF2-40B4-BE49-F238E27FC236}">
                          <a16:creationId xmlns:a16="http://schemas.microsoft.com/office/drawing/2014/main" id="{5DA56D4F-35BC-409C-97F0-B6B300B21B5D}"/>
                        </a:ext>
                      </a:extLst>
                    </p:cNvPr>
                    <p:cNvGrpSpPr/>
                    <p:nvPr/>
                  </p:nvGrpSpPr>
                  <p:grpSpPr>
                    <a:xfrm>
                      <a:off x="3430630" y="3141951"/>
                      <a:ext cx="402287" cy="132521"/>
                      <a:chOff x="3028343" y="3141952"/>
                      <a:chExt cx="402287" cy="132521"/>
                    </a:xfrm>
                  </p:grpSpPr>
                  <p:sp>
                    <p:nvSpPr>
                      <p:cNvPr id="857" name="Rectangle 856">
                        <a:extLst>
                          <a:ext uri="{FF2B5EF4-FFF2-40B4-BE49-F238E27FC236}">
                            <a16:creationId xmlns:a16="http://schemas.microsoft.com/office/drawing/2014/main" id="{8CC3EA7C-0E37-4CA4-BBE3-7C7E032396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8" name="Rectangle 857">
                        <a:extLst>
                          <a:ext uri="{FF2B5EF4-FFF2-40B4-BE49-F238E27FC236}">
                            <a16:creationId xmlns:a16="http://schemas.microsoft.com/office/drawing/2014/main" id="{E76DAF84-F14D-42A2-AA6C-2CD5D546753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9" name="Rectangle 858">
                        <a:extLst>
                          <a:ext uri="{FF2B5EF4-FFF2-40B4-BE49-F238E27FC236}">
                            <a16:creationId xmlns:a16="http://schemas.microsoft.com/office/drawing/2014/main" id="{3D0EF2B8-C17C-464D-8AE3-A911EF976E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60" name="Rectangle 859">
                        <a:extLst>
                          <a:ext uri="{FF2B5EF4-FFF2-40B4-BE49-F238E27FC236}">
                            <a16:creationId xmlns:a16="http://schemas.microsoft.com/office/drawing/2014/main" id="{AC262688-E8D8-48BE-ADD1-B79552CB24D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46" name="Group 845">
                    <a:extLst>
                      <a:ext uri="{FF2B5EF4-FFF2-40B4-BE49-F238E27FC236}">
                        <a16:creationId xmlns:a16="http://schemas.microsoft.com/office/drawing/2014/main" id="{5184A1FE-2C95-4589-ABAE-E5515FCA66EB}"/>
                      </a:ext>
                    </a:extLst>
                  </p:cNvPr>
                  <p:cNvGrpSpPr/>
                  <p:nvPr/>
                </p:nvGrpSpPr>
                <p:grpSpPr>
                  <a:xfrm>
                    <a:off x="4146588" y="3141950"/>
                    <a:ext cx="402287" cy="132521"/>
                    <a:chOff x="3028343" y="3141952"/>
                    <a:chExt cx="402287" cy="132521"/>
                  </a:xfrm>
                </p:grpSpPr>
                <p:sp>
                  <p:nvSpPr>
                    <p:cNvPr id="851" name="Rectangle 850">
                      <a:extLst>
                        <a:ext uri="{FF2B5EF4-FFF2-40B4-BE49-F238E27FC236}">
                          <a16:creationId xmlns:a16="http://schemas.microsoft.com/office/drawing/2014/main" id="{9E5F8A44-8210-4F0B-BA5B-5A15764C46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2" name="Rectangle 851">
                      <a:extLst>
                        <a:ext uri="{FF2B5EF4-FFF2-40B4-BE49-F238E27FC236}">
                          <a16:creationId xmlns:a16="http://schemas.microsoft.com/office/drawing/2014/main" id="{B86E4BCB-1372-4B19-B3D9-75B5F64CE43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3" name="Rectangle 852">
                      <a:extLst>
                        <a:ext uri="{FF2B5EF4-FFF2-40B4-BE49-F238E27FC236}">
                          <a16:creationId xmlns:a16="http://schemas.microsoft.com/office/drawing/2014/main" id="{2F9AA8B8-E2A0-450A-8F6A-118A015D50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54" name="Rectangle 853">
                      <a:extLst>
                        <a:ext uri="{FF2B5EF4-FFF2-40B4-BE49-F238E27FC236}">
                          <a16:creationId xmlns:a16="http://schemas.microsoft.com/office/drawing/2014/main" id="{4B199C6B-CFFB-400F-96E0-309BF3AE0E2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7" name="Group 846">
                    <a:extLst>
                      <a:ext uri="{FF2B5EF4-FFF2-40B4-BE49-F238E27FC236}">
                        <a16:creationId xmlns:a16="http://schemas.microsoft.com/office/drawing/2014/main" id="{FAEA3E83-E836-4D2F-B923-D0576CA865EE}"/>
                      </a:ext>
                    </a:extLst>
                  </p:cNvPr>
                  <p:cNvGrpSpPr/>
                  <p:nvPr/>
                </p:nvGrpSpPr>
                <p:grpSpPr>
                  <a:xfrm>
                    <a:off x="3877519" y="3185350"/>
                    <a:ext cx="222402" cy="45719"/>
                    <a:chOff x="3610515" y="3580259"/>
                    <a:chExt cx="222402" cy="45719"/>
                  </a:xfrm>
                </p:grpSpPr>
                <p:sp>
                  <p:nvSpPr>
                    <p:cNvPr id="848" name="Circle: Hollow 847">
                      <a:extLst>
                        <a:ext uri="{FF2B5EF4-FFF2-40B4-BE49-F238E27FC236}">
                          <a16:creationId xmlns:a16="http://schemas.microsoft.com/office/drawing/2014/main" id="{004B4637-A7CA-44C5-A221-EA8055C61E3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49" name="Circle: Hollow 848">
                      <a:extLst>
                        <a:ext uri="{FF2B5EF4-FFF2-40B4-BE49-F238E27FC236}">
                          <a16:creationId xmlns:a16="http://schemas.microsoft.com/office/drawing/2014/main" id="{856A9E98-A20C-49F4-880D-30DDE090E7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50" name="Circle: Hollow 849">
                      <a:extLst>
                        <a:ext uri="{FF2B5EF4-FFF2-40B4-BE49-F238E27FC236}">
                          <a16:creationId xmlns:a16="http://schemas.microsoft.com/office/drawing/2014/main" id="{EB936FC9-03DC-488D-BE61-689A9D849CD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3" name="Group 802">
                  <a:extLst>
                    <a:ext uri="{FF2B5EF4-FFF2-40B4-BE49-F238E27FC236}">
                      <a16:creationId xmlns:a16="http://schemas.microsoft.com/office/drawing/2014/main" id="{A6D3BC16-9A44-419F-8A06-7FCAB4068E12}"/>
                    </a:ext>
                  </a:extLst>
                </p:cNvPr>
                <p:cNvGrpSpPr/>
                <p:nvPr/>
              </p:nvGrpSpPr>
              <p:grpSpPr>
                <a:xfrm>
                  <a:off x="3132347" y="3613303"/>
                  <a:ext cx="1520532" cy="132523"/>
                  <a:chOff x="3028343" y="3141950"/>
                  <a:chExt cx="1520532" cy="132523"/>
                </a:xfrm>
              </p:grpSpPr>
              <p:grpSp>
                <p:nvGrpSpPr>
                  <p:cNvPr id="825" name="Group 824">
                    <a:extLst>
                      <a:ext uri="{FF2B5EF4-FFF2-40B4-BE49-F238E27FC236}">
                        <a16:creationId xmlns:a16="http://schemas.microsoft.com/office/drawing/2014/main" id="{AD7BAF13-72AA-4238-B700-B50C6634DD2C}"/>
                      </a:ext>
                    </a:extLst>
                  </p:cNvPr>
                  <p:cNvGrpSpPr/>
                  <p:nvPr/>
                </p:nvGrpSpPr>
                <p:grpSpPr>
                  <a:xfrm>
                    <a:off x="3028343" y="3141951"/>
                    <a:ext cx="804574" cy="132522"/>
                    <a:chOff x="3028343" y="3141951"/>
                    <a:chExt cx="804574" cy="132522"/>
                  </a:xfrm>
                </p:grpSpPr>
                <p:grpSp>
                  <p:nvGrpSpPr>
                    <p:cNvPr id="835" name="Group 834">
                      <a:extLst>
                        <a:ext uri="{FF2B5EF4-FFF2-40B4-BE49-F238E27FC236}">
                          <a16:creationId xmlns:a16="http://schemas.microsoft.com/office/drawing/2014/main" id="{1A9FEFF5-844A-429A-AC7E-DC35EBE962CC}"/>
                        </a:ext>
                      </a:extLst>
                    </p:cNvPr>
                    <p:cNvGrpSpPr/>
                    <p:nvPr/>
                  </p:nvGrpSpPr>
                  <p:grpSpPr>
                    <a:xfrm>
                      <a:off x="3028343" y="3141952"/>
                      <a:ext cx="402287" cy="132521"/>
                      <a:chOff x="3028343" y="3141952"/>
                      <a:chExt cx="402287" cy="132521"/>
                    </a:xfrm>
                  </p:grpSpPr>
                  <p:sp>
                    <p:nvSpPr>
                      <p:cNvPr id="841" name="Rectangle 840">
                        <a:extLst>
                          <a:ext uri="{FF2B5EF4-FFF2-40B4-BE49-F238E27FC236}">
                            <a16:creationId xmlns:a16="http://schemas.microsoft.com/office/drawing/2014/main" id="{CE4609F4-A771-4401-ABEB-8E7CFD3AF4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2" name="Rectangle 841">
                        <a:extLst>
                          <a:ext uri="{FF2B5EF4-FFF2-40B4-BE49-F238E27FC236}">
                            <a16:creationId xmlns:a16="http://schemas.microsoft.com/office/drawing/2014/main" id="{6EBC1783-E4F7-43ED-83CB-EA78DA20D39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3" name="Rectangle 842">
                        <a:extLst>
                          <a:ext uri="{FF2B5EF4-FFF2-40B4-BE49-F238E27FC236}">
                            <a16:creationId xmlns:a16="http://schemas.microsoft.com/office/drawing/2014/main" id="{3CF087BA-9EF8-4318-BE05-6288B7680FC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4" name="Rectangle 843">
                        <a:extLst>
                          <a:ext uri="{FF2B5EF4-FFF2-40B4-BE49-F238E27FC236}">
                            <a16:creationId xmlns:a16="http://schemas.microsoft.com/office/drawing/2014/main" id="{A9D54751-605D-44BE-BAB1-022B19706B8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36" name="Group 835">
                      <a:extLst>
                        <a:ext uri="{FF2B5EF4-FFF2-40B4-BE49-F238E27FC236}">
                          <a16:creationId xmlns:a16="http://schemas.microsoft.com/office/drawing/2014/main" id="{03FF49FC-7FB2-44DD-9AEB-1D297BF45DB5}"/>
                        </a:ext>
                      </a:extLst>
                    </p:cNvPr>
                    <p:cNvGrpSpPr/>
                    <p:nvPr/>
                  </p:nvGrpSpPr>
                  <p:grpSpPr>
                    <a:xfrm>
                      <a:off x="3430630" y="3141951"/>
                      <a:ext cx="402287" cy="132521"/>
                      <a:chOff x="3028343" y="3141952"/>
                      <a:chExt cx="402287" cy="132521"/>
                    </a:xfrm>
                  </p:grpSpPr>
                  <p:sp>
                    <p:nvSpPr>
                      <p:cNvPr id="837" name="Rectangle 836">
                        <a:extLst>
                          <a:ext uri="{FF2B5EF4-FFF2-40B4-BE49-F238E27FC236}">
                            <a16:creationId xmlns:a16="http://schemas.microsoft.com/office/drawing/2014/main" id="{E2021017-C335-44FB-B3CA-8393BD4D21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8" name="Rectangle 837">
                        <a:extLst>
                          <a:ext uri="{FF2B5EF4-FFF2-40B4-BE49-F238E27FC236}">
                            <a16:creationId xmlns:a16="http://schemas.microsoft.com/office/drawing/2014/main" id="{171C4DC3-5694-4365-8D21-592CCBFE51A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9" name="Rectangle 838">
                        <a:extLst>
                          <a:ext uri="{FF2B5EF4-FFF2-40B4-BE49-F238E27FC236}">
                            <a16:creationId xmlns:a16="http://schemas.microsoft.com/office/drawing/2014/main" id="{51AB85A7-2642-48B8-89FB-1A942E0FE0F4}"/>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40" name="Rectangle 839">
                        <a:extLst>
                          <a:ext uri="{FF2B5EF4-FFF2-40B4-BE49-F238E27FC236}">
                            <a16:creationId xmlns:a16="http://schemas.microsoft.com/office/drawing/2014/main" id="{DF66C948-136C-4E70-87EE-8B1F677171F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26" name="Group 825">
                    <a:extLst>
                      <a:ext uri="{FF2B5EF4-FFF2-40B4-BE49-F238E27FC236}">
                        <a16:creationId xmlns:a16="http://schemas.microsoft.com/office/drawing/2014/main" id="{8D44762E-A0B8-44B9-8D8E-8804AC8B455D}"/>
                      </a:ext>
                    </a:extLst>
                  </p:cNvPr>
                  <p:cNvGrpSpPr/>
                  <p:nvPr/>
                </p:nvGrpSpPr>
                <p:grpSpPr>
                  <a:xfrm>
                    <a:off x="4146588" y="3141950"/>
                    <a:ext cx="402287" cy="132521"/>
                    <a:chOff x="3028343" y="3141952"/>
                    <a:chExt cx="402287" cy="132521"/>
                  </a:xfrm>
                </p:grpSpPr>
                <p:sp>
                  <p:nvSpPr>
                    <p:cNvPr id="831" name="Rectangle 830">
                      <a:extLst>
                        <a:ext uri="{FF2B5EF4-FFF2-40B4-BE49-F238E27FC236}">
                          <a16:creationId xmlns:a16="http://schemas.microsoft.com/office/drawing/2014/main" id="{99313F25-6E6B-4FAE-9634-C2FDBC42F50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2" name="Rectangle 831">
                      <a:extLst>
                        <a:ext uri="{FF2B5EF4-FFF2-40B4-BE49-F238E27FC236}">
                          <a16:creationId xmlns:a16="http://schemas.microsoft.com/office/drawing/2014/main" id="{5AF3C5C6-EB47-4C16-8C1B-8F1773AA78F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3" name="Rectangle 832">
                      <a:extLst>
                        <a:ext uri="{FF2B5EF4-FFF2-40B4-BE49-F238E27FC236}">
                          <a16:creationId xmlns:a16="http://schemas.microsoft.com/office/drawing/2014/main" id="{AC9ECD3E-B8C6-4F94-A4EF-03293A8310D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34" name="Rectangle 833">
                      <a:extLst>
                        <a:ext uri="{FF2B5EF4-FFF2-40B4-BE49-F238E27FC236}">
                          <a16:creationId xmlns:a16="http://schemas.microsoft.com/office/drawing/2014/main" id="{3C262109-FB31-43B2-8290-D01E5B32BD9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27" name="Group 826">
                    <a:extLst>
                      <a:ext uri="{FF2B5EF4-FFF2-40B4-BE49-F238E27FC236}">
                        <a16:creationId xmlns:a16="http://schemas.microsoft.com/office/drawing/2014/main" id="{1B2383BF-450D-42F2-82A1-A1D5EF7A2400}"/>
                      </a:ext>
                    </a:extLst>
                  </p:cNvPr>
                  <p:cNvGrpSpPr/>
                  <p:nvPr/>
                </p:nvGrpSpPr>
                <p:grpSpPr>
                  <a:xfrm>
                    <a:off x="3877519" y="3185350"/>
                    <a:ext cx="222402" cy="45719"/>
                    <a:chOff x="3610515" y="3580259"/>
                    <a:chExt cx="222402" cy="45719"/>
                  </a:xfrm>
                </p:grpSpPr>
                <p:sp>
                  <p:nvSpPr>
                    <p:cNvPr id="828" name="Circle: Hollow 827">
                      <a:extLst>
                        <a:ext uri="{FF2B5EF4-FFF2-40B4-BE49-F238E27FC236}">
                          <a16:creationId xmlns:a16="http://schemas.microsoft.com/office/drawing/2014/main" id="{9316613D-039C-4389-917F-6C6B6E116C4E}"/>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29" name="Circle: Hollow 828">
                      <a:extLst>
                        <a:ext uri="{FF2B5EF4-FFF2-40B4-BE49-F238E27FC236}">
                          <a16:creationId xmlns:a16="http://schemas.microsoft.com/office/drawing/2014/main" id="{F64E4B8A-A56A-4ABC-8F13-31BA41DA09F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30" name="Circle: Hollow 829">
                      <a:extLst>
                        <a:ext uri="{FF2B5EF4-FFF2-40B4-BE49-F238E27FC236}">
                          <a16:creationId xmlns:a16="http://schemas.microsoft.com/office/drawing/2014/main" id="{7DAB4163-0B8D-46E4-AA88-41F3E422429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804" name="Group 803">
                  <a:extLst>
                    <a:ext uri="{FF2B5EF4-FFF2-40B4-BE49-F238E27FC236}">
                      <a16:creationId xmlns:a16="http://schemas.microsoft.com/office/drawing/2014/main" id="{33935D00-80B7-4190-9B10-DFA94EC86CF6}"/>
                    </a:ext>
                  </a:extLst>
                </p:cNvPr>
                <p:cNvGrpSpPr/>
                <p:nvPr/>
              </p:nvGrpSpPr>
              <p:grpSpPr>
                <a:xfrm>
                  <a:off x="3084903" y="3584285"/>
                  <a:ext cx="1520532" cy="132523"/>
                  <a:chOff x="3028343" y="3141950"/>
                  <a:chExt cx="1520532" cy="132523"/>
                </a:xfrm>
              </p:grpSpPr>
              <p:grpSp>
                <p:nvGrpSpPr>
                  <p:cNvPr id="805" name="Group 804">
                    <a:extLst>
                      <a:ext uri="{FF2B5EF4-FFF2-40B4-BE49-F238E27FC236}">
                        <a16:creationId xmlns:a16="http://schemas.microsoft.com/office/drawing/2014/main" id="{CDFE8527-C7B5-4ECF-ADC0-FCFBA92A0F62}"/>
                      </a:ext>
                    </a:extLst>
                  </p:cNvPr>
                  <p:cNvGrpSpPr/>
                  <p:nvPr/>
                </p:nvGrpSpPr>
                <p:grpSpPr>
                  <a:xfrm>
                    <a:off x="3028343" y="3141951"/>
                    <a:ext cx="804574" cy="132522"/>
                    <a:chOff x="3028343" y="3141951"/>
                    <a:chExt cx="804574" cy="132522"/>
                  </a:xfrm>
                </p:grpSpPr>
                <p:grpSp>
                  <p:nvGrpSpPr>
                    <p:cNvPr id="815" name="Group 814">
                      <a:extLst>
                        <a:ext uri="{FF2B5EF4-FFF2-40B4-BE49-F238E27FC236}">
                          <a16:creationId xmlns:a16="http://schemas.microsoft.com/office/drawing/2014/main" id="{EE957249-BE86-4C3D-A454-8C6A4EA3A900}"/>
                        </a:ext>
                      </a:extLst>
                    </p:cNvPr>
                    <p:cNvGrpSpPr/>
                    <p:nvPr/>
                  </p:nvGrpSpPr>
                  <p:grpSpPr>
                    <a:xfrm>
                      <a:off x="3028343" y="3141952"/>
                      <a:ext cx="402287" cy="132521"/>
                      <a:chOff x="3028343" y="3141952"/>
                      <a:chExt cx="402287" cy="132521"/>
                    </a:xfrm>
                  </p:grpSpPr>
                  <p:sp>
                    <p:nvSpPr>
                      <p:cNvPr id="821" name="Rectangle 820">
                        <a:extLst>
                          <a:ext uri="{FF2B5EF4-FFF2-40B4-BE49-F238E27FC236}">
                            <a16:creationId xmlns:a16="http://schemas.microsoft.com/office/drawing/2014/main" id="{21956DB9-1B4D-43F2-A99D-2679168798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2" name="Rectangle 821">
                        <a:extLst>
                          <a:ext uri="{FF2B5EF4-FFF2-40B4-BE49-F238E27FC236}">
                            <a16:creationId xmlns:a16="http://schemas.microsoft.com/office/drawing/2014/main" id="{FFEFADF0-1C53-4B15-AE8D-D38CC40D2B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3" name="Rectangle 822">
                        <a:extLst>
                          <a:ext uri="{FF2B5EF4-FFF2-40B4-BE49-F238E27FC236}">
                            <a16:creationId xmlns:a16="http://schemas.microsoft.com/office/drawing/2014/main" id="{50727D2D-E3C9-4270-8742-27F23F5ED92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4" name="Rectangle 823">
                        <a:extLst>
                          <a:ext uri="{FF2B5EF4-FFF2-40B4-BE49-F238E27FC236}">
                            <a16:creationId xmlns:a16="http://schemas.microsoft.com/office/drawing/2014/main" id="{A561CCC7-42DD-4719-856B-AE1FA9AFD693}"/>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16" name="Group 815">
                      <a:extLst>
                        <a:ext uri="{FF2B5EF4-FFF2-40B4-BE49-F238E27FC236}">
                          <a16:creationId xmlns:a16="http://schemas.microsoft.com/office/drawing/2014/main" id="{0458E8D7-A595-445F-9977-B9F345AECBC7}"/>
                        </a:ext>
                      </a:extLst>
                    </p:cNvPr>
                    <p:cNvGrpSpPr/>
                    <p:nvPr/>
                  </p:nvGrpSpPr>
                  <p:grpSpPr>
                    <a:xfrm>
                      <a:off x="3430630" y="3141951"/>
                      <a:ext cx="402287" cy="132521"/>
                      <a:chOff x="3028343" y="3141952"/>
                      <a:chExt cx="402287" cy="132521"/>
                    </a:xfrm>
                  </p:grpSpPr>
                  <p:sp>
                    <p:nvSpPr>
                      <p:cNvPr id="817" name="Rectangle 816">
                        <a:extLst>
                          <a:ext uri="{FF2B5EF4-FFF2-40B4-BE49-F238E27FC236}">
                            <a16:creationId xmlns:a16="http://schemas.microsoft.com/office/drawing/2014/main" id="{9C46FD0E-FAC0-437A-8D3D-E5C4927B49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8" name="Rectangle 817">
                        <a:extLst>
                          <a:ext uri="{FF2B5EF4-FFF2-40B4-BE49-F238E27FC236}">
                            <a16:creationId xmlns:a16="http://schemas.microsoft.com/office/drawing/2014/main" id="{B1CF997D-72EC-4111-AE53-66360AA0504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9" name="Rectangle 818">
                        <a:extLst>
                          <a:ext uri="{FF2B5EF4-FFF2-40B4-BE49-F238E27FC236}">
                            <a16:creationId xmlns:a16="http://schemas.microsoft.com/office/drawing/2014/main" id="{A854DDCD-6FA3-4EB3-B0AE-E20F258D464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20" name="Rectangle 819">
                        <a:extLst>
                          <a:ext uri="{FF2B5EF4-FFF2-40B4-BE49-F238E27FC236}">
                            <a16:creationId xmlns:a16="http://schemas.microsoft.com/office/drawing/2014/main" id="{265AEF56-5641-4A76-A23A-C4B483B62EEC}"/>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06" name="Group 805">
                    <a:extLst>
                      <a:ext uri="{FF2B5EF4-FFF2-40B4-BE49-F238E27FC236}">
                        <a16:creationId xmlns:a16="http://schemas.microsoft.com/office/drawing/2014/main" id="{A7C4944D-ECA7-452E-A9E1-1A8A48AD2C38}"/>
                      </a:ext>
                    </a:extLst>
                  </p:cNvPr>
                  <p:cNvGrpSpPr/>
                  <p:nvPr/>
                </p:nvGrpSpPr>
                <p:grpSpPr>
                  <a:xfrm>
                    <a:off x="4146588" y="3141950"/>
                    <a:ext cx="402287" cy="132521"/>
                    <a:chOff x="3028343" y="3141952"/>
                    <a:chExt cx="402287" cy="132521"/>
                  </a:xfrm>
                </p:grpSpPr>
                <p:sp>
                  <p:nvSpPr>
                    <p:cNvPr id="811" name="Rectangle 810">
                      <a:extLst>
                        <a:ext uri="{FF2B5EF4-FFF2-40B4-BE49-F238E27FC236}">
                          <a16:creationId xmlns:a16="http://schemas.microsoft.com/office/drawing/2014/main" id="{BD9A6E9C-B90C-4CB8-A8A3-0C1C804D0B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2" name="Rectangle 811">
                      <a:extLst>
                        <a:ext uri="{FF2B5EF4-FFF2-40B4-BE49-F238E27FC236}">
                          <a16:creationId xmlns:a16="http://schemas.microsoft.com/office/drawing/2014/main" id="{AD27261F-CA77-4642-BF6D-DFC8EFA3064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3" name="Rectangle 812">
                      <a:extLst>
                        <a:ext uri="{FF2B5EF4-FFF2-40B4-BE49-F238E27FC236}">
                          <a16:creationId xmlns:a16="http://schemas.microsoft.com/office/drawing/2014/main" id="{D454313B-891B-440B-A65A-70AE94F4587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4" name="Rectangle 813">
                      <a:extLst>
                        <a:ext uri="{FF2B5EF4-FFF2-40B4-BE49-F238E27FC236}">
                          <a16:creationId xmlns:a16="http://schemas.microsoft.com/office/drawing/2014/main" id="{F20CD57C-B383-4736-9D4E-4E6E1CD81BC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07" name="Group 806">
                    <a:extLst>
                      <a:ext uri="{FF2B5EF4-FFF2-40B4-BE49-F238E27FC236}">
                        <a16:creationId xmlns:a16="http://schemas.microsoft.com/office/drawing/2014/main" id="{7FB77E75-6165-41E3-BDAC-F5B9A66F21F4}"/>
                      </a:ext>
                    </a:extLst>
                  </p:cNvPr>
                  <p:cNvGrpSpPr/>
                  <p:nvPr/>
                </p:nvGrpSpPr>
                <p:grpSpPr>
                  <a:xfrm>
                    <a:off x="3877519" y="3185350"/>
                    <a:ext cx="222402" cy="45719"/>
                    <a:chOff x="3610515" y="3580259"/>
                    <a:chExt cx="222402" cy="45719"/>
                  </a:xfrm>
                </p:grpSpPr>
                <p:sp>
                  <p:nvSpPr>
                    <p:cNvPr id="808" name="Circle: Hollow 807">
                      <a:extLst>
                        <a:ext uri="{FF2B5EF4-FFF2-40B4-BE49-F238E27FC236}">
                          <a16:creationId xmlns:a16="http://schemas.microsoft.com/office/drawing/2014/main" id="{B5C19139-7C0F-411B-BDF4-8A0724744E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09" name="Circle: Hollow 808">
                      <a:extLst>
                        <a:ext uri="{FF2B5EF4-FFF2-40B4-BE49-F238E27FC236}">
                          <a16:creationId xmlns:a16="http://schemas.microsoft.com/office/drawing/2014/main" id="{2A30AD31-559C-4F0E-9212-09C205CB7160}"/>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10" name="Circle: Hollow 809">
                      <a:extLst>
                        <a:ext uri="{FF2B5EF4-FFF2-40B4-BE49-F238E27FC236}">
                          <a16:creationId xmlns:a16="http://schemas.microsoft.com/office/drawing/2014/main" id="{E2297291-180D-4B29-B022-DDC582CEF1C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2" name="Group 501">
                <a:extLst>
                  <a:ext uri="{FF2B5EF4-FFF2-40B4-BE49-F238E27FC236}">
                    <a16:creationId xmlns:a16="http://schemas.microsoft.com/office/drawing/2014/main" id="{DE0259A4-9DCA-4BFC-876B-1E3EB6D40EAA}"/>
                  </a:ext>
                </a:extLst>
              </p:cNvPr>
              <p:cNvGrpSpPr/>
              <p:nvPr/>
            </p:nvGrpSpPr>
            <p:grpSpPr>
              <a:xfrm>
                <a:off x="3101720" y="3414603"/>
                <a:ext cx="2196243" cy="354656"/>
                <a:chOff x="3086539" y="3584285"/>
                <a:chExt cx="1807454" cy="354656"/>
              </a:xfrm>
            </p:grpSpPr>
            <p:grpSp>
              <p:nvGrpSpPr>
                <p:cNvPr id="652" name="Group 651">
                  <a:extLst>
                    <a:ext uri="{FF2B5EF4-FFF2-40B4-BE49-F238E27FC236}">
                      <a16:creationId xmlns:a16="http://schemas.microsoft.com/office/drawing/2014/main" id="{6C0944BF-9183-422F-83B2-F5C5F1670CFE}"/>
                    </a:ext>
                  </a:extLst>
                </p:cNvPr>
                <p:cNvGrpSpPr/>
                <p:nvPr/>
              </p:nvGrpSpPr>
              <p:grpSpPr>
                <a:xfrm>
                  <a:off x="3284033" y="3729438"/>
                  <a:ext cx="1609960" cy="209503"/>
                  <a:chOff x="3283150" y="4016396"/>
                  <a:chExt cx="1609960" cy="209503"/>
                </a:xfrm>
              </p:grpSpPr>
              <p:grpSp>
                <p:nvGrpSpPr>
                  <p:cNvPr id="737" name="Group 736">
                    <a:extLst>
                      <a:ext uri="{FF2B5EF4-FFF2-40B4-BE49-F238E27FC236}">
                        <a16:creationId xmlns:a16="http://schemas.microsoft.com/office/drawing/2014/main" id="{584B4EC7-C31F-4CE0-BA8B-F82306CEA222}"/>
                      </a:ext>
                    </a:extLst>
                  </p:cNvPr>
                  <p:cNvGrpSpPr/>
                  <p:nvPr/>
                </p:nvGrpSpPr>
                <p:grpSpPr>
                  <a:xfrm>
                    <a:off x="3370942" y="4093376"/>
                    <a:ext cx="1522168" cy="132523"/>
                    <a:chOff x="3028343" y="3141950"/>
                    <a:chExt cx="1522168" cy="132523"/>
                  </a:xfrm>
                </p:grpSpPr>
                <p:grpSp>
                  <p:nvGrpSpPr>
                    <p:cNvPr id="780" name="Group 779">
                      <a:extLst>
                        <a:ext uri="{FF2B5EF4-FFF2-40B4-BE49-F238E27FC236}">
                          <a16:creationId xmlns:a16="http://schemas.microsoft.com/office/drawing/2014/main" id="{A0DA8342-6422-4EF7-9E2E-7F48CFF38696}"/>
                        </a:ext>
                      </a:extLst>
                    </p:cNvPr>
                    <p:cNvGrpSpPr/>
                    <p:nvPr/>
                  </p:nvGrpSpPr>
                  <p:grpSpPr>
                    <a:xfrm>
                      <a:off x="3028343" y="3141951"/>
                      <a:ext cx="804574" cy="132522"/>
                      <a:chOff x="3028343" y="3141951"/>
                      <a:chExt cx="804574" cy="132522"/>
                    </a:xfrm>
                  </p:grpSpPr>
                  <p:grpSp>
                    <p:nvGrpSpPr>
                      <p:cNvPr id="790" name="Group 789">
                        <a:extLst>
                          <a:ext uri="{FF2B5EF4-FFF2-40B4-BE49-F238E27FC236}">
                            <a16:creationId xmlns:a16="http://schemas.microsoft.com/office/drawing/2014/main" id="{5FC4229D-EA68-41B6-947C-D945C9341B4D}"/>
                          </a:ext>
                        </a:extLst>
                      </p:cNvPr>
                      <p:cNvGrpSpPr/>
                      <p:nvPr/>
                    </p:nvGrpSpPr>
                    <p:grpSpPr>
                      <a:xfrm>
                        <a:off x="3028343" y="3141952"/>
                        <a:ext cx="402287" cy="132521"/>
                        <a:chOff x="3028343" y="3141952"/>
                        <a:chExt cx="402287" cy="132521"/>
                      </a:xfrm>
                    </p:grpSpPr>
                    <p:sp>
                      <p:nvSpPr>
                        <p:cNvPr id="796" name="Rectangle 795">
                          <a:extLst>
                            <a:ext uri="{FF2B5EF4-FFF2-40B4-BE49-F238E27FC236}">
                              <a16:creationId xmlns:a16="http://schemas.microsoft.com/office/drawing/2014/main" id="{03EFF85A-BFF3-4BCB-99BE-EA03D0D310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7" name="Rectangle 796">
                          <a:extLst>
                            <a:ext uri="{FF2B5EF4-FFF2-40B4-BE49-F238E27FC236}">
                              <a16:creationId xmlns:a16="http://schemas.microsoft.com/office/drawing/2014/main" id="{66C8A8AB-4EC7-4008-8F3D-670B758C6BB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8" name="Rectangle 797">
                          <a:extLst>
                            <a:ext uri="{FF2B5EF4-FFF2-40B4-BE49-F238E27FC236}">
                              <a16:creationId xmlns:a16="http://schemas.microsoft.com/office/drawing/2014/main" id="{05BEFDD5-2CD8-4068-A885-8E499B0F80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9" name="Rectangle 798">
                          <a:extLst>
                            <a:ext uri="{FF2B5EF4-FFF2-40B4-BE49-F238E27FC236}">
                              <a16:creationId xmlns:a16="http://schemas.microsoft.com/office/drawing/2014/main" id="{6B1A947D-F4A6-4931-A86F-648247E488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91" name="Group 790">
                        <a:extLst>
                          <a:ext uri="{FF2B5EF4-FFF2-40B4-BE49-F238E27FC236}">
                            <a16:creationId xmlns:a16="http://schemas.microsoft.com/office/drawing/2014/main" id="{67A90BFC-E970-45D8-B098-CA8011F81F6D}"/>
                          </a:ext>
                        </a:extLst>
                      </p:cNvPr>
                      <p:cNvGrpSpPr/>
                      <p:nvPr/>
                    </p:nvGrpSpPr>
                    <p:grpSpPr>
                      <a:xfrm>
                        <a:off x="3430630" y="3141951"/>
                        <a:ext cx="402287" cy="132521"/>
                        <a:chOff x="3028343" y="3141952"/>
                        <a:chExt cx="402287" cy="132521"/>
                      </a:xfrm>
                    </p:grpSpPr>
                    <p:sp>
                      <p:nvSpPr>
                        <p:cNvPr id="792" name="Rectangle 791">
                          <a:extLst>
                            <a:ext uri="{FF2B5EF4-FFF2-40B4-BE49-F238E27FC236}">
                              <a16:creationId xmlns:a16="http://schemas.microsoft.com/office/drawing/2014/main" id="{D5B49D48-C4D2-4CD5-9595-9E2EBC978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3" name="Rectangle 792">
                          <a:extLst>
                            <a:ext uri="{FF2B5EF4-FFF2-40B4-BE49-F238E27FC236}">
                              <a16:creationId xmlns:a16="http://schemas.microsoft.com/office/drawing/2014/main" id="{1C634B7B-D449-4645-ACBE-2B627881441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4" name="Rectangle 793">
                          <a:extLst>
                            <a:ext uri="{FF2B5EF4-FFF2-40B4-BE49-F238E27FC236}">
                              <a16:creationId xmlns:a16="http://schemas.microsoft.com/office/drawing/2014/main" id="{9F51ACC5-60FC-4239-B0C4-159543EF6EF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5" name="Rectangle 794">
                          <a:extLst>
                            <a:ext uri="{FF2B5EF4-FFF2-40B4-BE49-F238E27FC236}">
                              <a16:creationId xmlns:a16="http://schemas.microsoft.com/office/drawing/2014/main" id="{96A6B5D1-77EF-4F38-8746-259B1821361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81" name="Group 780">
                      <a:extLst>
                        <a:ext uri="{FF2B5EF4-FFF2-40B4-BE49-F238E27FC236}">
                          <a16:creationId xmlns:a16="http://schemas.microsoft.com/office/drawing/2014/main" id="{334763F7-4BF3-4320-BBBF-BF5F0EC6C85B}"/>
                        </a:ext>
                      </a:extLst>
                    </p:cNvPr>
                    <p:cNvGrpSpPr/>
                    <p:nvPr/>
                  </p:nvGrpSpPr>
                  <p:grpSpPr>
                    <a:xfrm>
                      <a:off x="4146588" y="3141950"/>
                      <a:ext cx="403923" cy="132521"/>
                      <a:chOff x="3028343" y="3141952"/>
                      <a:chExt cx="403923" cy="132521"/>
                    </a:xfrm>
                  </p:grpSpPr>
                  <p:sp>
                    <p:nvSpPr>
                      <p:cNvPr id="786" name="Rectangle 785">
                        <a:extLst>
                          <a:ext uri="{FF2B5EF4-FFF2-40B4-BE49-F238E27FC236}">
                            <a16:creationId xmlns:a16="http://schemas.microsoft.com/office/drawing/2014/main" id="{78991A78-4934-40A0-9327-E028138025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7" name="Rectangle 786">
                        <a:extLst>
                          <a:ext uri="{FF2B5EF4-FFF2-40B4-BE49-F238E27FC236}">
                            <a16:creationId xmlns:a16="http://schemas.microsoft.com/office/drawing/2014/main" id="{69E935CF-D97C-4678-9658-806F24D0694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8" name="Rectangle 787">
                        <a:extLst>
                          <a:ext uri="{FF2B5EF4-FFF2-40B4-BE49-F238E27FC236}">
                            <a16:creationId xmlns:a16="http://schemas.microsoft.com/office/drawing/2014/main" id="{9C814A87-0ABC-4A9D-983E-7BE07940014D}"/>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89" name="Rectangle 788">
                        <a:extLst>
                          <a:ext uri="{FF2B5EF4-FFF2-40B4-BE49-F238E27FC236}">
                            <a16:creationId xmlns:a16="http://schemas.microsoft.com/office/drawing/2014/main" id="{A263D6A5-5B48-45C1-AF2D-B5982FCEDF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82" name="Group 781">
                      <a:extLst>
                        <a:ext uri="{FF2B5EF4-FFF2-40B4-BE49-F238E27FC236}">
                          <a16:creationId xmlns:a16="http://schemas.microsoft.com/office/drawing/2014/main" id="{D0E7AB6C-9E2D-4490-8308-EB0C74F67697}"/>
                        </a:ext>
                      </a:extLst>
                    </p:cNvPr>
                    <p:cNvGrpSpPr/>
                    <p:nvPr/>
                  </p:nvGrpSpPr>
                  <p:grpSpPr>
                    <a:xfrm>
                      <a:off x="3877519" y="3185350"/>
                      <a:ext cx="222402" cy="45719"/>
                      <a:chOff x="3610515" y="3580259"/>
                      <a:chExt cx="222402" cy="45719"/>
                    </a:xfrm>
                  </p:grpSpPr>
                  <p:sp>
                    <p:nvSpPr>
                      <p:cNvPr id="783" name="Circle: Hollow 782">
                        <a:extLst>
                          <a:ext uri="{FF2B5EF4-FFF2-40B4-BE49-F238E27FC236}">
                            <a16:creationId xmlns:a16="http://schemas.microsoft.com/office/drawing/2014/main" id="{D159A638-25F1-4096-8D75-0172E0F9806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4" name="Circle: Hollow 783">
                        <a:extLst>
                          <a:ext uri="{FF2B5EF4-FFF2-40B4-BE49-F238E27FC236}">
                            <a16:creationId xmlns:a16="http://schemas.microsoft.com/office/drawing/2014/main" id="{BE2EB115-C0A5-425A-BF24-0540BC507147}"/>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85" name="Circle: Hollow 784">
                        <a:extLst>
                          <a:ext uri="{FF2B5EF4-FFF2-40B4-BE49-F238E27FC236}">
                            <a16:creationId xmlns:a16="http://schemas.microsoft.com/office/drawing/2014/main" id="{1FC6D1B8-0FF9-4803-9A6F-20C35DBC5A3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8" name="Group 737">
                    <a:extLst>
                      <a:ext uri="{FF2B5EF4-FFF2-40B4-BE49-F238E27FC236}">
                        <a16:creationId xmlns:a16="http://schemas.microsoft.com/office/drawing/2014/main" id="{3E5CB216-7DC9-440A-B470-6945A32E40CA}"/>
                      </a:ext>
                    </a:extLst>
                  </p:cNvPr>
                  <p:cNvGrpSpPr/>
                  <p:nvPr/>
                </p:nvGrpSpPr>
                <p:grpSpPr>
                  <a:xfrm>
                    <a:off x="3329008" y="4057316"/>
                    <a:ext cx="1520532" cy="132523"/>
                    <a:chOff x="3028343" y="3141950"/>
                    <a:chExt cx="1520532" cy="132523"/>
                  </a:xfrm>
                </p:grpSpPr>
                <p:grpSp>
                  <p:nvGrpSpPr>
                    <p:cNvPr id="760" name="Group 759">
                      <a:extLst>
                        <a:ext uri="{FF2B5EF4-FFF2-40B4-BE49-F238E27FC236}">
                          <a16:creationId xmlns:a16="http://schemas.microsoft.com/office/drawing/2014/main" id="{44A93979-67FA-4AC9-B660-20FA689EBA9D}"/>
                        </a:ext>
                      </a:extLst>
                    </p:cNvPr>
                    <p:cNvGrpSpPr/>
                    <p:nvPr/>
                  </p:nvGrpSpPr>
                  <p:grpSpPr>
                    <a:xfrm>
                      <a:off x="3028343" y="3141951"/>
                      <a:ext cx="804574" cy="132522"/>
                      <a:chOff x="3028343" y="3141951"/>
                      <a:chExt cx="804574" cy="132522"/>
                    </a:xfrm>
                  </p:grpSpPr>
                  <p:grpSp>
                    <p:nvGrpSpPr>
                      <p:cNvPr id="770" name="Group 769">
                        <a:extLst>
                          <a:ext uri="{FF2B5EF4-FFF2-40B4-BE49-F238E27FC236}">
                            <a16:creationId xmlns:a16="http://schemas.microsoft.com/office/drawing/2014/main" id="{98193775-EF6A-4667-9B74-52650E36223C}"/>
                          </a:ext>
                        </a:extLst>
                      </p:cNvPr>
                      <p:cNvGrpSpPr/>
                      <p:nvPr/>
                    </p:nvGrpSpPr>
                    <p:grpSpPr>
                      <a:xfrm>
                        <a:off x="3028343" y="3141952"/>
                        <a:ext cx="402287" cy="132521"/>
                        <a:chOff x="3028343" y="3141952"/>
                        <a:chExt cx="402287" cy="132521"/>
                      </a:xfrm>
                    </p:grpSpPr>
                    <p:sp>
                      <p:nvSpPr>
                        <p:cNvPr id="776" name="Rectangle 775">
                          <a:extLst>
                            <a:ext uri="{FF2B5EF4-FFF2-40B4-BE49-F238E27FC236}">
                              <a16:creationId xmlns:a16="http://schemas.microsoft.com/office/drawing/2014/main" id="{EFFDA81A-3005-4095-A0EC-0D3C1E3857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7" name="Rectangle 776">
                          <a:extLst>
                            <a:ext uri="{FF2B5EF4-FFF2-40B4-BE49-F238E27FC236}">
                              <a16:creationId xmlns:a16="http://schemas.microsoft.com/office/drawing/2014/main" id="{8F209A37-5E03-4F1B-93B4-CAF5ED972F2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8" name="Rectangle 777">
                          <a:extLst>
                            <a:ext uri="{FF2B5EF4-FFF2-40B4-BE49-F238E27FC236}">
                              <a16:creationId xmlns:a16="http://schemas.microsoft.com/office/drawing/2014/main" id="{B6E62C1E-4886-4180-B3CC-F5421C201A5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9" name="Rectangle 778">
                          <a:extLst>
                            <a:ext uri="{FF2B5EF4-FFF2-40B4-BE49-F238E27FC236}">
                              <a16:creationId xmlns:a16="http://schemas.microsoft.com/office/drawing/2014/main" id="{E843D006-7D0C-46A2-91C1-6567E36074B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71" name="Group 770">
                        <a:extLst>
                          <a:ext uri="{FF2B5EF4-FFF2-40B4-BE49-F238E27FC236}">
                            <a16:creationId xmlns:a16="http://schemas.microsoft.com/office/drawing/2014/main" id="{F9332CC3-A681-48E5-A1C7-B1C715E35CBC}"/>
                          </a:ext>
                        </a:extLst>
                      </p:cNvPr>
                      <p:cNvGrpSpPr/>
                      <p:nvPr/>
                    </p:nvGrpSpPr>
                    <p:grpSpPr>
                      <a:xfrm>
                        <a:off x="3430630" y="3141951"/>
                        <a:ext cx="402287" cy="132521"/>
                        <a:chOff x="3028343" y="3141952"/>
                        <a:chExt cx="402287" cy="132521"/>
                      </a:xfrm>
                    </p:grpSpPr>
                    <p:sp>
                      <p:nvSpPr>
                        <p:cNvPr id="772" name="Rectangle 771">
                          <a:extLst>
                            <a:ext uri="{FF2B5EF4-FFF2-40B4-BE49-F238E27FC236}">
                              <a16:creationId xmlns:a16="http://schemas.microsoft.com/office/drawing/2014/main" id="{BBD7052F-DEE6-4C0A-8929-6E24D035EF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3" name="Rectangle 772">
                          <a:extLst>
                            <a:ext uri="{FF2B5EF4-FFF2-40B4-BE49-F238E27FC236}">
                              <a16:creationId xmlns:a16="http://schemas.microsoft.com/office/drawing/2014/main" id="{C4DDCC49-7859-4002-8E2C-73381407C8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4" name="Rectangle 773">
                          <a:extLst>
                            <a:ext uri="{FF2B5EF4-FFF2-40B4-BE49-F238E27FC236}">
                              <a16:creationId xmlns:a16="http://schemas.microsoft.com/office/drawing/2014/main" id="{AA76AFBB-3D6B-4BD3-9C25-DC97F133EC9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5" name="Rectangle 774">
                          <a:extLst>
                            <a:ext uri="{FF2B5EF4-FFF2-40B4-BE49-F238E27FC236}">
                              <a16:creationId xmlns:a16="http://schemas.microsoft.com/office/drawing/2014/main" id="{EF46A1DF-AD43-4DBD-BDF9-84C7E07B1B7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61" name="Group 760">
                      <a:extLst>
                        <a:ext uri="{FF2B5EF4-FFF2-40B4-BE49-F238E27FC236}">
                          <a16:creationId xmlns:a16="http://schemas.microsoft.com/office/drawing/2014/main" id="{AABAC358-200C-44B7-B2FB-688FCA158BD0}"/>
                        </a:ext>
                      </a:extLst>
                    </p:cNvPr>
                    <p:cNvGrpSpPr/>
                    <p:nvPr/>
                  </p:nvGrpSpPr>
                  <p:grpSpPr>
                    <a:xfrm>
                      <a:off x="4146588" y="3141950"/>
                      <a:ext cx="402287" cy="132521"/>
                      <a:chOff x="3028343" y="3141952"/>
                      <a:chExt cx="402287" cy="132521"/>
                    </a:xfrm>
                  </p:grpSpPr>
                  <p:sp>
                    <p:nvSpPr>
                      <p:cNvPr id="766" name="Rectangle 765">
                        <a:extLst>
                          <a:ext uri="{FF2B5EF4-FFF2-40B4-BE49-F238E27FC236}">
                            <a16:creationId xmlns:a16="http://schemas.microsoft.com/office/drawing/2014/main" id="{218125CE-61AE-46C5-B008-46ADADBA92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7" name="Rectangle 766">
                        <a:extLst>
                          <a:ext uri="{FF2B5EF4-FFF2-40B4-BE49-F238E27FC236}">
                            <a16:creationId xmlns:a16="http://schemas.microsoft.com/office/drawing/2014/main" id="{E844DA46-8BA9-4A50-96DC-FF0887EBDC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8" name="Rectangle 767">
                        <a:extLst>
                          <a:ext uri="{FF2B5EF4-FFF2-40B4-BE49-F238E27FC236}">
                            <a16:creationId xmlns:a16="http://schemas.microsoft.com/office/drawing/2014/main" id="{598C923D-2DBB-46D7-83DE-CB2266B533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9" name="Rectangle 768">
                        <a:extLst>
                          <a:ext uri="{FF2B5EF4-FFF2-40B4-BE49-F238E27FC236}">
                            <a16:creationId xmlns:a16="http://schemas.microsoft.com/office/drawing/2014/main" id="{BD55026E-D494-4F43-9FC0-C85B7C1247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62" name="Group 761">
                      <a:extLst>
                        <a:ext uri="{FF2B5EF4-FFF2-40B4-BE49-F238E27FC236}">
                          <a16:creationId xmlns:a16="http://schemas.microsoft.com/office/drawing/2014/main" id="{D1CE38B9-05D5-4E86-86CE-7126EC8C133D}"/>
                        </a:ext>
                      </a:extLst>
                    </p:cNvPr>
                    <p:cNvGrpSpPr/>
                    <p:nvPr/>
                  </p:nvGrpSpPr>
                  <p:grpSpPr>
                    <a:xfrm>
                      <a:off x="3877519" y="3185350"/>
                      <a:ext cx="222402" cy="45719"/>
                      <a:chOff x="3610515" y="3580259"/>
                      <a:chExt cx="222402" cy="45719"/>
                    </a:xfrm>
                  </p:grpSpPr>
                  <p:sp>
                    <p:nvSpPr>
                      <p:cNvPr id="763" name="Circle: Hollow 762">
                        <a:extLst>
                          <a:ext uri="{FF2B5EF4-FFF2-40B4-BE49-F238E27FC236}">
                            <a16:creationId xmlns:a16="http://schemas.microsoft.com/office/drawing/2014/main" id="{2693166D-F683-4C54-A6F5-38AA79CE6E7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4" name="Circle: Hollow 763">
                        <a:extLst>
                          <a:ext uri="{FF2B5EF4-FFF2-40B4-BE49-F238E27FC236}">
                            <a16:creationId xmlns:a16="http://schemas.microsoft.com/office/drawing/2014/main" id="{1EABE8C6-F43E-450D-8A1A-F85EA6414C9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65" name="Circle: Hollow 764">
                        <a:extLst>
                          <a:ext uri="{FF2B5EF4-FFF2-40B4-BE49-F238E27FC236}">
                            <a16:creationId xmlns:a16="http://schemas.microsoft.com/office/drawing/2014/main" id="{5498512D-BC59-4554-829E-00CD2689EB1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739" name="Group 738">
                    <a:extLst>
                      <a:ext uri="{FF2B5EF4-FFF2-40B4-BE49-F238E27FC236}">
                        <a16:creationId xmlns:a16="http://schemas.microsoft.com/office/drawing/2014/main" id="{E786CEB8-D5CB-45CB-972D-31DDB737D8C3}"/>
                      </a:ext>
                    </a:extLst>
                  </p:cNvPr>
                  <p:cNvGrpSpPr/>
                  <p:nvPr/>
                </p:nvGrpSpPr>
                <p:grpSpPr>
                  <a:xfrm>
                    <a:off x="3283150" y="4016396"/>
                    <a:ext cx="1520532" cy="132523"/>
                    <a:chOff x="3028343" y="3141950"/>
                    <a:chExt cx="1520532" cy="132523"/>
                  </a:xfrm>
                </p:grpSpPr>
                <p:grpSp>
                  <p:nvGrpSpPr>
                    <p:cNvPr id="740" name="Group 739">
                      <a:extLst>
                        <a:ext uri="{FF2B5EF4-FFF2-40B4-BE49-F238E27FC236}">
                          <a16:creationId xmlns:a16="http://schemas.microsoft.com/office/drawing/2014/main" id="{A5BBC8E5-9EDC-4F3F-95F2-81C8DAB5ADDE}"/>
                        </a:ext>
                      </a:extLst>
                    </p:cNvPr>
                    <p:cNvGrpSpPr/>
                    <p:nvPr/>
                  </p:nvGrpSpPr>
                  <p:grpSpPr>
                    <a:xfrm>
                      <a:off x="3028343" y="3141951"/>
                      <a:ext cx="804574" cy="132522"/>
                      <a:chOff x="3028343" y="3141951"/>
                      <a:chExt cx="804574" cy="132522"/>
                    </a:xfrm>
                  </p:grpSpPr>
                  <p:grpSp>
                    <p:nvGrpSpPr>
                      <p:cNvPr id="750" name="Group 749">
                        <a:extLst>
                          <a:ext uri="{FF2B5EF4-FFF2-40B4-BE49-F238E27FC236}">
                            <a16:creationId xmlns:a16="http://schemas.microsoft.com/office/drawing/2014/main" id="{A2591BD4-26A3-4C30-924B-901CD61E4EB0}"/>
                          </a:ext>
                        </a:extLst>
                      </p:cNvPr>
                      <p:cNvGrpSpPr/>
                      <p:nvPr/>
                    </p:nvGrpSpPr>
                    <p:grpSpPr>
                      <a:xfrm>
                        <a:off x="3028343" y="3141952"/>
                        <a:ext cx="402287" cy="132521"/>
                        <a:chOff x="3028343" y="3141952"/>
                        <a:chExt cx="402287" cy="132521"/>
                      </a:xfrm>
                    </p:grpSpPr>
                    <p:sp>
                      <p:nvSpPr>
                        <p:cNvPr id="756" name="Rectangle 755">
                          <a:extLst>
                            <a:ext uri="{FF2B5EF4-FFF2-40B4-BE49-F238E27FC236}">
                              <a16:creationId xmlns:a16="http://schemas.microsoft.com/office/drawing/2014/main" id="{3C077570-1EC1-4819-96D2-B2B2CD40F2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7" name="Rectangle 756">
                          <a:extLst>
                            <a:ext uri="{FF2B5EF4-FFF2-40B4-BE49-F238E27FC236}">
                              <a16:creationId xmlns:a16="http://schemas.microsoft.com/office/drawing/2014/main" id="{472EC201-1112-473B-96A7-2262754A895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8" name="Rectangle 757">
                          <a:extLst>
                            <a:ext uri="{FF2B5EF4-FFF2-40B4-BE49-F238E27FC236}">
                              <a16:creationId xmlns:a16="http://schemas.microsoft.com/office/drawing/2014/main" id="{932C197F-3406-45A0-83DC-3C6DBE7128B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9" name="Rectangle 758">
                          <a:extLst>
                            <a:ext uri="{FF2B5EF4-FFF2-40B4-BE49-F238E27FC236}">
                              <a16:creationId xmlns:a16="http://schemas.microsoft.com/office/drawing/2014/main" id="{EA54EAAF-062C-4100-8344-E868582B97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51" name="Group 750">
                        <a:extLst>
                          <a:ext uri="{FF2B5EF4-FFF2-40B4-BE49-F238E27FC236}">
                            <a16:creationId xmlns:a16="http://schemas.microsoft.com/office/drawing/2014/main" id="{667E377E-239A-4142-9861-45EC838F07D6}"/>
                          </a:ext>
                        </a:extLst>
                      </p:cNvPr>
                      <p:cNvGrpSpPr/>
                      <p:nvPr/>
                    </p:nvGrpSpPr>
                    <p:grpSpPr>
                      <a:xfrm>
                        <a:off x="3430630" y="3141951"/>
                        <a:ext cx="402287" cy="132521"/>
                        <a:chOff x="3028343" y="3141952"/>
                        <a:chExt cx="402287" cy="132521"/>
                      </a:xfrm>
                    </p:grpSpPr>
                    <p:sp>
                      <p:nvSpPr>
                        <p:cNvPr id="752" name="Rectangle 751">
                          <a:extLst>
                            <a:ext uri="{FF2B5EF4-FFF2-40B4-BE49-F238E27FC236}">
                              <a16:creationId xmlns:a16="http://schemas.microsoft.com/office/drawing/2014/main" id="{7F6207DB-1026-4E77-9B47-A41A6D23BE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3" name="Rectangle 752">
                          <a:extLst>
                            <a:ext uri="{FF2B5EF4-FFF2-40B4-BE49-F238E27FC236}">
                              <a16:creationId xmlns:a16="http://schemas.microsoft.com/office/drawing/2014/main" id="{F0E1DB96-BC96-48A2-9D39-A7C7FCFF3DE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4" name="Rectangle 753">
                          <a:extLst>
                            <a:ext uri="{FF2B5EF4-FFF2-40B4-BE49-F238E27FC236}">
                              <a16:creationId xmlns:a16="http://schemas.microsoft.com/office/drawing/2014/main" id="{4434BAF1-40E6-4938-BA06-B51014B9DA6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5" name="Rectangle 754">
                          <a:extLst>
                            <a:ext uri="{FF2B5EF4-FFF2-40B4-BE49-F238E27FC236}">
                              <a16:creationId xmlns:a16="http://schemas.microsoft.com/office/drawing/2014/main" id="{6D78428C-C78C-488B-B0AA-34DD559550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41" name="Group 740">
                      <a:extLst>
                        <a:ext uri="{FF2B5EF4-FFF2-40B4-BE49-F238E27FC236}">
                          <a16:creationId xmlns:a16="http://schemas.microsoft.com/office/drawing/2014/main" id="{0C29EB31-2D28-4EC2-B47D-CECC514B2885}"/>
                        </a:ext>
                      </a:extLst>
                    </p:cNvPr>
                    <p:cNvGrpSpPr/>
                    <p:nvPr/>
                  </p:nvGrpSpPr>
                  <p:grpSpPr>
                    <a:xfrm>
                      <a:off x="4146588" y="3141950"/>
                      <a:ext cx="402287" cy="132521"/>
                      <a:chOff x="3028343" y="3141952"/>
                      <a:chExt cx="402287" cy="132521"/>
                    </a:xfrm>
                  </p:grpSpPr>
                  <p:sp>
                    <p:nvSpPr>
                      <p:cNvPr id="746" name="Rectangle 745">
                        <a:extLst>
                          <a:ext uri="{FF2B5EF4-FFF2-40B4-BE49-F238E27FC236}">
                            <a16:creationId xmlns:a16="http://schemas.microsoft.com/office/drawing/2014/main" id="{B438E57F-4ADB-4F2D-BA9F-724DF8FB447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7" name="Rectangle 746">
                        <a:extLst>
                          <a:ext uri="{FF2B5EF4-FFF2-40B4-BE49-F238E27FC236}">
                            <a16:creationId xmlns:a16="http://schemas.microsoft.com/office/drawing/2014/main" id="{E5498781-7547-4710-98AB-539A014047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8" name="Rectangle 747">
                        <a:extLst>
                          <a:ext uri="{FF2B5EF4-FFF2-40B4-BE49-F238E27FC236}">
                            <a16:creationId xmlns:a16="http://schemas.microsoft.com/office/drawing/2014/main" id="{59BFE9D2-B92F-4238-8AC3-4B7A4F4ABF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49" name="Rectangle 748">
                        <a:extLst>
                          <a:ext uri="{FF2B5EF4-FFF2-40B4-BE49-F238E27FC236}">
                            <a16:creationId xmlns:a16="http://schemas.microsoft.com/office/drawing/2014/main" id="{038D6730-1761-456D-82FD-1EF172B762C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42" name="Group 741">
                      <a:extLst>
                        <a:ext uri="{FF2B5EF4-FFF2-40B4-BE49-F238E27FC236}">
                          <a16:creationId xmlns:a16="http://schemas.microsoft.com/office/drawing/2014/main" id="{34E10558-BF15-4181-B492-7A7668C6E550}"/>
                        </a:ext>
                      </a:extLst>
                    </p:cNvPr>
                    <p:cNvGrpSpPr/>
                    <p:nvPr/>
                  </p:nvGrpSpPr>
                  <p:grpSpPr>
                    <a:xfrm>
                      <a:off x="3877519" y="3185350"/>
                      <a:ext cx="222402" cy="45719"/>
                      <a:chOff x="3610515" y="3580259"/>
                      <a:chExt cx="222402" cy="45719"/>
                    </a:xfrm>
                  </p:grpSpPr>
                  <p:sp>
                    <p:nvSpPr>
                      <p:cNvPr id="743" name="Circle: Hollow 742">
                        <a:extLst>
                          <a:ext uri="{FF2B5EF4-FFF2-40B4-BE49-F238E27FC236}">
                            <a16:creationId xmlns:a16="http://schemas.microsoft.com/office/drawing/2014/main" id="{B4DBC9D7-8EF8-44EB-BA7C-C97A09FC0F4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4" name="Circle: Hollow 743">
                        <a:extLst>
                          <a:ext uri="{FF2B5EF4-FFF2-40B4-BE49-F238E27FC236}">
                            <a16:creationId xmlns:a16="http://schemas.microsoft.com/office/drawing/2014/main" id="{060B00F4-E00A-42BA-A1D4-A86731C5E3A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45" name="Circle: Hollow 744">
                        <a:extLst>
                          <a:ext uri="{FF2B5EF4-FFF2-40B4-BE49-F238E27FC236}">
                            <a16:creationId xmlns:a16="http://schemas.microsoft.com/office/drawing/2014/main" id="{22FC7CEC-8556-4ACC-8C09-F3986135058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653" name="Group 652">
                  <a:extLst>
                    <a:ext uri="{FF2B5EF4-FFF2-40B4-BE49-F238E27FC236}">
                      <a16:creationId xmlns:a16="http://schemas.microsoft.com/office/drawing/2014/main" id="{0990463B-1C09-4621-AC48-768745B768DA}"/>
                    </a:ext>
                  </a:extLst>
                </p:cNvPr>
                <p:cNvGrpSpPr/>
                <p:nvPr/>
              </p:nvGrpSpPr>
              <p:grpSpPr>
                <a:xfrm>
                  <a:off x="3239185" y="3697991"/>
                  <a:ext cx="1520532" cy="132523"/>
                  <a:chOff x="3028343" y="3141950"/>
                  <a:chExt cx="1520532" cy="132523"/>
                </a:xfrm>
              </p:grpSpPr>
              <p:grpSp>
                <p:nvGrpSpPr>
                  <p:cNvPr id="717" name="Group 716">
                    <a:extLst>
                      <a:ext uri="{FF2B5EF4-FFF2-40B4-BE49-F238E27FC236}">
                        <a16:creationId xmlns:a16="http://schemas.microsoft.com/office/drawing/2014/main" id="{950098EB-4544-4CD2-9535-BC29E68B7614}"/>
                      </a:ext>
                    </a:extLst>
                  </p:cNvPr>
                  <p:cNvGrpSpPr/>
                  <p:nvPr/>
                </p:nvGrpSpPr>
                <p:grpSpPr>
                  <a:xfrm>
                    <a:off x="3028343" y="3141951"/>
                    <a:ext cx="804574" cy="132522"/>
                    <a:chOff x="3028343" y="3141951"/>
                    <a:chExt cx="804574" cy="132522"/>
                  </a:xfrm>
                </p:grpSpPr>
                <p:grpSp>
                  <p:nvGrpSpPr>
                    <p:cNvPr id="727" name="Group 726">
                      <a:extLst>
                        <a:ext uri="{FF2B5EF4-FFF2-40B4-BE49-F238E27FC236}">
                          <a16:creationId xmlns:a16="http://schemas.microsoft.com/office/drawing/2014/main" id="{09393C94-0E89-46AE-8361-A37DAB8E87A6}"/>
                        </a:ext>
                      </a:extLst>
                    </p:cNvPr>
                    <p:cNvGrpSpPr/>
                    <p:nvPr/>
                  </p:nvGrpSpPr>
                  <p:grpSpPr>
                    <a:xfrm>
                      <a:off x="3028343" y="3141952"/>
                      <a:ext cx="402287" cy="132521"/>
                      <a:chOff x="3028343" y="3141952"/>
                      <a:chExt cx="402287" cy="132521"/>
                    </a:xfrm>
                  </p:grpSpPr>
                  <p:sp>
                    <p:nvSpPr>
                      <p:cNvPr id="733" name="Rectangle 732">
                        <a:extLst>
                          <a:ext uri="{FF2B5EF4-FFF2-40B4-BE49-F238E27FC236}">
                            <a16:creationId xmlns:a16="http://schemas.microsoft.com/office/drawing/2014/main" id="{43977EE5-EBF4-4ED0-B21C-D67A5526A9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4" name="Rectangle 733">
                        <a:extLst>
                          <a:ext uri="{FF2B5EF4-FFF2-40B4-BE49-F238E27FC236}">
                            <a16:creationId xmlns:a16="http://schemas.microsoft.com/office/drawing/2014/main" id="{14DAEDEE-B510-42E8-B803-FE77A82BA4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5" name="Rectangle 734">
                        <a:extLst>
                          <a:ext uri="{FF2B5EF4-FFF2-40B4-BE49-F238E27FC236}">
                            <a16:creationId xmlns:a16="http://schemas.microsoft.com/office/drawing/2014/main" id="{CC3B327C-29F5-4E88-BC39-3364D76D029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6" name="Rectangle 735">
                        <a:extLst>
                          <a:ext uri="{FF2B5EF4-FFF2-40B4-BE49-F238E27FC236}">
                            <a16:creationId xmlns:a16="http://schemas.microsoft.com/office/drawing/2014/main" id="{60587790-72F2-49C4-986B-2C634F40F9B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28" name="Group 727">
                      <a:extLst>
                        <a:ext uri="{FF2B5EF4-FFF2-40B4-BE49-F238E27FC236}">
                          <a16:creationId xmlns:a16="http://schemas.microsoft.com/office/drawing/2014/main" id="{F0A1DBFB-9E49-460A-9B17-B074EB6E1899}"/>
                        </a:ext>
                      </a:extLst>
                    </p:cNvPr>
                    <p:cNvGrpSpPr/>
                    <p:nvPr/>
                  </p:nvGrpSpPr>
                  <p:grpSpPr>
                    <a:xfrm>
                      <a:off x="3430630" y="3141951"/>
                      <a:ext cx="402287" cy="132521"/>
                      <a:chOff x="3028343" y="3141952"/>
                      <a:chExt cx="402287" cy="132521"/>
                    </a:xfrm>
                  </p:grpSpPr>
                  <p:sp>
                    <p:nvSpPr>
                      <p:cNvPr id="729" name="Rectangle 728">
                        <a:extLst>
                          <a:ext uri="{FF2B5EF4-FFF2-40B4-BE49-F238E27FC236}">
                            <a16:creationId xmlns:a16="http://schemas.microsoft.com/office/drawing/2014/main" id="{6F9ADA45-2DE0-4EDB-8BC5-ECF0E3F2E5C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0" name="Rectangle 729">
                        <a:extLst>
                          <a:ext uri="{FF2B5EF4-FFF2-40B4-BE49-F238E27FC236}">
                            <a16:creationId xmlns:a16="http://schemas.microsoft.com/office/drawing/2014/main" id="{97DD8748-ADD0-4CB2-923B-1B5D2CF10D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1" name="Rectangle 730">
                        <a:extLst>
                          <a:ext uri="{FF2B5EF4-FFF2-40B4-BE49-F238E27FC236}">
                            <a16:creationId xmlns:a16="http://schemas.microsoft.com/office/drawing/2014/main" id="{78736307-9A84-4589-8A3C-0C083440D3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32" name="Rectangle 731">
                        <a:extLst>
                          <a:ext uri="{FF2B5EF4-FFF2-40B4-BE49-F238E27FC236}">
                            <a16:creationId xmlns:a16="http://schemas.microsoft.com/office/drawing/2014/main" id="{BBE930A8-FE1C-4AAE-B862-15639338BF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718" name="Group 717">
                    <a:extLst>
                      <a:ext uri="{FF2B5EF4-FFF2-40B4-BE49-F238E27FC236}">
                        <a16:creationId xmlns:a16="http://schemas.microsoft.com/office/drawing/2014/main" id="{D187E8B6-BDC8-4660-9296-8C6398702321}"/>
                      </a:ext>
                    </a:extLst>
                  </p:cNvPr>
                  <p:cNvGrpSpPr/>
                  <p:nvPr/>
                </p:nvGrpSpPr>
                <p:grpSpPr>
                  <a:xfrm>
                    <a:off x="4146588" y="3141950"/>
                    <a:ext cx="402287" cy="132521"/>
                    <a:chOff x="3028343" y="3141952"/>
                    <a:chExt cx="402287" cy="132521"/>
                  </a:xfrm>
                </p:grpSpPr>
                <p:sp>
                  <p:nvSpPr>
                    <p:cNvPr id="723" name="Rectangle 722">
                      <a:extLst>
                        <a:ext uri="{FF2B5EF4-FFF2-40B4-BE49-F238E27FC236}">
                          <a16:creationId xmlns:a16="http://schemas.microsoft.com/office/drawing/2014/main" id="{9990CEB9-D9DA-41C6-83C9-7A1D92464A0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4" name="Rectangle 723">
                      <a:extLst>
                        <a:ext uri="{FF2B5EF4-FFF2-40B4-BE49-F238E27FC236}">
                          <a16:creationId xmlns:a16="http://schemas.microsoft.com/office/drawing/2014/main" id="{D28787C1-9751-49E1-A974-6970C70DB61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5" name="Rectangle 724">
                      <a:extLst>
                        <a:ext uri="{FF2B5EF4-FFF2-40B4-BE49-F238E27FC236}">
                          <a16:creationId xmlns:a16="http://schemas.microsoft.com/office/drawing/2014/main" id="{E0D9B8D1-EE00-4742-ADCF-2747F312D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26" name="Rectangle 725">
                      <a:extLst>
                        <a:ext uri="{FF2B5EF4-FFF2-40B4-BE49-F238E27FC236}">
                          <a16:creationId xmlns:a16="http://schemas.microsoft.com/office/drawing/2014/main" id="{ADFBDAFE-33B4-4269-88EC-5C1DB4ACC3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19" name="Group 718">
                    <a:extLst>
                      <a:ext uri="{FF2B5EF4-FFF2-40B4-BE49-F238E27FC236}">
                        <a16:creationId xmlns:a16="http://schemas.microsoft.com/office/drawing/2014/main" id="{1FCF3FB9-F996-44B4-AC91-5A6D027D5AEB}"/>
                      </a:ext>
                    </a:extLst>
                  </p:cNvPr>
                  <p:cNvGrpSpPr/>
                  <p:nvPr/>
                </p:nvGrpSpPr>
                <p:grpSpPr>
                  <a:xfrm>
                    <a:off x="3877519" y="3185350"/>
                    <a:ext cx="222402" cy="45719"/>
                    <a:chOff x="3610515" y="3580259"/>
                    <a:chExt cx="222402" cy="45719"/>
                  </a:xfrm>
                </p:grpSpPr>
                <p:sp>
                  <p:nvSpPr>
                    <p:cNvPr id="720" name="Circle: Hollow 719">
                      <a:extLst>
                        <a:ext uri="{FF2B5EF4-FFF2-40B4-BE49-F238E27FC236}">
                          <a16:creationId xmlns:a16="http://schemas.microsoft.com/office/drawing/2014/main" id="{62038C03-4FA4-4BED-9322-D9C48D923F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1" name="Circle: Hollow 720">
                      <a:extLst>
                        <a:ext uri="{FF2B5EF4-FFF2-40B4-BE49-F238E27FC236}">
                          <a16:creationId xmlns:a16="http://schemas.microsoft.com/office/drawing/2014/main" id="{A1CBB44F-9332-49CA-8CF0-517D5E15C4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22" name="Circle: Hollow 721">
                      <a:extLst>
                        <a:ext uri="{FF2B5EF4-FFF2-40B4-BE49-F238E27FC236}">
                          <a16:creationId xmlns:a16="http://schemas.microsoft.com/office/drawing/2014/main" id="{DF430344-ECE8-4022-B989-68F5FBA9A9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4" name="Group 653">
                  <a:extLst>
                    <a:ext uri="{FF2B5EF4-FFF2-40B4-BE49-F238E27FC236}">
                      <a16:creationId xmlns:a16="http://schemas.microsoft.com/office/drawing/2014/main" id="{6A923B20-56DC-4E99-BBE1-F532874D15CF}"/>
                    </a:ext>
                  </a:extLst>
                </p:cNvPr>
                <p:cNvGrpSpPr/>
                <p:nvPr/>
              </p:nvGrpSpPr>
              <p:grpSpPr>
                <a:xfrm>
                  <a:off x="3184670" y="3655648"/>
                  <a:ext cx="1520532" cy="132523"/>
                  <a:chOff x="3028343" y="3141950"/>
                  <a:chExt cx="1520532" cy="132523"/>
                </a:xfrm>
              </p:grpSpPr>
              <p:grpSp>
                <p:nvGrpSpPr>
                  <p:cNvPr id="697" name="Group 696">
                    <a:extLst>
                      <a:ext uri="{FF2B5EF4-FFF2-40B4-BE49-F238E27FC236}">
                        <a16:creationId xmlns:a16="http://schemas.microsoft.com/office/drawing/2014/main" id="{ACAE3462-5D7F-4601-9A5A-B03BC5983969}"/>
                      </a:ext>
                    </a:extLst>
                  </p:cNvPr>
                  <p:cNvGrpSpPr/>
                  <p:nvPr/>
                </p:nvGrpSpPr>
                <p:grpSpPr>
                  <a:xfrm>
                    <a:off x="3028343" y="3141951"/>
                    <a:ext cx="804574" cy="132522"/>
                    <a:chOff x="3028343" y="3141951"/>
                    <a:chExt cx="804574" cy="132522"/>
                  </a:xfrm>
                </p:grpSpPr>
                <p:grpSp>
                  <p:nvGrpSpPr>
                    <p:cNvPr id="707" name="Group 706">
                      <a:extLst>
                        <a:ext uri="{FF2B5EF4-FFF2-40B4-BE49-F238E27FC236}">
                          <a16:creationId xmlns:a16="http://schemas.microsoft.com/office/drawing/2014/main" id="{CBC4D755-500A-4C7B-A2D6-5AE35C856035}"/>
                        </a:ext>
                      </a:extLst>
                    </p:cNvPr>
                    <p:cNvGrpSpPr/>
                    <p:nvPr/>
                  </p:nvGrpSpPr>
                  <p:grpSpPr>
                    <a:xfrm>
                      <a:off x="3028343" y="3141952"/>
                      <a:ext cx="402287" cy="132521"/>
                      <a:chOff x="3028343" y="3141952"/>
                      <a:chExt cx="402287" cy="132521"/>
                    </a:xfrm>
                  </p:grpSpPr>
                  <p:sp>
                    <p:nvSpPr>
                      <p:cNvPr id="713" name="Rectangle 712">
                        <a:extLst>
                          <a:ext uri="{FF2B5EF4-FFF2-40B4-BE49-F238E27FC236}">
                            <a16:creationId xmlns:a16="http://schemas.microsoft.com/office/drawing/2014/main" id="{D7366560-A107-423E-A011-1CE18D04504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4" name="Rectangle 713">
                        <a:extLst>
                          <a:ext uri="{FF2B5EF4-FFF2-40B4-BE49-F238E27FC236}">
                            <a16:creationId xmlns:a16="http://schemas.microsoft.com/office/drawing/2014/main" id="{6A7E66B2-8503-4EB3-BBEA-90E983AE42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5" name="Rectangle 714">
                        <a:extLst>
                          <a:ext uri="{FF2B5EF4-FFF2-40B4-BE49-F238E27FC236}">
                            <a16:creationId xmlns:a16="http://schemas.microsoft.com/office/drawing/2014/main" id="{683A5F4A-2F40-44FE-9559-55D1DB14099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6" name="Rectangle 715">
                        <a:extLst>
                          <a:ext uri="{FF2B5EF4-FFF2-40B4-BE49-F238E27FC236}">
                            <a16:creationId xmlns:a16="http://schemas.microsoft.com/office/drawing/2014/main" id="{65493511-2471-422D-9A49-C4FF1C5085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08" name="Group 707">
                      <a:extLst>
                        <a:ext uri="{FF2B5EF4-FFF2-40B4-BE49-F238E27FC236}">
                          <a16:creationId xmlns:a16="http://schemas.microsoft.com/office/drawing/2014/main" id="{928DB94C-B907-4E12-8C6A-0CF3785429D0}"/>
                        </a:ext>
                      </a:extLst>
                    </p:cNvPr>
                    <p:cNvGrpSpPr/>
                    <p:nvPr/>
                  </p:nvGrpSpPr>
                  <p:grpSpPr>
                    <a:xfrm>
                      <a:off x="3430630" y="3141951"/>
                      <a:ext cx="402287" cy="132521"/>
                      <a:chOff x="3028343" y="3141952"/>
                      <a:chExt cx="402287" cy="132521"/>
                    </a:xfrm>
                  </p:grpSpPr>
                  <p:sp>
                    <p:nvSpPr>
                      <p:cNvPr id="709" name="Rectangle 708">
                        <a:extLst>
                          <a:ext uri="{FF2B5EF4-FFF2-40B4-BE49-F238E27FC236}">
                            <a16:creationId xmlns:a16="http://schemas.microsoft.com/office/drawing/2014/main" id="{3C09F6E0-59D0-4A20-B628-08C7B267EC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0" name="Rectangle 709">
                        <a:extLst>
                          <a:ext uri="{FF2B5EF4-FFF2-40B4-BE49-F238E27FC236}">
                            <a16:creationId xmlns:a16="http://schemas.microsoft.com/office/drawing/2014/main" id="{F4716E12-472E-4EA1-B1B6-7672394946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1" name="Rectangle 710">
                        <a:extLst>
                          <a:ext uri="{FF2B5EF4-FFF2-40B4-BE49-F238E27FC236}">
                            <a16:creationId xmlns:a16="http://schemas.microsoft.com/office/drawing/2014/main" id="{BC53C304-DC6F-4A5B-94B6-6070FF3BB9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2" name="Rectangle 711">
                        <a:extLst>
                          <a:ext uri="{FF2B5EF4-FFF2-40B4-BE49-F238E27FC236}">
                            <a16:creationId xmlns:a16="http://schemas.microsoft.com/office/drawing/2014/main" id="{67B4C5E3-C990-46C4-9BB8-52FB7514272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98" name="Group 697">
                    <a:extLst>
                      <a:ext uri="{FF2B5EF4-FFF2-40B4-BE49-F238E27FC236}">
                        <a16:creationId xmlns:a16="http://schemas.microsoft.com/office/drawing/2014/main" id="{41E48C57-F129-4268-A6FE-4C5F737F398D}"/>
                      </a:ext>
                    </a:extLst>
                  </p:cNvPr>
                  <p:cNvGrpSpPr/>
                  <p:nvPr/>
                </p:nvGrpSpPr>
                <p:grpSpPr>
                  <a:xfrm>
                    <a:off x="4146588" y="3141950"/>
                    <a:ext cx="402287" cy="132521"/>
                    <a:chOff x="3028343" y="3141952"/>
                    <a:chExt cx="402287" cy="132521"/>
                  </a:xfrm>
                </p:grpSpPr>
                <p:sp>
                  <p:nvSpPr>
                    <p:cNvPr id="703" name="Rectangle 702">
                      <a:extLst>
                        <a:ext uri="{FF2B5EF4-FFF2-40B4-BE49-F238E27FC236}">
                          <a16:creationId xmlns:a16="http://schemas.microsoft.com/office/drawing/2014/main" id="{FF40A7A8-C807-4DFB-A1DC-773A745E78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4" name="Rectangle 703">
                      <a:extLst>
                        <a:ext uri="{FF2B5EF4-FFF2-40B4-BE49-F238E27FC236}">
                          <a16:creationId xmlns:a16="http://schemas.microsoft.com/office/drawing/2014/main" id="{FB25B9FA-4BA6-4BC7-83BD-ACDA8FEF9A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5" name="Rectangle 704">
                      <a:extLst>
                        <a:ext uri="{FF2B5EF4-FFF2-40B4-BE49-F238E27FC236}">
                          <a16:creationId xmlns:a16="http://schemas.microsoft.com/office/drawing/2014/main" id="{1773BAA8-BDED-4E66-996B-AA07D4FE9F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6" name="Rectangle 705">
                      <a:extLst>
                        <a:ext uri="{FF2B5EF4-FFF2-40B4-BE49-F238E27FC236}">
                          <a16:creationId xmlns:a16="http://schemas.microsoft.com/office/drawing/2014/main" id="{CD69597C-5BF9-45F6-880F-B0A037E5B0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99" name="Group 698">
                    <a:extLst>
                      <a:ext uri="{FF2B5EF4-FFF2-40B4-BE49-F238E27FC236}">
                        <a16:creationId xmlns:a16="http://schemas.microsoft.com/office/drawing/2014/main" id="{9D8B29F4-65B7-465C-903C-BC7457A9C9C5}"/>
                      </a:ext>
                    </a:extLst>
                  </p:cNvPr>
                  <p:cNvGrpSpPr/>
                  <p:nvPr/>
                </p:nvGrpSpPr>
                <p:grpSpPr>
                  <a:xfrm>
                    <a:off x="3877519" y="3185350"/>
                    <a:ext cx="222402" cy="45719"/>
                    <a:chOff x="3610515" y="3580259"/>
                    <a:chExt cx="222402" cy="45719"/>
                  </a:xfrm>
                </p:grpSpPr>
                <p:sp>
                  <p:nvSpPr>
                    <p:cNvPr id="700" name="Circle: Hollow 699">
                      <a:extLst>
                        <a:ext uri="{FF2B5EF4-FFF2-40B4-BE49-F238E27FC236}">
                          <a16:creationId xmlns:a16="http://schemas.microsoft.com/office/drawing/2014/main" id="{30131231-783F-475D-9CB1-8D69D8A5741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1" name="Circle: Hollow 700">
                      <a:extLst>
                        <a:ext uri="{FF2B5EF4-FFF2-40B4-BE49-F238E27FC236}">
                          <a16:creationId xmlns:a16="http://schemas.microsoft.com/office/drawing/2014/main" id="{9CEE79C3-01CF-4CD1-AE27-9B3D22B1ACF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702" name="Circle: Hollow 701">
                      <a:extLst>
                        <a:ext uri="{FF2B5EF4-FFF2-40B4-BE49-F238E27FC236}">
                          <a16:creationId xmlns:a16="http://schemas.microsoft.com/office/drawing/2014/main" id="{53840BF3-08ED-481C-8EBA-6C95D314944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5" name="Group 654">
                  <a:extLst>
                    <a:ext uri="{FF2B5EF4-FFF2-40B4-BE49-F238E27FC236}">
                      <a16:creationId xmlns:a16="http://schemas.microsoft.com/office/drawing/2014/main" id="{E18C2C8A-47F8-482E-B7B7-E24C5B181C84}"/>
                    </a:ext>
                  </a:extLst>
                </p:cNvPr>
                <p:cNvGrpSpPr/>
                <p:nvPr/>
              </p:nvGrpSpPr>
              <p:grpSpPr>
                <a:xfrm>
                  <a:off x="3132347" y="3613303"/>
                  <a:ext cx="1520532" cy="132523"/>
                  <a:chOff x="3028343" y="3141950"/>
                  <a:chExt cx="1520532" cy="132523"/>
                </a:xfrm>
              </p:grpSpPr>
              <p:grpSp>
                <p:nvGrpSpPr>
                  <p:cNvPr id="677" name="Group 676">
                    <a:extLst>
                      <a:ext uri="{FF2B5EF4-FFF2-40B4-BE49-F238E27FC236}">
                        <a16:creationId xmlns:a16="http://schemas.microsoft.com/office/drawing/2014/main" id="{5A8907A3-1466-4096-8EB3-CB0362A3B2C1}"/>
                      </a:ext>
                    </a:extLst>
                  </p:cNvPr>
                  <p:cNvGrpSpPr/>
                  <p:nvPr/>
                </p:nvGrpSpPr>
                <p:grpSpPr>
                  <a:xfrm>
                    <a:off x="3028343" y="3141951"/>
                    <a:ext cx="804574" cy="132522"/>
                    <a:chOff x="3028343" y="3141951"/>
                    <a:chExt cx="804574" cy="132522"/>
                  </a:xfrm>
                </p:grpSpPr>
                <p:grpSp>
                  <p:nvGrpSpPr>
                    <p:cNvPr id="687" name="Group 686">
                      <a:extLst>
                        <a:ext uri="{FF2B5EF4-FFF2-40B4-BE49-F238E27FC236}">
                          <a16:creationId xmlns:a16="http://schemas.microsoft.com/office/drawing/2014/main" id="{177D018E-3742-4108-8F28-FD988424372D}"/>
                        </a:ext>
                      </a:extLst>
                    </p:cNvPr>
                    <p:cNvGrpSpPr/>
                    <p:nvPr/>
                  </p:nvGrpSpPr>
                  <p:grpSpPr>
                    <a:xfrm>
                      <a:off x="3028343" y="3141952"/>
                      <a:ext cx="402287" cy="132521"/>
                      <a:chOff x="3028343" y="3141952"/>
                      <a:chExt cx="402287" cy="132521"/>
                    </a:xfrm>
                  </p:grpSpPr>
                  <p:sp>
                    <p:nvSpPr>
                      <p:cNvPr id="693" name="Rectangle 692">
                        <a:extLst>
                          <a:ext uri="{FF2B5EF4-FFF2-40B4-BE49-F238E27FC236}">
                            <a16:creationId xmlns:a16="http://schemas.microsoft.com/office/drawing/2014/main" id="{9F8CCC2C-EE97-4CC6-83CF-638CFC5FA3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4" name="Rectangle 693">
                        <a:extLst>
                          <a:ext uri="{FF2B5EF4-FFF2-40B4-BE49-F238E27FC236}">
                            <a16:creationId xmlns:a16="http://schemas.microsoft.com/office/drawing/2014/main" id="{6FF515DF-B8C5-4C0A-AECF-6FC2C202577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5" name="Rectangle 694">
                        <a:extLst>
                          <a:ext uri="{FF2B5EF4-FFF2-40B4-BE49-F238E27FC236}">
                            <a16:creationId xmlns:a16="http://schemas.microsoft.com/office/drawing/2014/main" id="{C170081B-747F-43F6-9341-FC0FC5CE558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6" name="Rectangle 695">
                        <a:extLst>
                          <a:ext uri="{FF2B5EF4-FFF2-40B4-BE49-F238E27FC236}">
                            <a16:creationId xmlns:a16="http://schemas.microsoft.com/office/drawing/2014/main" id="{61E8EC07-FA2E-4CC4-B290-04226ECADC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88" name="Group 687">
                      <a:extLst>
                        <a:ext uri="{FF2B5EF4-FFF2-40B4-BE49-F238E27FC236}">
                          <a16:creationId xmlns:a16="http://schemas.microsoft.com/office/drawing/2014/main" id="{31F883E2-107F-48E6-B9E0-2A1E578B1B16}"/>
                        </a:ext>
                      </a:extLst>
                    </p:cNvPr>
                    <p:cNvGrpSpPr/>
                    <p:nvPr/>
                  </p:nvGrpSpPr>
                  <p:grpSpPr>
                    <a:xfrm>
                      <a:off x="3430630" y="3141951"/>
                      <a:ext cx="402287" cy="132521"/>
                      <a:chOff x="3028343" y="3141952"/>
                      <a:chExt cx="402287" cy="132521"/>
                    </a:xfrm>
                  </p:grpSpPr>
                  <p:sp>
                    <p:nvSpPr>
                      <p:cNvPr id="689" name="Rectangle 688">
                        <a:extLst>
                          <a:ext uri="{FF2B5EF4-FFF2-40B4-BE49-F238E27FC236}">
                            <a16:creationId xmlns:a16="http://schemas.microsoft.com/office/drawing/2014/main" id="{C9CA2BF8-04A2-4139-B125-C7A855D15F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0" name="Rectangle 689">
                        <a:extLst>
                          <a:ext uri="{FF2B5EF4-FFF2-40B4-BE49-F238E27FC236}">
                            <a16:creationId xmlns:a16="http://schemas.microsoft.com/office/drawing/2014/main" id="{237AAFE4-9754-4B96-ABBD-6A1DE2C3653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1" name="Rectangle 690">
                        <a:extLst>
                          <a:ext uri="{FF2B5EF4-FFF2-40B4-BE49-F238E27FC236}">
                            <a16:creationId xmlns:a16="http://schemas.microsoft.com/office/drawing/2014/main" id="{6FB53477-3100-42C5-85EC-2E82989DB10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2" name="Rectangle 691">
                        <a:extLst>
                          <a:ext uri="{FF2B5EF4-FFF2-40B4-BE49-F238E27FC236}">
                            <a16:creationId xmlns:a16="http://schemas.microsoft.com/office/drawing/2014/main" id="{EC738E0A-F5AF-41DA-976E-69F209EE267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78" name="Group 677">
                    <a:extLst>
                      <a:ext uri="{FF2B5EF4-FFF2-40B4-BE49-F238E27FC236}">
                        <a16:creationId xmlns:a16="http://schemas.microsoft.com/office/drawing/2014/main" id="{857560C2-2338-4D95-958F-3BA71CE0616D}"/>
                      </a:ext>
                    </a:extLst>
                  </p:cNvPr>
                  <p:cNvGrpSpPr/>
                  <p:nvPr/>
                </p:nvGrpSpPr>
                <p:grpSpPr>
                  <a:xfrm>
                    <a:off x="4146588" y="3141950"/>
                    <a:ext cx="402287" cy="132521"/>
                    <a:chOff x="3028343" y="3141952"/>
                    <a:chExt cx="402287" cy="132521"/>
                  </a:xfrm>
                </p:grpSpPr>
                <p:sp>
                  <p:nvSpPr>
                    <p:cNvPr id="683" name="Rectangle 682">
                      <a:extLst>
                        <a:ext uri="{FF2B5EF4-FFF2-40B4-BE49-F238E27FC236}">
                          <a16:creationId xmlns:a16="http://schemas.microsoft.com/office/drawing/2014/main" id="{CEDE220F-89C9-4F68-B2A0-3ECB363507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4" name="Rectangle 683">
                      <a:extLst>
                        <a:ext uri="{FF2B5EF4-FFF2-40B4-BE49-F238E27FC236}">
                          <a16:creationId xmlns:a16="http://schemas.microsoft.com/office/drawing/2014/main" id="{D64B2A55-641B-4450-BE89-4D84F819B9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5" name="Rectangle 684">
                      <a:extLst>
                        <a:ext uri="{FF2B5EF4-FFF2-40B4-BE49-F238E27FC236}">
                          <a16:creationId xmlns:a16="http://schemas.microsoft.com/office/drawing/2014/main" id="{44316F86-A131-4812-BFE7-6431DD7A363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86" name="Rectangle 685">
                      <a:extLst>
                        <a:ext uri="{FF2B5EF4-FFF2-40B4-BE49-F238E27FC236}">
                          <a16:creationId xmlns:a16="http://schemas.microsoft.com/office/drawing/2014/main" id="{D72509B0-6A8F-4ED8-BB0B-2A3AC2687A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79" name="Group 678">
                    <a:extLst>
                      <a:ext uri="{FF2B5EF4-FFF2-40B4-BE49-F238E27FC236}">
                        <a16:creationId xmlns:a16="http://schemas.microsoft.com/office/drawing/2014/main" id="{726DF0B3-4462-49F8-85A2-E719AE123AB5}"/>
                      </a:ext>
                    </a:extLst>
                  </p:cNvPr>
                  <p:cNvGrpSpPr/>
                  <p:nvPr/>
                </p:nvGrpSpPr>
                <p:grpSpPr>
                  <a:xfrm>
                    <a:off x="3877519" y="3185350"/>
                    <a:ext cx="222402" cy="45719"/>
                    <a:chOff x="3610515" y="3580259"/>
                    <a:chExt cx="222402" cy="45719"/>
                  </a:xfrm>
                </p:grpSpPr>
                <p:sp>
                  <p:nvSpPr>
                    <p:cNvPr id="680" name="Circle: Hollow 679">
                      <a:extLst>
                        <a:ext uri="{FF2B5EF4-FFF2-40B4-BE49-F238E27FC236}">
                          <a16:creationId xmlns:a16="http://schemas.microsoft.com/office/drawing/2014/main" id="{98ADA54B-4074-4BF5-9509-CF520D2E00C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1" name="Circle: Hollow 680">
                      <a:extLst>
                        <a:ext uri="{FF2B5EF4-FFF2-40B4-BE49-F238E27FC236}">
                          <a16:creationId xmlns:a16="http://schemas.microsoft.com/office/drawing/2014/main" id="{5E919479-5615-445C-9566-8204DE2297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82" name="Circle: Hollow 681">
                      <a:extLst>
                        <a:ext uri="{FF2B5EF4-FFF2-40B4-BE49-F238E27FC236}">
                          <a16:creationId xmlns:a16="http://schemas.microsoft.com/office/drawing/2014/main" id="{C56B05B2-58EB-43B0-9AE5-049278BDB59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56" name="Group 655">
                  <a:extLst>
                    <a:ext uri="{FF2B5EF4-FFF2-40B4-BE49-F238E27FC236}">
                      <a16:creationId xmlns:a16="http://schemas.microsoft.com/office/drawing/2014/main" id="{267A70C6-04B8-4149-B6BC-A29E89BB6D62}"/>
                    </a:ext>
                  </a:extLst>
                </p:cNvPr>
                <p:cNvGrpSpPr/>
                <p:nvPr/>
              </p:nvGrpSpPr>
              <p:grpSpPr>
                <a:xfrm>
                  <a:off x="3086539" y="3584285"/>
                  <a:ext cx="1518896" cy="132523"/>
                  <a:chOff x="3029979" y="3141950"/>
                  <a:chExt cx="1518896" cy="132523"/>
                </a:xfrm>
              </p:grpSpPr>
              <p:grpSp>
                <p:nvGrpSpPr>
                  <p:cNvPr id="657" name="Group 656">
                    <a:extLst>
                      <a:ext uri="{FF2B5EF4-FFF2-40B4-BE49-F238E27FC236}">
                        <a16:creationId xmlns:a16="http://schemas.microsoft.com/office/drawing/2014/main" id="{4F446451-9926-4FA9-B1A3-BAD30CBED486}"/>
                      </a:ext>
                    </a:extLst>
                  </p:cNvPr>
                  <p:cNvGrpSpPr/>
                  <p:nvPr/>
                </p:nvGrpSpPr>
                <p:grpSpPr>
                  <a:xfrm>
                    <a:off x="3029979" y="3141951"/>
                    <a:ext cx="804574" cy="132522"/>
                    <a:chOff x="3029979" y="3141951"/>
                    <a:chExt cx="804574" cy="132522"/>
                  </a:xfrm>
                </p:grpSpPr>
                <p:grpSp>
                  <p:nvGrpSpPr>
                    <p:cNvPr id="667" name="Group 666">
                      <a:extLst>
                        <a:ext uri="{FF2B5EF4-FFF2-40B4-BE49-F238E27FC236}">
                          <a16:creationId xmlns:a16="http://schemas.microsoft.com/office/drawing/2014/main" id="{31C19675-97DB-4D7F-9809-56ECFC18E0F8}"/>
                        </a:ext>
                      </a:extLst>
                    </p:cNvPr>
                    <p:cNvGrpSpPr/>
                    <p:nvPr/>
                  </p:nvGrpSpPr>
                  <p:grpSpPr>
                    <a:xfrm>
                      <a:off x="3029979" y="3141952"/>
                      <a:ext cx="402287" cy="132521"/>
                      <a:chOff x="3029979" y="3141952"/>
                      <a:chExt cx="402287" cy="132521"/>
                    </a:xfrm>
                  </p:grpSpPr>
                  <p:sp>
                    <p:nvSpPr>
                      <p:cNvPr id="673" name="Rectangle 672">
                        <a:extLst>
                          <a:ext uri="{FF2B5EF4-FFF2-40B4-BE49-F238E27FC236}">
                            <a16:creationId xmlns:a16="http://schemas.microsoft.com/office/drawing/2014/main" id="{D0F05401-4C6F-4C2F-80E0-11BAC341B4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4" name="Rectangle 673">
                        <a:extLst>
                          <a:ext uri="{FF2B5EF4-FFF2-40B4-BE49-F238E27FC236}">
                            <a16:creationId xmlns:a16="http://schemas.microsoft.com/office/drawing/2014/main" id="{FEFF2CA9-F0BC-416C-A77A-6089B360A381}"/>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5" name="Rectangle 674">
                        <a:extLst>
                          <a:ext uri="{FF2B5EF4-FFF2-40B4-BE49-F238E27FC236}">
                            <a16:creationId xmlns:a16="http://schemas.microsoft.com/office/drawing/2014/main" id="{B1B37AAF-0EDB-4ED5-B427-C4C78BA2ADA8}"/>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6" name="Rectangle 675">
                        <a:extLst>
                          <a:ext uri="{FF2B5EF4-FFF2-40B4-BE49-F238E27FC236}">
                            <a16:creationId xmlns:a16="http://schemas.microsoft.com/office/drawing/2014/main" id="{D7F8619B-3BA9-41B2-AF9F-5F56046F1BF2}"/>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68" name="Group 667">
                      <a:extLst>
                        <a:ext uri="{FF2B5EF4-FFF2-40B4-BE49-F238E27FC236}">
                          <a16:creationId xmlns:a16="http://schemas.microsoft.com/office/drawing/2014/main" id="{620E5249-DBD6-4E6B-97F5-8AAF8D804830}"/>
                        </a:ext>
                      </a:extLst>
                    </p:cNvPr>
                    <p:cNvGrpSpPr/>
                    <p:nvPr/>
                  </p:nvGrpSpPr>
                  <p:grpSpPr>
                    <a:xfrm>
                      <a:off x="3432266" y="3141951"/>
                      <a:ext cx="402287" cy="132521"/>
                      <a:chOff x="3029979" y="3141952"/>
                      <a:chExt cx="402287" cy="132521"/>
                    </a:xfrm>
                  </p:grpSpPr>
                  <p:sp>
                    <p:nvSpPr>
                      <p:cNvPr id="669" name="Rectangle 668">
                        <a:extLst>
                          <a:ext uri="{FF2B5EF4-FFF2-40B4-BE49-F238E27FC236}">
                            <a16:creationId xmlns:a16="http://schemas.microsoft.com/office/drawing/2014/main" id="{EFE86620-026F-4A70-9068-9B6B585D38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0" name="Rectangle 669">
                        <a:extLst>
                          <a:ext uri="{FF2B5EF4-FFF2-40B4-BE49-F238E27FC236}">
                            <a16:creationId xmlns:a16="http://schemas.microsoft.com/office/drawing/2014/main" id="{08EA168D-E06A-4C91-BF37-938EA9510F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1" name="Rectangle 670">
                        <a:extLst>
                          <a:ext uri="{FF2B5EF4-FFF2-40B4-BE49-F238E27FC236}">
                            <a16:creationId xmlns:a16="http://schemas.microsoft.com/office/drawing/2014/main" id="{F58D71DF-13D0-48C0-A66D-5DE95E782679}"/>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72" name="Rectangle 671">
                        <a:extLst>
                          <a:ext uri="{FF2B5EF4-FFF2-40B4-BE49-F238E27FC236}">
                            <a16:creationId xmlns:a16="http://schemas.microsoft.com/office/drawing/2014/main" id="{4E743B76-6341-4023-897A-9C5E7C5CC094}"/>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58" name="Group 657">
                    <a:extLst>
                      <a:ext uri="{FF2B5EF4-FFF2-40B4-BE49-F238E27FC236}">
                        <a16:creationId xmlns:a16="http://schemas.microsoft.com/office/drawing/2014/main" id="{F4EFCDA5-6519-4F02-8D6B-5523BBE2E8C3}"/>
                      </a:ext>
                    </a:extLst>
                  </p:cNvPr>
                  <p:cNvGrpSpPr/>
                  <p:nvPr/>
                </p:nvGrpSpPr>
                <p:grpSpPr>
                  <a:xfrm>
                    <a:off x="4146588" y="3141950"/>
                    <a:ext cx="402287" cy="132521"/>
                    <a:chOff x="3028343" y="3141952"/>
                    <a:chExt cx="402287" cy="132521"/>
                  </a:xfrm>
                </p:grpSpPr>
                <p:sp>
                  <p:nvSpPr>
                    <p:cNvPr id="663" name="Rectangle 662">
                      <a:extLst>
                        <a:ext uri="{FF2B5EF4-FFF2-40B4-BE49-F238E27FC236}">
                          <a16:creationId xmlns:a16="http://schemas.microsoft.com/office/drawing/2014/main" id="{A8CF9365-FD20-45BB-B79C-9C10F04623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4" name="Rectangle 663">
                      <a:extLst>
                        <a:ext uri="{FF2B5EF4-FFF2-40B4-BE49-F238E27FC236}">
                          <a16:creationId xmlns:a16="http://schemas.microsoft.com/office/drawing/2014/main" id="{94623F2C-A0D7-41D0-8170-F918B46E24E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5" name="Rectangle 664">
                      <a:extLst>
                        <a:ext uri="{FF2B5EF4-FFF2-40B4-BE49-F238E27FC236}">
                          <a16:creationId xmlns:a16="http://schemas.microsoft.com/office/drawing/2014/main" id="{5424ACA1-5F6B-453B-A8F2-88CA943F929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66" name="Rectangle 665">
                      <a:extLst>
                        <a:ext uri="{FF2B5EF4-FFF2-40B4-BE49-F238E27FC236}">
                          <a16:creationId xmlns:a16="http://schemas.microsoft.com/office/drawing/2014/main" id="{4D80546F-0639-4D2C-AEC9-C5096C8E68E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59" name="Group 658">
                    <a:extLst>
                      <a:ext uri="{FF2B5EF4-FFF2-40B4-BE49-F238E27FC236}">
                        <a16:creationId xmlns:a16="http://schemas.microsoft.com/office/drawing/2014/main" id="{8F98AE44-D9F6-436F-BF3E-7D9611317045}"/>
                      </a:ext>
                    </a:extLst>
                  </p:cNvPr>
                  <p:cNvGrpSpPr/>
                  <p:nvPr/>
                </p:nvGrpSpPr>
                <p:grpSpPr>
                  <a:xfrm>
                    <a:off x="3877519" y="3185350"/>
                    <a:ext cx="222402" cy="45719"/>
                    <a:chOff x="3610515" y="3580259"/>
                    <a:chExt cx="222402" cy="45719"/>
                  </a:xfrm>
                </p:grpSpPr>
                <p:sp>
                  <p:nvSpPr>
                    <p:cNvPr id="660" name="Circle: Hollow 659">
                      <a:extLst>
                        <a:ext uri="{FF2B5EF4-FFF2-40B4-BE49-F238E27FC236}">
                          <a16:creationId xmlns:a16="http://schemas.microsoft.com/office/drawing/2014/main" id="{DC1B9EA5-1B57-49F6-B8D6-B7AF1BBA080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1" name="Circle: Hollow 660">
                      <a:extLst>
                        <a:ext uri="{FF2B5EF4-FFF2-40B4-BE49-F238E27FC236}">
                          <a16:creationId xmlns:a16="http://schemas.microsoft.com/office/drawing/2014/main" id="{3F98343D-1968-4A02-AE89-393BC97DCCE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2" name="Circle: Hollow 661">
                      <a:extLst>
                        <a:ext uri="{FF2B5EF4-FFF2-40B4-BE49-F238E27FC236}">
                          <a16:creationId xmlns:a16="http://schemas.microsoft.com/office/drawing/2014/main" id="{88D37C0E-EBF6-4CB2-933F-3765B1C3937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3" name="Group 502">
                <a:extLst>
                  <a:ext uri="{FF2B5EF4-FFF2-40B4-BE49-F238E27FC236}">
                    <a16:creationId xmlns:a16="http://schemas.microsoft.com/office/drawing/2014/main" id="{F59B9103-83FA-459E-9BA3-8FAD6FD8F225}"/>
                  </a:ext>
                </a:extLst>
              </p:cNvPr>
              <p:cNvGrpSpPr/>
              <p:nvPr/>
            </p:nvGrpSpPr>
            <p:grpSpPr>
              <a:xfrm>
                <a:off x="3100604" y="3533794"/>
                <a:ext cx="2196243" cy="354656"/>
                <a:chOff x="3084903" y="3584285"/>
                <a:chExt cx="1807454" cy="354656"/>
              </a:xfrm>
            </p:grpSpPr>
            <p:grpSp>
              <p:nvGrpSpPr>
                <p:cNvPr id="504" name="Group 503">
                  <a:extLst>
                    <a:ext uri="{FF2B5EF4-FFF2-40B4-BE49-F238E27FC236}">
                      <a16:creationId xmlns:a16="http://schemas.microsoft.com/office/drawing/2014/main" id="{4F99C04C-CDDF-4C25-830A-42FB64C44CFB}"/>
                    </a:ext>
                  </a:extLst>
                </p:cNvPr>
                <p:cNvGrpSpPr/>
                <p:nvPr/>
              </p:nvGrpSpPr>
              <p:grpSpPr>
                <a:xfrm>
                  <a:off x="3284033" y="3729438"/>
                  <a:ext cx="1608324" cy="209503"/>
                  <a:chOff x="3283150" y="4016396"/>
                  <a:chExt cx="1608324" cy="209503"/>
                </a:xfrm>
              </p:grpSpPr>
              <p:grpSp>
                <p:nvGrpSpPr>
                  <p:cNvPr id="589" name="Group 588">
                    <a:extLst>
                      <a:ext uri="{FF2B5EF4-FFF2-40B4-BE49-F238E27FC236}">
                        <a16:creationId xmlns:a16="http://schemas.microsoft.com/office/drawing/2014/main" id="{59EF0E6D-4BD2-4C36-A1DD-13AA1B8C7A8A}"/>
                      </a:ext>
                    </a:extLst>
                  </p:cNvPr>
                  <p:cNvGrpSpPr/>
                  <p:nvPr/>
                </p:nvGrpSpPr>
                <p:grpSpPr>
                  <a:xfrm>
                    <a:off x="3370942" y="4093376"/>
                    <a:ext cx="1520532" cy="132523"/>
                    <a:chOff x="3028343" y="3141950"/>
                    <a:chExt cx="1520532" cy="132523"/>
                  </a:xfrm>
                </p:grpSpPr>
                <p:grpSp>
                  <p:nvGrpSpPr>
                    <p:cNvPr id="632" name="Group 631">
                      <a:extLst>
                        <a:ext uri="{FF2B5EF4-FFF2-40B4-BE49-F238E27FC236}">
                          <a16:creationId xmlns:a16="http://schemas.microsoft.com/office/drawing/2014/main" id="{D0186347-C997-4EA1-9746-60A46AC63658}"/>
                        </a:ext>
                      </a:extLst>
                    </p:cNvPr>
                    <p:cNvGrpSpPr/>
                    <p:nvPr/>
                  </p:nvGrpSpPr>
                  <p:grpSpPr>
                    <a:xfrm>
                      <a:off x="3028343" y="3141951"/>
                      <a:ext cx="804574" cy="132522"/>
                      <a:chOff x="3028343" y="3141951"/>
                      <a:chExt cx="804574" cy="132522"/>
                    </a:xfrm>
                  </p:grpSpPr>
                  <p:grpSp>
                    <p:nvGrpSpPr>
                      <p:cNvPr id="642" name="Group 641">
                        <a:extLst>
                          <a:ext uri="{FF2B5EF4-FFF2-40B4-BE49-F238E27FC236}">
                            <a16:creationId xmlns:a16="http://schemas.microsoft.com/office/drawing/2014/main" id="{EA9D0E88-7B04-4BEA-82A5-DB6A96B9AD31}"/>
                          </a:ext>
                        </a:extLst>
                      </p:cNvPr>
                      <p:cNvGrpSpPr/>
                      <p:nvPr/>
                    </p:nvGrpSpPr>
                    <p:grpSpPr>
                      <a:xfrm>
                        <a:off x="3028343" y="3141952"/>
                        <a:ext cx="402287" cy="132521"/>
                        <a:chOff x="3028343" y="3141952"/>
                        <a:chExt cx="402287" cy="132521"/>
                      </a:xfrm>
                    </p:grpSpPr>
                    <p:sp>
                      <p:nvSpPr>
                        <p:cNvPr id="648" name="Rectangle 647">
                          <a:extLst>
                            <a:ext uri="{FF2B5EF4-FFF2-40B4-BE49-F238E27FC236}">
                              <a16:creationId xmlns:a16="http://schemas.microsoft.com/office/drawing/2014/main" id="{0E22B43B-E82A-420D-99EF-375828897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9" name="Rectangle 648">
                          <a:extLst>
                            <a:ext uri="{FF2B5EF4-FFF2-40B4-BE49-F238E27FC236}">
                              <a16:creationId xmlns:a16="http://schemas.microsoft.com/office/drawing/2014/main" id="{896E026D-04A8-43D2-AB14-C2C2A258D0E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0" name="Rectangle 649">
                          <a:extLst>
                            <a:ext uri="{FF2B5EF4-FFF2-40B4-BE49-F238E27FC236}">
                              <a16:creationId xmlns:a16="http://schemas.microsoft.com/office/drawing/2014/main" id="{0D58E051-400E-4ACD-AA7D-032D9BBA98E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51" name="Rectangle 650">
                          <a:extLst>
                            <a:ext uri="{FF2B5EF4-FFF2-40B4-BE49-F238E27FC236}">
                              <a16:creationId xmlns:a16="http://schemas.microsoft.com/office/drawing/2014/main" id="{A1AA5838-712B-498B-A0D4-9A1F9DD5A6B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3" name="Group 642">
                        <a:extLst>
                          <a:ext uri="{FF2B5EF4-FFF2-40B4-BE49-F238E27FC236}">
                            <a16:creationId xmlns:a16="http://schemas.microsoft.com/office/drawing/2014/main" id="{1BA5471A-5592-4D9F-8BA5-57227650B222}"/>
                          </a:ext>
                        </a:extLst>
                      </p:cNvPr>
                      <p:cNvGrpSpPr/>
                      <p:nvPr/>
                    </p:nvGrpSpPr>
                    <p:grpSpPr>
                      <a:xfrm>
                        <a:off x="3430630" y="3141951"/>
                        <a:ext cx="402287" cy="132521"/>
                        <a:chOff x="3028343" y="3141952"/>
                        <a:chExt cx="402287" cy="132521"/>
                      </a:xfrm>
                    </p:grpSpPr>
                    <p:sp>
                      <p:nvSpPr>
                        <p:cNvPr id="644" name="Rectangle 643">
                          <a:extLst>
                            <a:ext uri="{FF2B5EF4-FFF2-40B4-BE49-F238E27FC236}">
                              <a16:creationId xmlns:a16="http://schemas.microsoft.com/office/drawing/2014/main" id="{20D5DADB-83DE-4275-901E-BC27D9AC970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5" name="Rectangle 644">
                          <a:extLst>
                            <a:ext uri="{FF2B5EF4-FFF2-40B4-BE49-F238E27FC236}">
                              <a16:creationId xmlns:a16="http://schemas.microsoft.com/office/drawing/2014/main" id="{FD0060FE-054E-4A43-A7B8-05E2F40464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6" name="Rectangle 645">
                          <a:extLst>
                            <a:ext uri="{FF2B5EF4-FFF2-40B4-BE49-F238E27FC236}">
                              <a16:creationId xmlns:a16="http://schemas.microsoft.com/office/drawing/2014/main" id="{FCD2A965-191C-45CF-9170-5BDA7DFB44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7" name="Rectangle 646">
                          <a:extLst>
                            <a:ext uri="{FF2B5EF4-FFF2-40B4-BE49-F238E27FC236}">
                              <a16:creationId xmlns:a16="http://schemas.microsoft.com/office/drawing/2014/main" id="{CB15D6F8-C425-42E0-99EB-544314F48F9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3" name="Group 632">
                      <a:extLst>
                        <a:ext uri="{FF2B5EF4-FFF2-40B4-BE49-F238E27FC236}">
                          <a16:creationId xmlns:a16="http://schemas.microsoft.com/office/drawing/2014/main" id="{4C7F84C0-5511-4F2F-B09D-09483E89BE10}"/>
                        </a:ext>
                      </a:extLst>
                    </p:cNvPr>
                    <p:cNvGrpSpPr/>
                    <p:nvPr/>
                  </p:nvGrpSpPr>
                  <p:grpSpPr>
                    <a:xfrm>
                      <a:off x="4146588" y="3141950"/>
                      <a:ext cx="402287" cy="132521"/>
                      <a:chOff x="3028343" y="3141952"/>
                      <a:chExt cx="402287" cy="132521"/>
                    </a:xfrm>
                  </p:grpSpPr>
                  <p:sp>
                    <p:nvSpPr>
                      <p:cNvPr id="638" name="Rectangle 637">
                        <a:extLst>
                          <a:ext uri="{FF2B5EF4-FFF2-40B4-BE49-F238E27FC236}">
                            <a16:creationId xmlns:a16="http://schemas.microsoft.com/office/drawing/2014/main" id="{229D8544-D19C-4899-A508-8F933E1B0A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9" name="Rectangle 638">
                        <a:extLst>
                          <a:ext uri="{FF2B5EF4-FFF2-40B4-BE49-F238E27FC236}">
                            <a16:creationId xmlns:a16="http://schemas.microsoft.com/office/drawing/2014/main" id="{4F2B0B8E-8A90-4852-8A99-D67A31A03DA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0" name="Rectangle 639">
                        <a:extLst>
                          <a:ext uri="{FF2B5EF4-FFF2-40B4-BE49-F238E27FC236}">
                            <a16:creationId xmlns:a16="http://schemas.microsoft.com/office/drawing/2014/main" id="{0B79488F-4022-4C9B-8F03-3C4605C3678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41" name="Rectangle 640">
                        <a:extLst>
                          <a:ext uri="{FF2B5EF4-FFF2-40B4-BE49-F238E27FC236}">
                            <a16:creationId xmlns:a16="http://schemas.microsoft.com/office/drawing/2014/main" id="{FDFE508D-7465-42AD-AD10-5B3A865AB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34" name="Group 633">
                      <a:extLst>
                        <a:ext uri="{FF2B5EF4-FFF2-40B4-BE49-F238E27FC236}">
                          <a16:creationId xmlns:a16="http://schemas.microsoft.com/office/drawing/2014/main" id="{42E47219-C031-493D-8F01-35DDCCA6388E}"/>
                        </a:ext>
                      </a:extLst>
                    </p:cNvPr>
                    <p:cNvGrpSpPr/>
                    <p:nvPr/>
                  </p:nvGrpSpPr>
                  <p:grpSpPr>
                    <a:xfrm>
                      <a:off x="3877519" y="3185350"/>
                      <a:ext cx="222402" cy="45719"/>
                      <a:chOff x="3610515" y="3580259"/>
                      <a:chExt cx="222402" cy="45719"/>
                    </a:xfrm>
                  </p:grpSpPr>
                  <p:sp>
                    <p:nvSpPr>
                      <p:cNvPr id="635" name="Circle: Hollow 634">
                        <a:extLst>
                          <a:ext uri="{FF2B5EF4-FFF2-40B4-BE49-F238E27FC236}">
                            <a16:creationId xmlns:a16="http://schemas.microsoft.com/office/drawing/2014/main" id="{D8F652E0-36BD-45AD-8F87-495EA71D337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6" name="Circle: Hollow 635">
                        <a:extLst>
                          <a:ext uri="{FF2B5EF4-FFF2-40B4-BE49-F238E27FC236}">
                            <a16:creationId xmlns:a16="http://schemas.microsoft.com/office/drawing/2014/main" id="{53AEEE88-4DE5-4A5B-9B82-C1A80C917E9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37" name="Circle: Hollow 636">
                        <a:extLst>
                          <a:ext uri="{FF2B5EF4-FFF2-40B4-BE49-F238E27FC236}">
                            <a16:creationId xmlns:a16="http://schemas.microsoft.com/office/drawing/2014/main" id="{412D3C5B-B96D-4488-8AD7-E7D3AE70F5E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0" name="Group 589">
                    <a:extLst>
                      <a:ext uri="{FF2B5EF4-FFF2-40B4-BE49-F238E27FC236}">
                        <a16:creationId xmlns:a16="http://schemas.microsoft.com/office/drawing/2014/main" id="{4A8F2F86-D742-469E-8C26-3298938EF69A}"/>
                      </a:ext>
                    </a:extLst>
                  </p:cNvPr>
                  <p:cNvGrpSpPr/>
                  <p:nvPr/>
                </p:nvGrpSpPr>
                <p:grpSpPr>
                  <a:xfrm>
                    <a:off x="3329008" y="4057316"/>
                    <a:ext cx="1520532" cy="132523"/>
                    <a:chOff x="3028343" y="3141950"/>
                    <a:chExt cx="1520532" cy="132523"/>
                  </a:xfrm>
                </p:grpSpPr>
                <p:grpSp>
                  <p:nvGrpSpPr>
                    <p:cNvPr id="612" name="Group 611">
                      <a:extLst>
                        <a:ext uri="{FF2B5EF4-FFF2-40B4-BE49-F238E27FC236}">
                          <a16:creationId xmlns:a16="http://schemas.microsoft.com/office/drawing/2014/main" id="{720FDA70-7CD2-4C3A-AC65-54401D258E7B}"/>
                        </a:ext>
                      </a:extLst>
                    </p:cNvPr>
                    <p:cNvGrpSpPr/>
                    <p:nvPr/>
                  </p:nvGrpSpPr>
                  <p:grpSpPr>
                    <a:xfrm>
                      <a:off x="3028343" y="3141951"/>
                      <a:ext cx="804574" cy="132522"/>
                      <a:chOff x="3028343" y="3141951"/>
                      <a:chExt cx="804574" cy="132522"/>
                    </a:xfrm>
                  </p:grpSpPr>
                  <p:grpSp>
                    <p:nvGrpSpPr>
                      <p:cNvPr id="622" name="Group 621">
                        <a:extLst>
                          <a:ext uri="{FF2B5EF4-FFF2-40B4-BE49-F238E27FC236}">
                            <a16:creationId xmlns:a16="http://schemas.microsoft.com/office/drawing/2014/main" id="{B2D09C36-3918-4661-B1A3-BC82C41DD900}"/>
                          </a:ext>
                        </a:extLst>
                      </p:cNvPr>
                      <p:cNvGrpSpPr/>
                      <p:nvPr/>
                    </p:nvGrpSpPr>
                    <p:grpSpPr>
                      <a:xfrm>
                        <a:off x="3028343" y="3141952"/>
                        <a:ext cx="402287" cy="132521"/>
                        <a:chOff x="3028343" y="3141952"/>
                        <a:chExt cx="402287" cy="132521"/>
                      </a:xfrm>
                    </p:grpSpPr>
                    <p:sp>
                      <p:nvSpPr>
                        <p:cNvPr id="628" name="Rectangle 627">
                          <a:extLst>
                            <a:ext uri="{FF2B5EF4-FFF2-40B4-BE49-F238E27FC236}">
                              <a16:creationId xmlns:a16="http://schemas.microsoft.com/office/drawing/2014/main" id="{C3BD0AE3-E07A-4238-AF5F-A51130B024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9" name="Rectangle 628">
                          <a:extLst>
                            <a:ext uri="{FF2B5EF4-FFF2-40B4-BE49-F238E27FC236}">
                              <a16:creationId xmlns:a16="http://schemas.microsoft.com/office/drawing/2014/main" id="{4C782E97-732B-40D4-B45B-C2EA060F679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0" name="Rectangle 629">
                          <a:extLst>
                            <a:ext uri="{FF2B5EF4-FFF2-40B4-BE49-F238E27FC236}">
                              <a16:creationId xmlns:a16="http://schemas.microsoft.com/office/drawing/2014/main" id="{A5FC34D1-F5E3-4B7A-A778-A347840A860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31" name="Rectangle 630">
                          <a:extLst>
                            <a:ext uri="{FF2B5EF4-FFF2-40B4-BE49-F238E27FC236}">
                              <a16:creationId xmlns:a16="http://schemas.microsoft.com/office/drawing/2014/main" id="{9A64AC97-028F-4C0D-A56E-1FD76CD6D3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23" name="Group 622">
                        <a:extLst>
                          <a:ext uri="{FF2B5EF4-FFF2-40B4-BE49-F238E27FC236}">
                            <a16:creationId xmlns:a16="http://schemas.microsoft.com/office/drawing/2014/main" id="{E4D6CB23-EEEE-4776-8841-70FCA6A29C7C}"/>
                          </a:ext>
                        </a:extLst>
                      </p:cNvPr>
                      <p:cNvGrpSpPr/>
                      <p:nvPr/>
                    </p:nvGrpSpPr>
                    <p:grpSpPr>
                      <a:xfrm>
                        <a:off x="3430630" y="3141951"/>
                        <a:ext cx="402287" cy="132521"/>
                        <a:chOff x="3028343" y="3141952"/>
                        <a:chExt cx="402287" cy="132521"/>
                      </a:xfrm>
                    </p:grpSpPr>
                    <p:sp>
                      <p:nvSpPr>
                        <p:cNvPr id="624" name="Rectangle 623">
                          <a:extLst>
                            <a:ext uri="{FF2B5EF4-FFF2-40B4-BE49-F238E27FC236}">
                              <a16:creationId xmlns:a16="http://schemas.microsoft.com/office/drawing/2014/main" id="{29864145-FE5C-4C85-BDE0-3E12D74D86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5" name="Rectangle 624">
                          <a:extLst>
                            <a:ext uri="{FF2B5EF4-FFF2-40B4-BE49-F238E27FC236}">
                              <a16:creationId xmlns:a16="http://schemas.microsoft.com/office/drawing/2014/main" id="{61F2AD2B-6159-4DED-94F7-5A41CAB5D50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6" name="Rectangle 625">
                          <a:extLst>
                            <a:ext uri="{FF2B5EF4-FFF2-40B4-BE49-F238E27FC236}">
                              <a16:creationId xmlns:a16="http://schemas.microsoft.com/office/drawing/2014/main" id="{4FC4B8C2-0AFC-4BA5-84AB-582E0530837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7" name="Rectangle 626">
                          <a:extLst>
                            <a:ext uri="{FF2B5EF4-FFF2-40B4-BE49-F238E27FC236}">
                              <a16:creationId xmlns:a16="http://schemas.microsoft.com/office/drawing/2014/main" id="{EB31EEE5-0A1B-4143-9576-3F0FD532671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13" name="Group 612">
                      <a:extLst>
                        <a:ext uri="{FF2B5EF4-FFF2-40B4-BE49-F238E27FC236}">
                          <a16:creationId xmlns:a16="http://schemas.microsoft.com/office/drawing/2014/main" id="{2A67637B-9690-4A23-9E49-DA91B01E75C8}"/>
                        </a:ext>
                      </a:extLst>
                    </p:cNvPr>
                    <p:cNvGrpSpPr/>
                    <p:nvPr/>
                  </p:nvGrpSpPr>
                  <p:grpSpPr>
                    <a:xfrm>
                      <a:off x="4146588" y="3141950"/>
                      <a:ext cx="402287" cy="132521"/>
                      <a:chOff x="3028343" y="3141952"/>
                      <a:chExt cx="402287" cy="132521"/>
                    </a:xfrm>
                  </p:grpSpPr>
                  <p:sp>
                    <p:nvSpPr>
                      <p:cNvPr id="618" name="Rectangle 617">
                        <a:extLst>
                          <a:ext uri="{FF2B5EF4-FFF2-40B4-BE49-F238E27FC236}">
                            <a16:creationId xmlns:a16="http://schemas.microsoft.com/office/drawing/2014/main" id="{71289EB9-3A95-44E7-BBD2-C8E75EF44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9" name="Rectangle 618">
                        <a:extLst>
                          <a:ext uri="{FF2B5EF4-FFF2-40B4-BE49-F238E27FC236}">
                            <a16:creationId xmlns:a16="http://schemas.microsoft.com/office/drawing/2014/main" id="{FD644395-DEA4-4A65-8BDB-9E8CE428486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0" name="Rectangle 619">
                        <a:extLst>
                          <a:ext uri="{FF2B5EF4-FFF2-40B4-BE49-F238E27FC236}">
                            <a16:creationId xmlns:a16="http://schemas.microsoft.com/office/drawing/2014/main" id="{41F6F407-DAA5-46BA-B45F-BB37315392D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21" name="Rectangle 620">
                        <a:extLst>
                          <a:ext uri="{FF2B5EF4-FFF2-40B4-BE49-F238E27FC236}">
                            <a16:creationId xmlns:a16="http://schemas.microsoft.com/office/drawing/2014/main" id="{7C58BB0D-65B7-4DDA-947D-3AC1734B965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14" name="Group 613">
                      <a:extLst>
                        <a:ext uri="{FF2B5EF4-FFF2-40B4-BE49-F238E27FC236}">
                          <a16:creationId xmlns:a16="http://schemas.microsoft.com/office/drawing/2014/main" id="{98A33427-7919-44FC-B17F-BD703B84FFD7}"/>
                        </a:ext>
                      </a:extLst>
                    </p:cNvPr>
                    <p:cNvGrpSpPr/>
                    <p:nvPr/>
                  </p:nvGrpSpPr>
                  <p:grpSpPr>
                    <a:xfrm>
                      <a:off x="3877519" y="3185350"/>
                      <a:ext cx="222402" cy="45719"/>
                      <a:chOff x="3610515" y="3580259"/>
                      <a:chExt cx="222402" cy="45719"/>
                    </a:xfrm>
                  </p:grpSpPr>
                  <p:sp>
                    <p:nvSpPr>
                      <p:cNvPr id="615" name="Circle: Hollow 614">
                        <a:extLst>
                          <a:ext uri="{FF2B5EF4-FFF2-40B4-BE49-F238E27FC236}">
                            <a16:creationId xmlns:a16="http://schemas.microsoft.com/office/drawing/2014/main" id="{41AE9FAB-93E9-4EF0-90BE-B3CE5232F03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6" name="Circle: Hollow 615">
                        <a:extLst>
                          <a:ext uri="{FF2B5EF4-FFF2-40B4-BE49-F238E27FC236}">
                            <a16:creationId xmlns:a16="http://schemas.microsoft.com/office/drawing/2014/main" id="{3BB9E76C-6161-456A-8C60-9157DA8A913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17" name="Circle: Hollow 616">
                        <a:extLst>
                          <a:ext uri="{FF2B5EF4-FFF2-40B4-BE49-F238E27FC236}">
                            <a16:creationId xmlns:a16="http://schemas.microsoft.com/office/drawing/2014/main" id="{9E2BCBD6-C668-4244-B074-529A8DA9034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1" name="Group 590">
                    <a:extLst>
                      <a:ext uri="{FF2B5EF4-FFF2-40B4-BE49-F238E27FC236}">
                        <a16:creationId xmlns:a16="http://schemas.microsoft.com/office/drawing/2014/main" id="{5E042BC0-F782-4439-9ECB-B95EA2E98FF2}"/>
                      </a:ext>
                    </a:extLst>
                  </p:cNvPr>
                  <p:cNvGrpSpPr/>
                  <p:nvPr/>
                </p:nvGrpSpPr>
                <p:grpSpPr>
                  <a:xfrm>
                    <a:off x="3283150" y="4016396"/>
                    <a:ext cx="1520532" cy="132523"/>
                    <a:chOff x="3028343" y="3141950"/>
                    <a:chExt cx="1520532" cy="132523"/>
                  </a:xfrm>
                </p:grpSpPr>
                <p:grpSp>
                  <p:nvGrpSpPr>
                    <p:cNvPr id="592" name="Group 591">
                      <a:extLst>
                        <a:ext uri="{FF2B5EF4-FFF2-40B4-BE49-F238E27FC236}">
                          <a16:creationId xmlns:a16="http://schemas.microsoft.com/office/drawing/2014/main" id="{AF6DA0BE-2A13-4515-AAD7-47218C4569C5}"/>
                        </a:ext>
                      </a:extLst>
                    </p:cNvPr>
                    <p:cNvGrpSpPr/>
                    <p:nvPr/>
                  </p:nvGrpSpPr>
                  <p:grpSpPr>
                    <a:xfrm>
                      <a:off x="3028343" y="3141951"/>
                      <a:ext cx="804574" cy="132522"/>
                      <a:chOff x="3028343" y="3141951"/>
                      <a:chExt cx="804574" cy="132522"/>
                    </a:xfrm>
                  </p:grpSpPr>
                  <p:grpSp>
                    <p:nvGrpSpPr>
                      <p:cNvPr id="602" name="Group 601">
                        <a:extLst>
                          <a:ext uri="{FF2B5EF4-FFF2-40B4-BE49-F238E27FC236}">
                            <a16:creationId xmlns:a16="http://schemas.microsoft.com/office/drawing/2014/main" id="{2AE5B1E0-DF8B-48D5-9C99-00448057D279}"/>
                          </a:ext>
                        </a:extLst>
                      </p:cNvPr>
                      <p:cNvGrpSpPr/>
                      <p:nvPr/>
                    </p:nvGrpSpPr>
                    <p:grpSpPr>
                      <a:xfrm>
                        <a:off x="3028343" y="3141952"/>
                        <a:ext cx="402287" cy="132521"/>
                        <a:chOff x="3028343" y="3141952"/>
                        <a:chExt cx="402287" cy="132521"/>
                      </a:xfrm>
                    </p:grpSpPr>
                    <p:sp>
                      <p:nvSpPr>
                        <p:cNvPr id="608" name="Rectangle 607">
                          <a:extLst>
                            <a:ext uri="{FF2B5EF4-FFF2-40B4-BE49-F238E27FC236}">
                              <a16:creationId xmlns:a16="http://schemas.microsoft.com/office/drawing/2014/main" id="{305E6F54-7D1C-42EF-96FF-96AE1FA21A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9" name="Rectangle 608">
                          <a:extLst>
                            <a:ext uri="{FF2B5EF4-FFF2-40B4-BE49-F238E27FC236}">
                              <a16:creationId xmlns:a16="http://schemas.microsoft.com/office/drawing/2014/main" id="{212C8E29-314F-4904-B6F9-CF1B2C65278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0" name="Rectangle 609">
                          <a:extLst>
                            <a:ext uri="{FF2B5EF4-FFF2-40B4-BE49-F238E27FC236}">
                              <a16:creationId xmlns:a16="http://schemas.microsoft.com/office/drawing/2014/main" id="{C647913A-A8F5-4788-AF6B-379FBD8076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11" name="Rectangle 610">
                          <a:extLst>
                            <a:ext uri="{FF2B5EF4-FFF2-40B4-BE49-F238E27FC236}">
                              <a16:creationId xmlns:a16="http://schemas.microsoft.com/office/drawing/2014/main" id="{3E3ABE2F-30C1-4833-AB0C-6018B7511E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03" name="Group 602">
                        <a:extLst>
                          <a:ext uri="{FF2B5EF4-FFF2-40B4-BE49-F238E27FC236}">
                            <a16:creationId xmlns:a16="http://schemas.microsoft.com/office/drawing/2014/main" id="{097C5EC5-02DE-452B-A2D7-849C3D5F7162}"/>
                          </a:ext>
                        </a:extLst>
                      </p:cNvPr>
                      <p:cNvGrpSpPr/>
                      <p:nvPr/>
                    </p:nvGrpSpPr>
                    <p:grpSpPr>
                      <a:xfrm>
                        <a:off x="3430630" y="3141951"/>
                        <a:ext cx="402287" cy="132521"/>
                        <a:chOff x="3028343" y="3141952"/>
                        <a:chExt cx="402287" cy="132521"/>
                      </a:xfrm>
                    </p:grpSpPr>
                    <p:sp>
                      <p:nvSpPr>
                        <p:cNvPr id="604" name="Rectangle 603">
                          <a:extLst>
                            <a:ext uri="{FF2B5EF4-FFF2-40B4-BE49-F238E27FC236}">
                              <a16:creationId xmlns:a16="http://schemas.microsoft.com/office/drawing/2014/main" id="{1E120AAA-9771-430B-B5FF-0C5C3B8BEB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5" name="Rectangle 604">
                          <a:extLst>
                            <a:ext uri="{FF2B5EF4-FFF2-40B4-BE49-F238E27FC236}">
                              <a16:creationId xmlns:a16="http://schemas.microsoft.com/office/drawing/2014/main" id="{F098CCBC-703F-4CF6-AACB-7508E3D5431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6" name="Rectangle 605">
                          <a:extLst>
                            <a:ext uri="{FF2B5EF4-FFF2-40B4-BE49-F238E27FC236}">
                              <a16:creationId xmlns:a16="http://schemas.microsoft.com/office/drawing/2014/main" id="{18EEA677-AC94-4723-96BC-4683C6FFB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7" name="Rectangle 606">
                          <a:extLst>
                            <a:ext uri="{FF2B5EF4-FFF2-40B4-BE49-F238E27FC236}">
                              <a16:creationId xmlns:a16="http://schemas.microsoft.com/office/drawing/2014/main" id="{EF15E554-E2B9-4753-8A37-3208A18FCD6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93" name="Group 592">
                      <a:extLst>
                        <a:ext uri="{FF2B5EF4-FFF2-40B4-BE49-F238E27FC236}">
                          <a16:creationId xmlns:a16="http://schemas.microsoft.com/office/drawing/2014/main" id="{5BC51726-7425-4440-8CF1-2E52B64CAC41}"/>
                        </a:ext>
                      </a:extLst>
                    </p:cNvPr>
                    <p:cNvGrpSpPr/>
                    <p:nvPr/>
                  </p:nvGrpSpPr>
                  <p:grpSpPr>
                    <a:xfrm>
                      <a:off x="4146588" y="3141950"/>
                      <a:ext cx="402287" cy="132521"/>
                      <a:chOff x="3028343" y="3141952"/>
                      <a:chExt cx="402287" cy="132521"/>
                    </a:xfrm>
                  </p:grpSpPr>
                  <p:sp>
                    <p:nvSpPr>
                      <p:cNvPr id="598" name="Rectangle 597">
                        <a:extLst>
                          <a:ext uri="{FF2B5EF4-FFF2-40B4-BE49-F238E27FC236}">
                            <a16:creationId xmlns:a16="http://schemas.microsoft.com/office/drawing/2014/main" id="{8FA5C816-AEE9-44FA-93B8-9D42D9DF7C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99" name="Rectangle 598">
                        <a:extLst>
                          <a:ext uri="{FF2B5EF4-FFF2-40B4-BE49-F238E27FC236}">
                            <a16:creationId xmlns:a16="http://schemas.microsoft.com/office/drawing/2014/main" id="{5559EF53-4855-4770-8165-CFC236677F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0" name="Rectangle 599">
                        <a:extLst>
                          <a:ext uri="{FF2B5EF4-FFF2-40B4-BE49-F238E27FC236}">
                            <a16:creationId xmlns:a16="http://schemas.microsoft.com/office/drawing/2014/main" id="{63BC9BB2-7C52-44F5-8999-BD48F20BC0C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01" name="Rectangle 600">
                        <a:extLst>
                          <a:ext uri="{FF2B5EF4-FFF2-40B4-BE49-F238E27FC236}">
                            <a16:creationId xmlns:a16="http://schemas.microsoft.com/office/drawing/2014/main" id="{5BBA9561-331F-4D7D-AC3F-8CCCBB4D2E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94" name="Group 593">
                      <a:extLst>
                        <a:ext uri="{FF2B5EF4-FFF2-40B4-BE49-F238E27FC236}">
                          <a16:creationId xmlns:a16="http://schemas.microsoft.com/office/drawing/2014/main" id="{1A8FB90E-9F1F-4EAF-B636-BA581D11AEB2}"/>
                        </a:ext>
                      </a:extLst>
                    </p:cNvPr>
                    <p:cNvGrpSpPr/>
                    <p:nvPr/>
                  </p:nvGrpSpPr>
                  <p:grpSpPr>
                    <a:xfrm>
                      <a:off x="3877519" y="3185350"/>
                      <a:ext cx="222402" cy="45719"/>
                      <a:chOff x="3610515" y="3580259"/>
                      <a:chExt cx="222402" cy="45719"/>
                    </a:xfrm>
                  </p:grpSpPr>
                  <p:sp>
                    <p:nvSpPr>
                      <p:cNvPr id="595" name="Circle: Hollow 594">
                        <a:extLst>
                          <a:ext uri="{FF2B5EF4-FFF2-40B4-BE49-F238E27FC236}">
                            <a16:creationId xmlns:a16="http://schemas.microsoft.com/office/drawing/2014/main" id="{39379484-BE95-4F0A-84F6-0D29793FB4B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6" name="Circle: Hollow 595">
                        <a:extLst>
                          <a:ext uri="{FF2B5EF4-FFF2-40B4-BE49-F238E27FC236}">
                            <a16:creationId xmlns:a16="http://schemas.microsoft.com/office/drawing/2014/main" id="{E9D19617-339A-4FB4-BE75-53F9140C0A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97" name="Circle: Hollow 596">
                        <a:extLst>
                          <a:ext uri="{FF2B5EF4-FFF2-40B4-BE49-F238E27FC236}">
                            <a16:creationId xmlns:a16="http://schemas.microsoft.com/office/drawing/2014/main" id="{CFE8535C-9F0E-4713-B964-A9FA22427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05" name="Group 504">
                  <a:extLst>
                    <a:ext uri="{FF2B5EF4-FFF2-40B4-BE49-F238E27FC236}">
                      <a16:creationId xmlns:a16="http://schemas.microsoft.com/office/drawing/2014/main" id="{28C3E151-3277-4E0F-8A98-27A5394E502D}"/>
                    </a:ext>
                  </a:extLst>
                </p:cNvPr>
                <p:cNvGrpSpPr/>
                <p:nvPr/>
              </p:nvGrpSpPr>
              <p:grpSpPr>
                <a:xfrm>
                  <a:off x="3239185" y="3697991"/>
                  <a:ext cx="1520532" cy="132523"/>
                  <a:chOff x="3028343" y="3141950"/>
                  <a:chExt cx="1520532" cy="132523"/>
                </a:xfrm>
              </p:grpSpPr>
              <p:grpSp>
                <p:nvGrpSpPr>
                  <p:cNvPr id="569" name="Group 568">
                    <a:extLst>
                      <a:ext uri="{FF2B5EF4-FFF2-40B4-BE49-F238E27FC236}">
                        <a16:creationId xmlns:a16="http://schemas.microsoft.com/office/drawing/2014/main" id="{6C11D330-5FB0-4695-AB96-5C7C4E0431FF}"/>
                      </a:ext>
                    </a:extLst>
                  </p:cNvPr>
                  <p:cNvGrpSpPr/>
                  <p:nvPr/>
                </p:nvGrpSpPr>
                <p:grpSpPr>
                  <a:xfrm>
                    <a:off x="3028343" y="3141951"/>
                    <a:ext cx="804574" cy="132522"/>
                    <a:chOff x="3028343" y="3141951"/>
                    <a:chExt cx="804574" cy="132522"/>
                  </a:xfrm>
                </p:grpSpPr>
                <p:grpSp>
                  <p:nvGrpSpPr>
                    <p:cNvPr id="579" name="Group 578">
                      <a:extLst>
                        <a:ext uri="{FF2B5EF4-FFF2-40B4-BE49-F238E27FC236}">
                          <a16:creationId xmlns:a16="http://schemas.microsoft.com/office/drawing/2014/main" id="{1EBC5DB0-476E-4A3B-A075-FFD132833A44}"/>
                        </a:ext>
                      </a:extLst>
                    </p:cNvPr>
                    <p:cNvGrpSpPr/>
                    <p:nvPr/>
                  </p:nvGrpSpPr>
                  <p:grpSpPr>
                    <a:xfrm>
                      <a:off x="3028343" y="3141952"/>
                      <a:ext cx="402287" cy="132521"/>
                      <a:chOff x="3028343" y="3141952"/>
                      <a:chExt cx="402287" cy="132521"/>
                    </a:xfrm>
                  </p:grpSpPr>
                  <p:sp>
                    <p:nvSpPr>
                      <p:cNvPr id="585" name="Rectangle 584">
                        <a:extLst>
                          <a:ext uri="{FF2B5EF4-FFF2-40B4-BE49-F238E27FC236}">
                            <a16:creationId xmlns:a16="http://schemas.microsoft.com/office/drawing/2014/main" id="{C68E9005-8B41-49E4-9854-80749B330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6" name="Rectangle 585">
                        <a:extLst>
                          <a:ext uri="{FF2B5EF4-FFF2-40B4-BE49-F238E27FC236}">
                            <a16:creationId xmlns:a16="http://schemas.microsoft.com/office/drawing/2014/main" id="{3D52130E-E002-4758-AB2F-1E4C47D66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7" name="Rectangle 586">
                        <a:extLst>
                          <a:ext uri="{FF2B5EF4-FFF2-40B4-BE49-F238E27FC236}">
                            <a16:creationId xmlns:a16="http://schemas.microsoft.com/office/drawing/2014/main" id="{57D40947-3847-49C9-85C9-094AA38B2B7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8" name="Rectangle 587">
                        <a:extLst>
                          <a:ext uri="{FF2B5EF4-FFF2-40B4-BE49-F238E27FC236}">
                            <a16:creationId xmlns:a16="http://schemas.microsoft.com/office/drawing/2014/main" id="{75ED9EF1-32BD-4A31-A4A4-D7ABEE90E7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80" name="Group 579">
                      <a:extLst>
                        <a:ext uri="{FF2B5EF4-FFF2-40B4-BE49-F238E27FC236}">
                          <a16:creationId xmlns:a16="http://schemas.microsoft.com/office/drawing/2014/main" id="{EF2DB6B8-C351-4160-99A8-8B66B84D5687}"/>
                        </a:ext>
                      </a:extLst>
                    </p:cNvPr>
                    <p:cNvGrpSpPr/>
                    <p:nvPr/>
                  </p:nvGrpSpPr>
                  <p:grpSpPr>
                    <a:xfrm>
                      <a:off x="3430630" y="3141951"/>
                      <a:ext cx="402287" cy="132521"/>
                      <a:chOff x="3028343" y="3141952"/>
                      <a:chExt cx="402287" cy="132521"/>
                    </a:xfrm>
                  </p:grpSpPr>
                  <p:sp>
                    <p:nvSpPr>
                      <p:cNvPr id="581" name="Rectangle 580">
                        <a:extLst>
                          <a:ext uri="{FF2B5EF4-FFF2-40B4-BE49-F238E27FC236}">
                            <a16:creationId xmlns:a16="http://schemas.microsoft.com/office/drawing/2014/main" id="{DAA01E7F-DDCE-43A7-8D8F-01423FB0FE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2" name="Rectangle 581">
                        <a:extLst>
                          <a:ext uri="{FF2B5EF4-FFF2-40B4-BE49-F238E27FC236}">
                            <a16:creationId xmlns:a16="http://schemas.microsoft.com/office/drawing/2014/main" id="{5728D0D7-CBD5-4C7C-84BF-C0D3FCF5FAE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3" name="Rectangle 582">
                        <a:extLst>
                          <a:ext uri="{FF2B5EF4-FFF2-40B4-BE49-F238E27FC236}">
                            <a16:creationId xmlns:a16="http://schemas.microsoft.com/office/drawing/2014/main" id="{B0927C89-8B00-4B88-AD40-A90E4655CE6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84" name="Rectangle 583">
                        <a:extLst>
                          <a:ext uri="{FF2B5EF4-FFF2-40B4-BE49-F238E27FC236}">
                            <a16:creationId xmlns:a16="http://schemas.microsoft.com/office/drawing/2014/main" id="{419F6145-A150-467B-984E-7BCED3999A2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70" name="Group 569">
                    <a:extLst>
                      <a:ext uri="{FF2B5EF4-FFF2-40B4-BE49-F238E27FC236}">
                        <a16:creationId xmlns:a16="http://schemas.microsoft.com/office/drawing/2014/main" id="{3DCCDD54-0972-4CD7-87D4-55DBA22E0726}"/>
                      </a:ext>
                    </a:extLst>
                  </p:cNvPr>
                  <p:cNvGrpSpPr/>
                  <p:nvPr/>
                </p:nvGrpSpPr>
                <p:grpSpPr>
                  <a:xfrm>
                    <a:off x="4146588" y="3141950"/>
                    <a:ext cx="402287" cy="132521"/>
                    <a:chOff x="3028343" y="3141952"/>
                    <a:chExt cx="402287" cy="132521"/>
                  </a:xfrm>
                </p:grpSpPr>
                <p:sp>
                  <p:nvSpPr>
                    <p:cNvPr id="575" name="Rectangle 574">
                      <a:extLst>
                        <a:ext uri="{FF2B5EF4-FFF2-40B4-BE49-F238E27FC236}">
                          <a16:creationId xmlns:a16="http://schemas.microsoft.com/office/drawing/2014/main" id="{6641879F-18E9-4618-A3D8-FB4E82A9A4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6" name="Rectangle 575">
                      <a:extLst>
                        <a:ext uri="{FF2B5EF4-FFF2-40B4-BE49-F238E27FC236}">
                          <a16:creationId xmlns:a16="http://schemas.microsoft.com/office/drawing/2014/main" id="{6A023BA3-BA73-40AC-9A34-E25D1EE1906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7" name="Rectangle 576">
                      <a:extLst>
                        <a:ext uri="{FF2B5EF4-FFF2-40B4-BE49-F238E27FC236}">
                          <a16:creationId xmlns:a16="http://schemas.microsoft.com/office/drawing/2014/main" id="{705CBFEC-8DC4-4800-B396-605C377C74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78" name="Rectangle 577">
                      <a:extLst>
                        <a:ext uri="{FF2B5EF4-FFF2-40B4-BE49-F238E27FC236}">
                          <a16:creationId xmlns:a16="http://schemas.microsoft.com/office/drawing/2014/main" id="{A35D906F-8E18-4AD4-99AF-7C8BC2C084D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71" name="Group 570">
                    <a:extLst>
                      <a:ext uri="{FF2B5EF4-FFF2-40B4-BE49-F238E27FC236}">
                        <a16:creationId xmlns:a16="http://schemas.microsoft.com/office/drawing/2014/main" id="{2B903CE4-9930-4713-BA12-4A6338288774}"/>
                      </a:ext>
                    </a:extLst>
                  </p:cNvPr>
                  <p:cNvGrpSpPr/>
                  <p:nvPr/>
                </p:nvGrpSpPr>
                <p:grpSpPr>
                  <a:xfrm>
                    <a:off x="3877519" y="3185350"/>
                    <a:ext cx="222402" cy="45719"/>
                    <a:chOff x="3610515" y="3580259"/>
                    <a:chExt cx="222402" cy="45719"/>
                  </a:xfrm>
                </p:grpSpPr>
                <p:sp>
                  <p:nvSpPr>
                    <p:cNvPr id="572" name="Circle: Hollow 571">
                      <a:extLst>
                        <a:ext uri="{FF2B5EF4-FFF2-40B4-BE49-F238E27FC236}">
                          <a16:creationId xmlns:a16="http://schemas.microsoft.com/office/drawing/2014/main" id="{21A8F2E3-F9D3-4E4E-AC4F-390AE6B42C5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3" name="Circle: Hollow 572">
                      <a:extLst>
                        <a:ext uri="{FF2B5EF4-FFF2-40B4-BE49-F238E27FC236}">
                          <a16:creationId xmlns:a16="http://schemas.microsoft.com/office/drawing/2014/main" id="{6AD33C72-C927-4209-8E9D-255D21E432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74" name="Circle: Hollow 573">
                      <a:extLst>
                        <a:ext uri="{FF2B5EF4-FFF2-40B4-BE49-F238E27FC236}">
                          <a16:creationId xmlns:a16="http://schemas.microsoft.com/office/drawing/2014/main" id="{48D6D3F5-7356-401D-8721-177C5EE8D4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6" name="Group 505">
                  <a:extLst>
                    <a:ext uri="{FF2B5EF4-FFF2-40B4-BE49-F238E27FC236}">
                      <a16:creationId xmlns:a16="http://schemas.microsoft.com/office/drawing/2014/main" id="{76626BF9-D5BF-4691-851C-3856D09C3022}"/>
                    </a:ext>
                  </a:extLst>
                </p:cNvPr>
                <p:cNvGrpSpPr/>
                <p:nvPr/>
              </p:nvGrpSpPr>
              <p:grpSpPr>
                <a:xfrm>
                  <a:off x="3184670" y="3655648"/>
                  <a:ext cx="1520532" cy="132523"/>
                  <a:chOff x="3028343" y="3141950"/>
                  <a:chExt cx="1520532" cy="132523"/>
                </a:xfrm>
              </p:grpSpPr>
              <p:grpSp>
                <p:nvGrpSpPr>
                  <p:cNvPr id="549" name="Group 548">
                    <a:extLst>
                      <a:ext uri="{FF2B5EF4-FFF2-40B4-BE49-F238E27FC236}">
                        <a16:creationId xmlns:a16="http://schemas.microsoft.com/office/drawing/2014/main" id="{C3216EC0-DA00-4FF0-A8BD-E2DACB3B8C97}"/>
                      </a:ext>
                    </a:extLst>
                  </p:cNvPr>
                  <p:cNvGrpSpPr/>
                  <p:nvPr/>
                </p:nvGrpSpPr>
                <p:grpSpPr>
                  <a:xfrm>
                    <a:off x="3028343" y="3141951"/>
                    <a:ext cx="804574" cy="132522"/>
                    <a:chOff x="3028343" y="3141951"/>
                    <a:chExt cx="804574" cy="132522"/>
                  </a:xfrm>
                </p:grpSpPr>
                <p:grpSp>
                  <p:nvGrpSpPr>
                    <p:cNvPr id="559" name="Group 558">
                      <a:extLst>
                        <a:ext uri="{FF2B5EF4-FFF2-40B4-BE49-F238E27FC236}">
                          <a16:creationId xmlns:a16="http://schemas.microsoft.com/office/drawing/2014/main" id="{D5DDBF41-2428-401C-BE2C-959037306685}"/>
                        </a:ext>
                      </a:extLst>
                    </p:cNvPr>
                    <p:cNvGrpSpPr/>
                    <p:nvPr/>
                  </p:nvGrpSpPr>
                  <p:grpSpPr>
                    <a:xfrm>
                      <a:off x="3028343" y="3141952"/>
                      <a:ext cx="402287" cy="132521"/>
                      <a:chOff x="3028343" y="3141952"/>
                      <a:chExt cx="402287" cy="132521"/>
                    </a:xfrm>
                  </p:grpSpPr>
                  <p:sp>
                    <p:nvSpPr>
                      <p:cNvPr id="565" name="Rectangle 564">
                        <a:extLst>
                          <a:ext uri="{FF2B5EF4-FFF2-40B4-BE49-F238E27FC236}">
                            <a16:creationId xmlns:a16="http://schemas.microsoft.com/office/drawing/2014/main" id="{17E83120-AAE2-4F6B-A29D-E687ABF76C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6" name="Rectangle 565">
                        <a:extLst>
                          <a:ext uri="{FF2B5EF4-FFF2-40B4-BE49-F238E27FC236}">
                            <a16:creationId xmlns:a16="http://schemas.microsoft.com/office/drawing/2014/main" id="{57339CF8-1EA7-4D0C-A98E-6691B751E76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7" name="Rectangle 566">
                        <a:extLst>
                          <a:ext uri="{FF2B5EF4-FFF2-40B4-BE49-F238E27FC236}">
                            <a16:creationId xmlns:a16="http://schemas.microsoft.com/office/drawing/2014/main" id="{3503232E-9F0D-433F-A5B0-7EAFDF03A5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8" name="Rectangle 567">
                        <a:extLst>
                          <a:ext uri="{FF2B5EF4-FFF2-40B4-BE49-F238E27FC236}">
                            <a16:creationId xmlns:a16="http://schemas.microsoft.com/office/drawing/2014/main" id="{856C482B-4DEA-4F96-8F52-E5E69298EB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60" name="Group 559">
                      <a:extLst>
                        <a:ext uri="{FF2B5EF4-FFF2-40B4-BE49-F238E27FC236}">
                          <a16:creationId xmlns:a16="http://schemas.microsoft.com/office/drawing/2014/main" id="{0CCF2982-F682-4B80-9A48-F0ACEE5610D1}"/>
                        </a:ext>
                      </a:extLst>
                    </p:cNvPr>
                    <p:cNvGrpSpPr/>
                    <p:nvPr/>
                  </p:nvGrpSpPr>
                  <p:grpSpPr>
                    <a:xfrm>
                      <a:off x="3430630" y="3141951"/>
                      <a:ext cx="402287" cy="132521"/>
                      <a:chOff x="3028343" y="3141952"/>
                      <a:chExt cx="402287" cy="132521"/>
                    </a:xfrm>
                  </p:grpSpPr>
                  <p:sp>
                    <p:nvSpPr>
                      <p:cNvPr id="561" name="Rectangle 560">
                        <a:extLst>
                          <a:ext uri="{FF2B5EF4-FFF2-40B4-BE49-F238E27FC236}">
                            <a16:creationId xmlns:a16="http://schemas.microsoft.com/office/drawing/2014/main" id="{72D2454A-43DB-4F54-8B8C-B87B6A962B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2" name="Rectangle 561">
                        <a:extLst>
                          <a:ext uri="{FF2B5EF4-FFF2-40B4-BE49-F238E27FC236}">
                            <a16:creationId xmlns:a16="http://schemas.microsoft.com/office/drawing/2014/main" id="{A09BD928-C186-44B3-9F12-838954C30A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3" name="Rectangle 562">
                        <a:extLst>
                          <a:ext uri="{FF2B5EF4-FFF2-40B4-BE49-F238E27FC236}">
                            <a16:creationId xmlns:a16="http://schemas.microsoft.com/office/drawing/2014/main" id="{6127AB6A-4AE2-4D9F-AE70-D524652081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64" name="Rectangle 563">
                        <a:extLst>
                          <a:ext uri="{FF2B5EF4-FFF2-40B4-BE49-F238E27FC236}">
                            <a16:creationId xmlns:a16="http://schemas.microsoft.com/office/drawing/2014/main" id="{51971951-C7D8-46F7-A0AB-91F3BB0FE42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50" name="Group 549">
                    <a:extLst>
                      <a:ext uri="{FF2B5EF4-FFF2-40B4-BE49-F238E27FC236}">
                        <a16:creationId xmlns:a16="http://schemas.microsoft.com/office/drawing/2014/main" id="{6C898FF4-B3B7-404B-A0BB-F50ABBC6B04A}"/>
                      </a:ext>
                    </a:extLst>
                  </p:cNvPr>
                  <p:cNvGrpSpPr/>
                  <p:nvPr/>
                </p:nvGrpSpPr>
                <p:grpSpPr>
                  <a:xfrm>
                    <a:off x="4146588" y="3141950"/>
                    <a:ext cx="402287" cy="132521"/>
                    <a:chOff x="3028343" y="3141952"/>
                    <a:chExt cx="402287" cy="132521"/>
                  </a:xfrm>
                </p:grpSpPr>
                <p:sp>
                  <p:nvSpPr>
                    <p:cNvPr id="555" name="Rectangle 554">
                      <a:extLst>
                        <a:ext uri="{FF2B5EF4-FFF2-40B4-BE49-F238E27FC236}">
                          <a16:creationId xmlns:a16="http://schemas.microsoft.com/office/drawing/2014/main" id="{55A0C5F1-0FCB-488E-B75D-C3C622AAADE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6" name="Rectangle 555">
                      <a:extLst>
                        <a:ext uri="{FF2B5EF4-FFF2-40B4-BE49-F238E27FC236}">
                          <a16:creationId xmlns:a16="http://schemas.microsoft.com/office/drawing/2014/main" id="{2476D1FA-F505-4E35-AA60-75A99A70EB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7" name="Rectangle 556">
                      <a:extLst>
                        <a:ext uri="{FF2B5EF4-FFF2-40B4-BE49-F238E27FC236}">
                          <a16:creationId xmlns:a16="http://schemas.microsoft.com/office/drawing/2014/main" id="{3628A7F9-A273-49DB-A6F5-846E98E0A2E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58" name="Rectangle 557">
                      <a:extLst>
                        <a:ext uri="{FF2B5EF4-FFF2-40B4-BE49-F238E27FC236}">
                          <a16:creationId xmlns:a16="http://schemas.microsoft.com/office/drawing/2014/main" id="{7A8546E5-3DC8-4B4B-96BE-D43CF360EE0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51" name="Group 550">
                    <a:extLst>
                      <a:ext uri="{FF2B5EF4-FFF2-40B4-BE49-F238E27FC236}">
                        <a16:creationId xmlns:a16="http://schemas.microsoft.com/office/drawing/2014/main" id="{2BAE4114-5C91-4B01-9C2C-C86F1D32FC89}"/>
                      </a:ext>
                    </a:extLst>
                  </p:cNvPr>
                  <p:cNvGrpSpPr/>
                  <p:nvPr/>
                </p:nvGrpSpPr>
                <p:grpSpPr>
                  <a:xfrm>
                    <a:off x="3877519" y="3185350"/>
                    <a:ext cx="222402" cy="45719"/>
                    <a:chOff x="3610515" y="3580259"/>
                    <a:chExt cx="222402" cy="45719"/>
                  </a:xfrm>
                </p:grpSpPr>
                <p:sp>
                  <p:nvSpPr>
                    <p:cNvPr id="552" name="Circle: Hollow 551">
                      <a:extLst>
                        <a:ext uri="{FF2B5EF4-FFF2-40B4-BE49-F238E27FC236}">
                          <a16:creationId xmlns:a16="http://schemas.microsoft.com/office/drawing/2014/main" id="{769D3027-E093-41DA-BC4C-AC18A6B06BD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3" name="Circle: Hollow 552">
                      <a:extLst>
                        <a:ext uri="{FF2B5EF4-FFF2-40B4-BE49-F238E27FC236}">
                          <a16:creationId xmlns:a16="http://schemas.microsoft.com/office/drawing/2014/main" id="{3103E4DC-79C6-4197-9BC6-AC64E244B64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54" name="Circle: Hollow 553">
                      <a:extLst>
                        <a:ext uri="{FF2B5EF4-FFF2-40B4-BE49-F238E27FC236}">
                          <a16:creationId xmlns:a16="http://schemas.microsoft.com/office/drawing/2014/main" id="{E17F0B53-8DE0-45F3-97AC-F3D183EC767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7" name="Group 506">
                  <a:extLst>
                    <a:ext uri="{FF2B5EF4-FFF2-40B4-BE49-F238E27FC236}">
                      <a16:creationId xmlns:a16="http://schemas.microsoft.com/office/drawing/2014/main" id="{D16288D2-721B-467F-AA9E-282D4B10DDD7}"/>
                    </a:ext>
                  </a:extLst>
                </p:cNvPr>
                <p:cNvGrpSpPr/>
                <p:nvPr/>
              </p:nvGrpSpPr>
              <p:grpSpPr>
                <a:xfrm>
                  <a:off x="3132347" y="3613303"/>
                  <a:ext cx="1520532" cy="132523"/>
                  <a:chOff x="3028343" y="3141950"/>
                  <a:chExt cx="1520532" cy="132523"/>
                </a:xfrm>
              </p:grpSpPr>
              <p:grpSp>
                <p:nvGrpSpPr>
                  <p:cNvPr id="529" name="Group 528">
                    <a:extLst>
                      <a:ext uri="{FF2B5EF4-FFF2-40B4-BE49-F238E27FC236}">
                        <a16:creationId xmlns:a16="http://schemas.microsoft.com/office/drawing/2014/main" id="{7ADAC3DE-5ECF-487C-B042-5A170A4E3A3C}"/>
                      </a:ext>
                    </a:extLst>
                  </p:cNvPr>
                  <p:cNvGrpSpPr/>
                  <p:nvPr/>
                </p:nvGrpSpPr>
                <p:grpSpPr>
                  <a:xfrm>
                    <a:off x="3028343" y="3141951"/>
                    <a:ext cx="804574" cy="132522"/>
                    <a:chOff x="3028343" y="3141951"/>
                    <a:chExt cx="804574" cy="132522"/>
                  </a:xfrm>
                </p:grpSpPr>
                <p:grpSp>
                  <p:nvGrpSpPr>
                    <p:cNvPr id="539" name="Group 538">
                      <a:extLst>
                        <a:ext uri="{FF2B5EF4-FFF2-40B4-BE49-F238E27FC236}">
                          <a16:creationId xmlns:a16="http://schemas.microsoft.com/office/drawing/2014/main" id="{184098C5-B932-42ED-81BB-1FA3135A926F}"/>
                        </a:ext>
                      </a:extLst>
                    </p:cNvPr>
                    <p:cNvGrpSpPr/>
                    <p:nvPr/>
                  </p:nvGrpSpPr>
                  <p:grpSpPr>
                    <a:xfrm>
                      <a:off x="3028343" y="3141952"/>
                      <a:ext cx="402287" cy="132521"/>
                      <a:chOff x="3028343" y="3141952"/>
                      <a:chExt cx="402287" cy="132521"/>
                    </a:xfrm>
                  </p:grpSpPr>
                  <p:sp>
                    <p:nvSpPr>
                      <p:cNvPr id="545" name="Rectangle 544">
                        <a:extLst>
                          <a:ext uri="{FF2B5EF4-FFF2-40B4-BE49-F238E27FC236}">
                            <a16:creationId xmlns:a16="http://schemas.microsoft.com/office/drawing/2014/main" id="{89548FA3-E530-4023-AE07-6EB026D75E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6" name="Rectangle 545">
                        <a:extLst>
                          <a:ext uri="{FF2B5EF4-FFF2-40B4-BE49-F238E27FC236}">
                            <a16:creationId xmlns:a16="http://schemas.microsoft.com/office/drawing/2014/main" id="{7E3AB877-F1CA-4D3E-A013-C55ED6AA584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7" name="Rectangle 546">
                        <a:extLst>
                          <a:ext uri="{FF2B5EF4-FFF2-40B4-BE49-F238E27FC236}">
                            <a16:creationId xmlns:a16="http://schemas.microsoft.com/office/drawing/2014/main" id="{D3155A41-A960-4669-BD31-5AC41A5F188B}"/>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8" name="Rectangle 547">
                        <a:extLst>
                          <a:ext uri="{FF2B5EF4-FFF2-40B4-BE49-F238E27FC236}">
                            <a16:creationId xmlns:a16="http://schemas.microsoft.com/office/drawing/2014/main" id="{46BB1D32-F0EF-4224-B5CF-E72E370434C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40" name="Group 539">
                      <a:extLst>
                        <a:ext uri="{FF2B5EF4-FFF2-40B4-BE49-F238E27FC236}">
                          <a16:creationId xmlns:a16="http://schemas.microsoft.com/office/drawing/2014/main" id="{B2D25210-A995-4516-A3C2-05757F5225A8}"/>
                        </a:ext>
                      </a:extLst>
                    </p:cNvPr>
                    <p:cNvGrpSpPr/>
                    <p:nvPr/>
                  </p:nvGrpSpPr>
                  <p:grpSpPr>
                    <a:xfrm>
                      <a:off x="3430630" y="3141951"/>
                      <a:ext cx="402287" cy="132521"/>
                      <a:chOff x="3028343" y="3141952"/>
                      <a:chExt cx="402287" cy="132521"/>
                    </a:xfrm>
                  </p:grpSpPr>
                  <p:sp>
                    <p:nvSpPr>
                      <p:cNvPr id="541" name="Rectangle 540">
                        <a:extLst>
                          <a:ext uri="{FF2B5EF4-FFF2-40B4-BE49-F238E27FC236}">
                            <a16:creationId xmlns:a16="http://schemas.microsoft.com/office/drawing/2014/main" id="{7842E342-177D-4B12-8959-669C2CB69C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2" name="Rectangle 541">
                        <a:extLst>
                          <a:ext uri="{FF2B5EF4-FFF2-40B4-BE49-F238E27FC236}">
                            <a16:creationId xmlns:a16="http://schemas.microsoft.com/office/drawing/2014/main" id="{B52BE55E-7513-49EC-9D1B-247A5528E0D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3" name="Rectangle 542">
                        <a:extLst>
                          <a:ext uri="{FF2B5EF4-FFF2-40B4-BE49-F238E27FC236}">
                            <a16:creationId xmlns:a16="http://schemas.microsoft.com/office/drawing/2014/main" id="{550C9568-8D7C-49F3-BF30-AA1E2B8EB81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44" name="Rectangle 543">
                        <a:extLst>
                          <a:ext uri="{FF2B5EF4-FFF2-40B4-BE49-F238E27FC236}">
                            <a16:creationId xmlns:a16="http://schemas.microsoft.com/office/drawing/2014/main" id="{1F8C3668-01B9-4895-AB15-0F7AAC01239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30" name="Group 529">
                    <a:extLst>
                      <a:ext uri="{FF2B5EF4-FFF2-40B4-BE49-F238E27FC236}">
                        <a16:creationId xmlns:a16="http://schemas.microsoft.com/office/drawing/2014/main" id="{B845DB30-C40F-4062-B520-7EA6093D4BBF}"/>
                      </a:ext>
                    </a:extLst>
                  </p:cNvPr>
                  <p:cNvGrpSpPr/>
                  <p:nvPr/>
                </p:nvGrpSpPr>
                <p:grpSpPr>
                  <a:xfrm>
                    <a:off x="4146588" y="3141950"/>
                    <a:ext cx="402287" cy="132521"/>
                    <a:chOff x="3028343" y="3141952"/>
                    <a:chExt cx="402287" cy="132521"/>
                  </a:xfrm>
                </p:grpSpPr>
                <p:sp>
                  <p:nvSpPr>
                    <p:cNvPr id="535" name="Rectangle 534">
                      <a:extLst>
                        <a:ext uri="{FF2B5EF4-FFF2-40B4-BE49-F238E27FC236}">
                          <a16:creationId xmlns:a16="http://schemas.microsoft.com/office/drawing/2014/main" id="{A6EC7DCB-6325-4F48-A1B3-6824676AC5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6" name="Rectangle 535">
                      <a:extLst>
                        <a:ext uri="{FF2B5EF4-FFF2-40B4-BE49-F238E27FC236}">
                          <a16:creationId xmlns:a16="http://schemas.microsoft.com/office/drawing/2014/main" id="{723514A9-7872-4514-AC10-D9F9C6BAD4A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7" name="Rectangle 536">
                      <a:extLst>
                        <a:ext uri="{FF2B5EF4-FFF2-40B4-BE49-F238E27FC236}">
                          <a16:creationId xmlns:a16="http://schemas.microsoft.com/office/drawing/2014/main" id="{4F86FD51-1A67-4807-BD42-BD7591A88B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38" name="Rectangle 537">
                      <a:extLst>
                        <a:ext uri="{FF2B5EF4-FFF2-40B4-BE49-F238E27FC236}">
                          <a16:creationId xmlns:a16="http://schemas.microsoft.com/office/drawing/2014/main" id="{87B22488-A64B-4351-AE34-CF0EE08A296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31" name="Group 530">
                    <a:extLst>
                      <a:ext uri="{FF2B5EF4-FFF2-40B4-BE49-F238E27FC236}">
                        <a16:creationId xmlns:a16="http://schemas.microsoft.com/office/drawing/2014/main" id="{F1D0917E-9CE3-4091-9A04-878CC7D6C7BE}"/>
                      </a:ext>
                    </a:extLst>
                  </p:cNvPr>
                  <p:cNvGrpSpPr/>
                  <p:nvPr/>
                </p:nvGrpSpPr>
                <p:grpSpPr>
                  <a:xfrm>
                    <a:off x="3877519" y="3185350"/>
                    <a:ext cx="222402" cy="45719"/>
                    <a:chOff x="3610515" y="3580259"/>
                    <a:chExt cx="222402" cy="45719"/>
                  </a:xfrm>
                </p:grpSpPr>
                <p:sp>
                  <p:nvSpPr>
                    <p:cNvPr id="532" name="Circle: Hollow 531">
                      <a:extLst>
                        <a:ext uri="{FF2B5EF4-FFF2-40B4-BE49-F238E27FC236}">
                          <a16:creationId xmlns:a16="http://schemas.microsoft.com/office/drawing/2014/main" id="{40F49DEA-D0B5-4BC5-9DC8-5F615B1AAE0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3" name="Circle: Hollow 532">
                      <a:extLst>
                        <a:ext uri="{FF2B5EF4-FFF2-40B4-BE49-F238E27FC236}">
                          <a16:creationId xmlns:a16="http://schemas.microsoft.com/office/drawing/2014/main" id="{8874E23F-2CF3-4F8C-B912-96AC0C0D396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34" name="Circle: Hollow 533">
                      <a:extLst>
                        <a:ext uri="{FF2B5EF4-FFF2-40B4-BE49-F238E27FC236}">
                          <a16:creationId xmlns:a16="http://schemas.microsoft.com/office/drawing/2014/main" id="{A5FB2C52-D3B1-4319-99DE-7E499EE9671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08" name="Group 507">
                  <a:extLst>
                    <a:ext uri="{FF2B5EF4-FFF2-40B4-BE49-F238E27FC236}">
                      <a16:creationId xmlns:a16="http://schemas.microsoft.com/office/drawing/2014/main" id="{4EC6FB74-F048-4CDC-ACA8-8E1892B39A02}"/>
                    </a:ext>
                  </a:extLst>
                </p:cNvPr>
                <p:cNvGrpSpPr/>
                <p:nvPr/>
              </p:nvGrpSpPr>
              <p:grpSpPr>
                <a:xfrm>
                  <a:off x="3084903" y="3584285"/>
                  <a:ext cx="1520532" cy="132523"/>
                  <a:chOff x="3028343" y="3141950"/>
                  <a:chExt cx="1520532" cy="132523"/>
                </a:xfrm>
              </p:grpSpPr>
              <p:grpSp>
                <p:nvGrpSpPr>
                  <p:cNvPr id="509" name="Group 508">
                    <a:extLst>
                      <a:ext uri="{FF2B5EF4-FFF2-40B4-BE49-F238E27FC236}">
                        <a16:creationId xmlns:a16="http://schemas.microsoft.com/office/drawing/2014/main" id="{9C5460E1-577F-49DB-8A18-6FA0BB6CB875}"/>
                      </a:ext>
                    </a:extLst>
                  </p:cNvPr>
                  <p:cNvGrpSpPr/>
                  <p:nvPr/>
                </p:nvGrpSpPr>
                <p:grpSpPr>
                  <a:xfrm>
                    <a:off x="3028343" y="3141951"/>
                    <a:ext cx="804574" cy="132522"/>
                    <a:chOff x="3028343" y="3141951"/>
                    <a:chExt cx="804574" cy="132522"/>
                  </a:xfrm>
                </p:grpSpPr>
                <p:grpSp>
                  <p:nvGrpSpPr>
                    <p:cNvPr id="519" name="Group 518">
                      <a:extLst>
                        <a:ext uri="{FF2B5EF4-FFF2-40B4-BE49-F238E27FC236}">
                          <a16:creationId xmlns:a16="http://schemas.microsoft.com/office/drawing/2014/main" id="{C02A2C4A-92B5-46A1-AE51-82CE53B10408}"/>
                        </a:ext>
                      </a:extLst>
                    </p:cNvPr>
                    <p:cNvGrpSpPr/>
                    <p:nvPr/>
                  </p:nvGrpSpPr>
                  <p:grpSpPr>
                    <a:xfrm>
                      <a:off x="3028343" y="3141952"/>
                      <a:ext cx="402287" cy="132521"/>
                      <a:chOff x="3028343" y="3141952"/>
                      <a:chExt cx="402287" cy="132521"/>
                    </a:xfrm>
                  </p:grpSpPr>
                  <p:sp>
                    <p:nvSpPr>
                      <p:cNvPr id="525" name="Rectangle 524">
                        <a:extLst>
                          <a:ext uri="{FF2B5EF4-FFF2-40B4-BE49-F238E27FC236}">
                            <a16:creationId xmlns:a16="http://schemas.microsoft.com/office/drawing/2014/main" id="{7BA87DC8-C8DB-43D1-B29B-9997EAC79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6" name="Rectangle 525">
                        <a:extLst>
                          <a:ext uri="{FF2B5EF4-FFF2-40B4-BE49-F238E27FC236}">
                            <a16:creationId xmlns:a16="http://schemas.microsoft.com/office/drawing/2014/main" id="{CCCCCDC1-F3BF-446C-8E53-DB4C01995DE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7" name="Rectangle 526">
                        <a:extLst>
                          <a:ext uri="{FF2B5EF4-FFF2-40B4-BE49-F238E27FC236}">
                            <a16:creationId xmlns:a16="http://schemas.microsoft.com/office/drawing/2014/main" id="{5A504E7B-95BA-4937-8F40-55CCDEAC4F30}"/>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8" name="Rectangle 527">
                        <a:extLst>
                          <a:ext uri="{FF2B5EF4-FFF2-40B4-BE49-F238E27FC236}">
                            <a16:creationId xmlns:a16="http://schemas.microsoft.com/office/drawing/2014/main" id="{283260D0-BA28-4F20-B1FD-F3BC3E5D4FB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20" name="Group 519">
                      <a:extLst>
                        <a:ext uri="{FF2B5EF4-FFF2-40B4-BE49-F238E27FC236}">
                          <a16:creationId xmlns:a16="http://schemas.microsoft.com/office/drawing/2014/main" id="{795E24F2-739D-4FB5-A248-1E31C1E7A4B6}"/>
                        </a:ext>
                      </a:extLst>
                    </p:cNvPr>
                    <p:cNvGrpSpPr/>
                    <p:nvPr/>
                  </p:nvGrpSpPr>
                  <p:grpSpPr>
                    <a:xfrm>
                      <a:off x="3430630" y="3141951"/>
                      <a:ext cx="402287" cy="132521"/>
                      <a:chOff x="3028343" y="3141952"/>
                      <a:chExt cx="402287" cy="132521"/>
                    </a:xfrm>
                  </p:grpSpPr>
                  <p:sp>
                    <p:nvSpPr>
                      <p:cNvPr id="521" name="Rectangle 520">
                        <a:extLst>
                          <a:ext uri="{FF2B5EF4-FFF2-40B4-BE49-F238E27FC236}">
                            <a16:creationId xmlns:a16="http://schemas.microsoft.com/office/drawing/2014/main" id="{DB2A05EF-4E08-4341-8338-2F821639E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2" name="Rectangle 521">
                        <a:extLst>
                          <a:ext uri="{FF2B5EF4-FFF2-40B4-BE49-F238E27FC236}">
                            <a16:creationId xmlns:a16="http://schemas.microsoft.com/office/drawing/2014/main" id="{B4A54F8F-8C5B-44E6-93E8-E45FEA5E01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3" name="Rectangle 522">
                        <a:extLst>
                          <a:ext uri="{FF2B5EF4-FFF2-40B4-BE49-F238E27FC236}">
                            <a16:creationId xmlns:a16="http://schemas.microsoft.com/office/drawing/2014/main" id="{22ABA8E0-BD9F-4075-B550-99F27397F51F}"/>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24" name="Rectangle 523">
                        <a:extLst>
                          <a:ext uri="{FF2B5EF4-FFF2-40B4-BE49-F238E27FC236}">
                            <a16:creationId xmlns:a16="http://schemas.microsoft.com/office/drawing/2014/main" id="{B7C896F4-17FF-469F-B911-7D31FDEAD87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510" name="Group 509">
                    <a:extLst>
                      <a:ext uri="{FF2B5EF4-FFF2-40B4-BE49-F238E27FC236}">
                        <a16:creationId xmlns:a16="http://schemas.microsoft.com/office/drawing/2014/main" id="{1740F893-6FFD-42D2-BA38-82D41CFEFF05}"/>
                      </a:ext>
                    </a:extLst>
                  </p:cNvPr>
                  <p:cNvGrpSpPr/>
                  <p:nvPr/>
                </p:nvGrpSpPr>
                <p:grpSpPr>
                  <a:xfrm>
                    <a:off x="4146588" y="3141950"/>
                    <a:ext cx="402287" cy="132521"/>
                    <a:chOff x="3028343" y="3141952"/>
                    <a:chExt cx="402287" cy="132521"/>
                  </a:xfrm>
                </p:grpSpPr>
                <p:sp>
                  <p:nvSpPr>
                    <p:cNvPr id="515" name="Rectangle 514">
                      <a:extLst>
                        <a:ext uri="{FF2B5EF4-FFF2-40B4-BE49-F238E27FC236}">
                          <a16:creationId xmlns:a16="http://schemas.microsoft.com/office/drawing/2014/main" id="{6361CDA1-FC26-4E5E-A2E5-8F1133A994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6" name="Rectangle 515">
                      <a:extLst>
                        <a:ext uri="{FF2B5EF4-FFF2-40B4-BE49-F238E27FC236}">
                          <a16:creationId xmlns:a16="http://schemas.microsoft.com/office/drawing/2014/main" id="{C2EF8B77-B515-4708-A282-1AA5DEFEC17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7" name="Rectangle 516">
                      <a:extLst>
                        <a:ext uri="{FF2B5EF4-FFF2-40B4-BE49-F238E27FC236}">
                          <a16:creationId xmlns:a16="http://schemas.microsoft.com/office/drawing/2014/main" id="{DC1CA2AE-CEF0-4E9B-A850-808474A6E8E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18" name="Rectangle 517">
                      <a:extLst>
                        <a:ext uri="{FF2B5EF4-FFF2-40B4-BE49-F238E27FC236}">
                          <a16:creationId xmlns:a16="http://schemas.microsoft.com/office/drawing/2014/main" id="{3DFEA280-9C39-4BD5-955A-BB74540A010B}"/>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511" name="Group 510">
                    <a:extLst>
                      <a:ext uri="{FF2B5EF4-FFF2-40B4-BE49-F238E27FC236}">
                        <a16:creationId xmlns:a16="http://schemas.microsoft.com/office/drawing/2014/main" id="{49AFD919-9D4C-4390-AEE6-7E8AAE1DB0EF}"/>
                      </a:ext>
                    </a:extLst>
                  </p:cNvPr>
                  <p:cNvGrpSpPr/>
                  <p:nvPr/>
                </p:nvGrpSpPr>
                <p:grpSpPr>
                  <a:xfrm>
                    <a:off x="3877519" y="3185350"/>
                    <a:ext cx="222402" cy="45719"/>
                    <a:chOff x="3610515" y="3580259"/>
                    <a:chExt cx="222402" cy="45719"/>
                  </a:xfrm>
                </p:grpSpPr>
                <p:sp>
                  <p:nvSpPr>
                    <p:cNvPr id="512" name="Circle: Hollow 511">
                      <a:extLst>
                        <a:ext uri="{FF2B5EF4-FFF2-40B4-BE49-F238E27FC236}">
                          <a16:creationId xmlns:a16="http://schemas.microsoft.com/office/drawing/2014/main" id="{A9D2E75E-0E4C-4C2F-A0C3-D4646DF1A7F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3" name="Circle: Hollow 512">
                      <a:extLst>
                        <a:ext uri="{FF2B5EF4-FFF2-40B4-BE49-F238E27FC236}">
                          <a16:creationId xmlns:a16="http://schemas.microsoft.com/office/drawing/2014/main" id="{BC4D68C2-78F0-47E2-8122-C48D416378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514" name="Circle: Hollow 513">
                      <a:extLst>
                        <a:ext uri="{FF2B5EF4-FFF2-40B4-BE49-F238E27FC236}">
                          <a16:creationId xmlns:a16="http://schemas.microsoft.com/office/drawing/2014/main" id="{8D8AE60E-3AF6-4F2A-B4D0-B9D2F7AA7D4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53" name="Group 52">
              <a:extLst>
                <a:ext uri="{FF2B5EF4-FFF2-40B4-BE49-F238E27FC236}">
                  <a16:creationId xmlns:a16="http://schemas.microsoft.com/office/drawing/2014/main" id="{9F761116-5280-40C0-ACCA-C02E9F7FD722}"/>
                </a:ext>
              </a:extLst>
            </p:cNvPr>
            <p:cNvGrpSpPr/>
            <p:nvPr/>
          </p:nvGrpSpPr>
          <p:grpSpPr>
            <a:xfrm>
              <a:off x="3100778" y="3660310"/>
              <a:ext cx="2199103" cy="601736"/>
              <a:chOff x="3099732" y="3286714"/>
              <a:chExt cx="2199103" cy="601736"/>
            </a:xfrm>
          </p:grpSpPr>
          <p:grpSp>
            <p:nvGrpSpPr>
              <p:cNvPr id="54" name="Group 53">
                <a:extLst>
                  <a:ext uri="{FF2B5EF4-FFF2-40B4-BE49-F238E27FC236}">
                    <a16:creationId xmlns:a16="http://schemas.microsoft.com/office/drawing/2014/main" id="{E27BDD11-812A-4998-B2A2-9115708445FF}"/>
                  </a:ext>
                </a:extLst>
              </p:cNvPr>
              <p:cNvGrpSpPr/>
              <p:nvPr/>
            </p:nvGrpSpPr>
            <p:grpSpPr>
              <a:xfrm>
                <a:off x="3100604" y="3286714"/>
                <a:ext cx="2196243" cy="354656"/>
                <a:chOff x="3084903" y="3584285"/>
                <a:chExt cx="1807454" cy="354656"/>
              </a:xfrm>
            </p:grpSpPr>
            <p:grpSp>
              <p:nvGrpSpPr>
                <p:cNvPr id="353" name="Group 352">
                  <a:extLst>
                    <a:ext uri="{FF2B5EF4-FFF2-40B4-BE49-F238E27FC236}">
                      <a16:creationId xmlns:a16="http://schemas.microsoft.com/office/drawing/2014/main" id="{1B16A639-9A81-4F93-A760-92FE5695DCF9}"/>
                    </a:ext>
                  </a:extLst>
                </p:cNvPr>
                <p:cNvGrpSpPr/>
                <p:nvPr/>
              </p:nvGrpSpPr>
              <p:grpSpPr>
                <a:xfrm>
                  <a:off x="3284033" y="3729438"/>
                  <a:ext cx="1608324" cy="209503"/>
                  <a:chOff x="3283150" y="4016396"/>
                  <a:chExt cx="1608324" cy="209503"/>
                </a:xfrm>
              </p:grpSpPr>
              <p:grpSp>
                <p:nvGrpSpPr>
                  <p:cNvPr id="438" name="Group 437">
                    <a:extLst>
                      <a:ext uri="{FF2B5EF4-FFF2-40B4-BE49-F238E27FC236}">
                        <a16:creationId xmlns:a16="http://schemas.microsoft.com/office/drawing/2014/main" id="{2CC3B0D7-7545-4B49-AD87-6468F0438E04}"/>
                      </a:ext>
                    </a:extLst>
                  </p:cNvPr>
                  <p:cNvGrpSpPr/>
                  <p:nvPr/>
                </p:nvGrpSpPr>
                <p:grpSpPr>
                  <a:xfrm>
                    <a:off x="3370942" y="4093376"/>
                    <a:ext cx="1520532" cy="132523"/>
                    <a:chOff x="3028343" y="3141950"/>
                    <a:chExt cx="1520532" cy="132523"/>
                  </a:xfrm>
                </p:grpSpPr>
                <p:grpSp>
                  <p:nvGrpSpPr>
                    <p:cNvPr id="481" name="Group 480">
                      <a:extLst>
                        <a:ext uri="{FF2B5EF4-FFF2-40B4-BE49-F238E27FC236}">
                          <a16:creationId xmlns:a16="http://schemas.microsoft.com/office/drawing/2014/main" id="{114FAF09-6CA1-4C4D-A0B1-F62681E7EE33}"/>
                        </a:ext>
                      </a:extLst>
                    </p:cNvPr>
                    <p:cNvGrpSpPr/>
                    <p:nvPr/>
                  </p:nvGrpSpPr>
                  <p:grpSpPr>
                    <a:xfrm>
                      <a:off x="3028343" y="3141951"/>
                      <a:ext cx="804574" cy="132522"/>
                      <a:chOff x="3028343" y="3141951"/>
                      <a:chExt cx="804574" cy="132522"/>
                    </a:xfrm>
                  </p:grpSpPr>
                  <p:grpSp>
                    <p:nvGrpSpPr>
                      <p:cNvPr id="491" name="Group 490">
                        <a:extLst>
                          <a:ext uri="{FF2B5EF4-FFF2-40B4-BE49-F238E27FC236}">
                            <a16:creationId xmlns:a16="http://schemas.microsoft.com/office/drawing/2014/main" id="{2C432A89-D229-4EB3-AE36-E2E4BAA50666}"/>
                          </a:ext>
                        </a:extLst>
                      </p:cNvPr>
                      <p:cNvGrpSpPr/>
                      <p:nvPr/>
                    </p:nvGrpSpPr>
                    <p:grpSpPr>
                      <a:xfrm>
                        <a:off x="3028343" y="3141952"/>
                        <a:ext cx="402287" cy="132521"/>
                        <a:chOff x="3028343" y="3141952"/>
                        <a:chExt cx="402287" cy="132521"/>
                      </a:xfrm>
                    </p:grpSpPr>
                    <p:sp>
                      <p:nvSpPr>
                        <p:cNvPr id="497" name="Rectangle 496">
                          <a:extLst>
                            <a:ext uri="{FF2B5EF4-FFF2-40B4-BE49-F238E27FC236}">
                              <a16:creationId xmlns:a16="http://schemas.microsoft.com/office/drawing/2014/main" id="{FE891401-703D-48DD-9C08-FF9FF0AE0F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8" name="Rectangle 497">
                          <a:extLst>
                            <a:ext uri="{FF2B5EF4-FFF2-40B4-BE49-F238E27FC236}">
                              <a16:creationId xmlns:a16="http://schemas.microsoft.com/office/drawing/2014/main" id="{B329F28E-B3B6-4631-919C-DEEB92E1545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9" name="Rectangle 498">
                          <a:extLst>
                            <a:ext uri="{FF2B5EF4-FFF2-40B4-BE49-F238E27FC236}">
                              <a16:creationId xmlns:a16="http://schemas.microsoft.com/office/drawing/2014/main" id="{290DA1A8-37B9-4883-98BB-F33FD463A22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500" name="Rectangle 499">
                          <a:extLst>
                            <a:ext uri="{FF2B5EF4-FFF2-40B4-BE49-F238E27FC236}">
                              <a16:creationId xmlns:a16="http://schemas.microsoft.com/office/drawing/2014/main" id="{00C98ACB-2263-47EA-9DA6-7C1109B0F83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92" name="Group 491">
                        <a:extLst>
                          <a:ext uri="{FF2B5EF4-FFF2-40B4-BE49-F238E27FC236}">
                            <a16:creationId xmlns:a16="http://schemas.microsoft.com/office/drawing/2014/main" id="{0363E787-F19B-44BE-A5E8-CEDCDF13131B}"/>
                          </a:ext>
                        </a:extLst>
                      </p:cNvPr>
                      <p:cNvGrpSpPr/>
                      <p:nvPr/>
                    </p:nvGrpSpPr>
                    <p:grpSpPr>
                      <a:xfrm>
                        <a:off x="3430630" y="3141951"/>
                        <a:ext cx="402287" cy="132521"/>
                        <a:chOff x="3028343" y="3141952"/>
                        <a:chExt cx="402287" cy="132521"/>
                      </a:xfrm>
                    </p:grpSpPr>
                    <p:sp>
                      <p:nvSpPr>
                        <p:cNvPr id="493" name="Rectangle 492">
                          <a:extLst>
                            <a:ext uri="{FF2B5EF4-FFF2-40B4-BE49-F238E27FC236}">
                              <a16:creationId xmlns:a16="http://schemas.microsoft.com/office/drawing/2014/main" id="{FA62C80E-F770-4A8F-82CB-B29FF9F701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4" name="Rectangle 493">
                          <a:extLst>
                            <a:ext uri="{FF2B5EF4-FFF2-40B4-BE49-F238E27FC236}">
                              <a16:creationId xmlns:a16="http://schemas.microsoft.com/office/drawing/2014/main" id="{7760FF8F-DCFD-49C2-BFBB-0D462C05E9E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5" name="Rectangle 494">
                          <a:extLst>
                            <a:ext uri="{FF2B5EF4-FFF2-40B4-BE49-F238E27FC236}">
                              <a16:creationId xmlns:a16="http://schemas.microsoft.com/office/drawing/2014/main" id="{67EB918E-E8CF-41CC-A95C-5396F495A2C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6" name="Rectangle 495">
                          <a:extLst>
                            <a:ext uri="{FF2B5EF4-FFF2-40B4-BE49-F238E27FC236}">
                              <a16:creationId xmlns:a16="http://schemas.microsoft.com/office/drawing/2014/main" id="{9AFE1BD6-DA95-4B18-BEF0-98B29508945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82" name="Group 481">
                      <a:extLst>
                        <a:ext uri="{FF2B5EF4-FFF2-40B4-BE49-F238E27FC236}">
                          <a16:creationId xmlns:a16="http://schemas.microsoft.com/office/drawing/2014/main" id="{12624B00-07C4-437E-AB28-381F51A37502}"/>
                        </a:ext>
                      </a:extLst>
                    </p:cNvPr>
                    <p:cNvGrpSpPr/>
                    <p:nvPr/>
                  </p:nvGrpSpPr>
                  <p:grpSpPr>
                    <a:xfrm>
                      <a:off x="4146588" y="3141950"/>
                      <a:ext cx="402287" cy="132521"/>
                      <a:chOff x="3028343" y="3141952"/>
                      <a:chExt cx="402287" cy="132521"/>
                    </a:xfrm>
                  </p:grpSpPr>
                  <p:sp>
                    <p:nvSpPr>
                      <p:cNvPr id="487" name="Rectangle 486">
                        <a:extLst>
                          <a:ext uri="{FF2B5EF4-FFF2-40B4-BE49-F238E27FC236}">
                            <a16:creationId xmlns:a16="http://schemas.microsoft.com/office/drawing/2014/main" id="{9B48A726-0CB0-44DD-8DCC-821642BDE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8" name="Rectangle 487">
                        <a:extLst>
                          <a:ext uri="{FF2B5EF4-FFF2-40B4-BE49-F238E27FC236}">
                            <a16:creationId xmlns:a16="http://schemas.microsoft.com/office/drawing/2014/main" id="{31136EC0-B56D-4059-9498-207FDA69D10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9" name="Rectangle 488">
                        <a:extLst>
                          <a:ext uri="{FF2B5EF4-FFF2-40B4-BE49-F238E27FC236}">
                            <a16:creationId xmlns:a16="http://schemas.microsoft.com/office/drawing/2014/main" id="{4E9F239F-2C01-4B34-ACA0-AD6906605AB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90" name="Rectangle 489">
                        <a:extLst>
                          <a:ext uri="{FF2B5EF4-FFF2-40B4-BE49-F238E27FC236}">
                            <a16:creationId xmlns:a16="http://schemas.microsoft.com/office/drawing/2014/main" id="{7CE697AB-C868-49A8-B50B-5A85747197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83" name="Group 482">
                      <a:extLst>
                        <a:ext uri="{FF2B5EF4-FFF2-40B4-BE49-F238E27FC236}">
                          <a16:creationId xmlns:a16="http://schemas.microsoft.com/office/drawing/2014/main" id="{8360E14E-936D-429B-815A-84742D332E73}"/>
                        </a:ext>
                      </a:extLst>
                    </p:cNvPr>
                    <p:cNvGrpSpPr/>
                    <p:nvPr/>
                  </p:nvGrpSpPr>
                  <p:grpSpPr>
                    <a:xfrm>
                      <a:off x="3877519" y="3185350"/>
                      <a:ext cx="222402" cy="45719"/>
                      <a:chOff x="3610515" y="3580259"/>
                      <a:chExt cx="222402" cy="45719"/>
                    </a:xfrm>
                  </p:grpSpPr>
                  <p:sp>
                    <p:nvSpPr>
                      <p:cNvPr id="484" name="Circle: Hollow 483">
                        <a:extLst>
                          <a:ext uri="{FF2B5EF4-FFF2-40B4-BE49-F238E27FC236}">
                            <a16:creationId xmlns:a16="http://schemas.microsoft.com/office/drawing/2014/main" id="{6C5BCB8F-03D6-4810-8BBF-647295303C6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5" name="Circle: Hollow 484">
                        <a:extLst>
                          <a:ext uri="{FF2B5EF4-FFF2-40B4-BE49-F238E27FC236}">
                            <a16:creationId xmlns:a16="http://schemas.microsoft.com/office/drawing/2014/main" id="{AD577890-091A-4E7C-B67B-19F885AE5F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86" name="Circle: Hollow 485">
                        <a:extLst>
                          <a:ext uri="{FF2B5EF4-FFF2-40B4-BE49-F238E27FC236}">
                            <a16:creationId xmlns:a16="http://schemas.microsoft.com/office/drawing/2014/main" id="{EEEFF547-F3A9-45B3-95A5-99C6C8E4B16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39" name="Group 438">
                    <a:extLst>
                      <a:ext uri="{FF2B5EF4-FFF2-40B4-BE49-F238E27FC236}">
                        <a16:creationId xmlns:a16="http://schemas.microsoft.com/office/drawing/2014/main" id="{5EF10254-370B-4510-A1B4-2C48B7022B89}"/>
                      </a:ext>
                    </a:extLst>
                  </p:cNvPr>
                  <p:cNvGrpSpPr/>
                  <p:nvPr/>
                </p:nvGrpSpPr>
                <p:grpSpPr>
                  <a:xfrm>
                    <a:off x="3329008" y="4057316"/>
                    <a:ext cx="1520532" cy="132523"/>
                    <a:chOff x="3028343" y="3141950"/>
                    <a:chExt cx="1520532" cy="132523"/>
                  </a:xfrm>
                </p:grpSpPr>
                <p:grpSp>
                  <p:nvGrpSpPr>
                    <p:cNvPr id="461" name="Group 460">
                      <a:extLst>
                        <a:ext uri="{FF2B5EF4-FFF2-40B4-BE49-F238E27FC236}">
                          <a16:creationId xmlns:a16="http://schemas.microsoft.com/office/drawing/2014/main" id="{A7EC267B-1F87-4493-81A3-666CE968C3DE}"/>
                        </a:ext>
                      </a:extLst>
                    </p:cNvPr>
                    <p:cNvGrpSpPr/>
                    <p:nvPr/>
                  </p:nvGrpSpPr>
                  <p:grpSpPr>
                    <a:xfrm>
                      <a:off x="3028343" y="3141951"/>
                      <a:ext cx="804574" cy="132522"/>
                      <a:chOff x="3028343" y="3141951"/>
                      <a:chExt cx="804574" cy="132522"/>
                    </a:xfrm>
                  </p:grpSpPr>
                  <p:grpSp>
                    <p:nvGrpSpPr>
                      <p:cNvPr id="471" name="Group 470">
                        <a:extLst>
                          <a:ext uri="{FF2B5EF4-FFF2-40B4-BE49-F238E27FC236}">
                            <a16:creationId xmlns:a16="http://schemas.microsoft.com/office/drawing/2014/main" id="{912357F3-DE62-41C7-83D1-E8A6C3841166}"/>
                          </a:ext>
                        </a:extLst>
                      </p:cNvPr>
                      <p:cNvGrpSpPr/>
                      <p:nvPr/>
                    </p:nvGrpSpPr>
                    <p:grpSpPr>
                      <a:xfrm>
                        <a:off x="3028343" y="3141952"/>
                        <a:ext cx="402287" cy="132521"/>
                        <a:chOff x="3028343" y="3141952"/>
                        <a:chExt cx="402287" cy="132521"/>
                      </a:xfrm>
                    </p:grpSpPr>
                    <p:sp>
                      <p:nvSpPr>
                        <p:cNvPr id="477" name="Rectangle 476">
                          <a:extLst>
                            <a:ext uri="{FF2B5EF4-FFF2-40B4-BE49-F238E27FC236}">
                              <a16:creationId xmlns:a16="http://schemas.microsoft.com/office/drawing/2014/main" id="{2348F2FB-F22F-477A-AD60-D1C788692B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8" name="Rectangle 477">
                          <a:extLst>
                            <a:ext uri="{FF2B5EF4-FFF2-40B4-BE49-F238E27FC236}">
                              <a16:creationId xmlns:a16="http://schemas.microsoft.com/office/drawing/2014/main" id="{2F5029CA-FFB8-415D-8CC0-7C873E1F09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9" name="Rectangle 478">
                          <a:extLst>
                            <a:ext uri="{FF2B5EF4-FFF2-40B4-BE49-F238E27FC236}">
                              <a16:creationId xmlns:a16="http://schemas.microsoft.com/office/drawing/2014/main" id="{4FDEC869-BB09-43DE-87D8-FD98B3A1D1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80" name="Rectangle 479">
                          <a:extLst>
                            <a:ext uri="{FF2B5EF4-FFF2-40B4-BE49-F238E27FC236}">
                              <a16:creationId xmlns:a16="http://schemas.microsoft.com/office/drawing/2014/main" id="{C5973910-E8E2-4011-973F-336BB7E403B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72" name="Group 471">
                        <a:extLst>
                          <a:ext uri="{FF2B5EF4-FFF2-40B4-BE49-F238E27FC236}">
                            <a16:creationId xmlns:a16="http://schemas.microsoft.com/office/drawing/2014/main" id="{7F9BE6CE-E956-4D0B-B7D3-4AFE270146A1}"/>
                          </a:ext>
                        </a:extLst>
                      </p:cNvPr>
                      <p:cNvGrpSpPr/>
                      <p:nvPr/>
                    </p:nvGrpSpPr>
                    <p:grpSpPr>
                      <a:xfrm>
                        <a:off x="3430630" y="3141951"/>
                        <a:ext cx="402287" cy="132521"/>
                        <a:chOff x="3028343" y="3141952"/>
                        <a:chExt cx="402287" cy="132521"/>
                      </a:xfrm>
                    </p:grpSpPr>
                    <p:sp>
                      <p:nvSpPr>
                        <p:cNvPr id="473" name="Rectangle 472">
                          <a:extLst>
                            <a:ext uri="{FF2B5EF4-FFF2-40B4-BE49-F238E27FC236}">
                              <a16:creationId xmlns:a16="http://schemas.microsoft.com/office/drawing/2014/main" id="{8F19FEB8-0492-4411-8108-7410BBA958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4" name="Rectangle 473">
                          <a:extLst>
                            <a:ext uri="{FF2B5EF4-FFF2-40B4-BE49-F238E27FC236}">
                              <a16:creationId xmlns:a16="http://schemas.microsoft.com/office/drawing/2014/main" id="{07296A45-5999-4CA5-9CA8-93C16EA3C11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5" name="Rectangle 474">
                          <a:extLst>
                            <a:ext uri="{FF2B5EF4-FFF2-40B4-BE49-F238E27FC236}">
                              <a16:creationId xmlns:a16="http://schemas.microsoft.com/office/drawing/2014/main" id="{450C242E-E797-45C1-BC77-602D6EC1B8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6" name="Rectangle 475">
                          <a:extLst>
                            <a:ext uri="{FF2B5EF4-FFF2-40B4-BE49-F238E27FC236}">
                              <a16:creationId xmlns:a16="http://schemas.microsoft.com/office/drawing/2014/main" id="{4C5D528A-5ACE-47E0-8F30-E3E9EF65A3D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62" name="Group 461">
                      <a:extLst>
                        <a:ext uri="{FF2B5EF4-FFF2-40B4-BE49-F238E27FC236}">
                          <a16:creationId xmlns:a16="http://schemas.microsoft.com/office/drawing/2014/main" id="{FF2C928B-71E8-4CE0-8028-9F38F8304886}"/>
                        </a:ext>
                      </a:extLst>
                    </p:cNvPr>
                    <p:cNvGrpSpPr/>
                    <p:nvPr/>
                  </p:nvGrpSpPr>
                  <p:grpSpPr>
                    <a:xfrm>
                      <a:off x="4146588" y="3141950"/>
                      <a:ext cx="402287" cy="132521"/>
                      <a:chOff x="3028343" y="3141952"/>
                      <a:chExt cx="402287" cy="132521"/>
                    </a:xfrm>
                  </p:grpSpPr>
                  <p:sp>
                    <p:nvSpPr>
                      <p:cNvPr id="467" name="Rectangle 466">
                        <a:extLst>
                          <a:ext uri="{FF2B5EF4-FFF2-40B4-BE49-F238E27FC236}">
                            <a16:creationId xmlns:a16="http://schemas.microsoft.com/office/drawing/2014/main" id="{0AAB2CF0-1C11-497C-AA03-A1D507327F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8" name="Rectangle 467">
                        <a:extLst>
                          <a:ext uri="{FF2B5EF4-FFF2-40B4-BE49-F238E27FC236}">
                            <a16:creationId xmlns:a16="http://schemas.microsoft.com/office/drawing/2014/main" id="{157074DF-2B9E-47C7-B1D3-82F83526B2B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9" name="Rectangle 468">
                        <a:extLst>
                          <a:ext uri="{FF2B5EF4-FFF2-40B4-BE49-F238E27FC236}">
                            <a16:creationId xmlns:a16="http://schemas.microsoft.com/office/drawing/2014/main" id="{785F2E16-F4F7-46F7-BD1C-73A1BEF858E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70" name="Rectangle 469">
                        <a:extLst>
                          <a:ext uri="{FF2B5EF4-FFF2-40B4-BE49-F238E27FC236}">
                            <a16:creationId xmlns:a16="http://schemas.microsoft.com/office/drawing/2014/main" id="{7152743B-1CF4-41DE-97FF-676072887D9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63" name="Group 462">
                      <a:extLst>
                        <a:ext uri="{FF2B5EF4-FFF2-40B4-BE49-F238E27FC236}">
                          <a16:creationId xmlns:a16="http://schemas.microsoft.com/office/drawing/2014/main" id="{5CD377BE-5416-42CF-A288-628EC742EAF1}"/>
                        </a:ext>
                      </a:extLst>
                    </p:cNvPr>
                    <p:cNvGrpSpPr/>
                    <p:nvPr/>
                  </p:nvGrpSpPr>
                  <p:grpSpPr>
                    <a:xfrm>
                      <a:off x="3877519" y="3185350"/>
                      <a:ext cx="222402" cy="45719"/>
                      <a:chOff x="3610515" y="3580259"/>
                      <a:chExt cx="222402" cy="45719"/>
                    </a:xfrm>
                  </p:grpSpPr>
                  <p:sp>
                    <p:nvSpPr>
                      <p:cNvPr id="464" name="Circle: Hollow 463">
                        <a:extLst>
                          <a:ext uri="{FF2B5EF4-FFF2-40B4-BE49-F238E27FC236}">
                            <a16:creationId xmlns:a16="http://schemas.microsoft.com/office/drawing/2014/main" id="{D8A65F6C-BA2F-46CF-A878-B8015E2DB6B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5" name="Circle: Hollow 464">
                        <a:extLst>
                          <a:ext uri="{FF2B5EF4-FFF2-40B4-BE49-F238E27FC236}">
                            <a16:creationId xmlns:a16="http://schemas.microsoft.com/office/drawing/2014/main" id="{985963D0-6B47-4083-92DC-3530947C905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66" name="Circle: Hollow 465">
                        <a:extLst>
                          <a:ext uri="{FF2B5EF4-FFF2-40B4-BE49-F238E27FC236}">
                            <a16:creationId xmlns:a16="http://schemas.microsoft.com/office/drawing/2014/main" id="{2FC901B1-7078-44FB-BEA4-1D7CD196E24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440" name="Group 439">
                    <a:extLst>
                      <a:ext uri="{FF2B5EF4-FFF2-40B4-BE49-F238E27FC236}">
                        <a16:creationId xmlns:a16="http://schemas.microsoft.com/office/drawing/2014/main" id="{A1595128-C663-46EC-AA74-5D4DE7D09033}"/>
                      </a:ext>
                    </a:extLst>
                  </p:cNvPr>
                  <p:cNvGrpSpPr/>
                  <p:nvPr/>
                </p:nvGrpSpPr>
                <p:grpSpPr>
                  <a:xfrm>
                    <a:off x="3283150" y="4016396"/>
                    <a:ext cx="1520532" cy="132523"/>
                    <a:chOff x="3028343" y="3141950"/>
                    <a:chExt cx="1520532" cy="132523"/>
                  </a:xfrm>
                </p:grpSpPr>
                <p:grpSp>
                  <p:nvGrpSpPr>
                    <p:cNvPr id="441" name="Group 440">
                      <a:extLst>
                        <a:ext uri="{FF2B5EF4-FFF2-40B4-BE49-F238E27FC236}">
                          <a16:creationId xmlns:a16="http://schemas.microsoft.com/office/drawing/2014/main" id="{BFEDA665-59F4-4A8F-9E23-0D28B22C85A4}"/>
                        </a:ext>
                      </a:extLst>
                    </p:cNvPr>
                    <p:cNvGrpSpPr/>
                    <p:nvPr/>
                  </p:nvGrpSpPr>
                  <p:grpSpPr>
                    <a:xfrm>
                      <a:off x="3028343" y="3141951"/>
                      <a:ext cx="804574" cy="132522"/>
                      <a:chOff x="3028343" y="3141951"/>
                      <a:chExt cx="804574" cy="132522"/>
                    </a:xfrm>
                  </p:grpSpPr>
                  <p:grpSp>
                    <p:nvGrpSpPr>
                      <p:cNvPr id="451" name="Group 450">
                        <a:extLst>
                          <a:ext uri="{FF2B5EF4-FFF2-40B4-BE49-F238E27FC236}">
                            <a16:creationId xmlns:a16="http://schemas.microsoft.com/office/drawing/2014/main" id="{11337ECB-4EEE-4749-B28E-1D7104636763}"/>
                          </a:ext>
                        </a:extLst>
                      </p:cNvPr>
                      <p:cNvGrpSpPr/>
                      <p:nvPr/>
                    </p:nvGrpSpPr>
                    <p:grpSpPr>
                      <a:xfrm>
                        <a:off x="3028343" y="3141952"/>
                        <a:ext cx="402287" cy="132521"/>
                        <a:chOff x="3028343" y="3141952"/>
                        <a:chExt cx="402287" cy="132521"/>
                      </a:xfrm>
                    </p:grpSpPr>
                    <p:sp>
                      <p:nvSpPr>
                        <p:cNvPr id="457" name="Rectangle 456">
                          <a:extLst>
                            <a:ext uri="{FF2B5EF4-FFF2-40B4-BE49-F238E27FC236}">
                              <a16:creationId xmlns:a16="http://schemas.microsoft.com/office/drawing/2014/main" id="{E2CBB4FA-3C0B-4C9F-9F78-B27FD68FC1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8" name="Rectangle 457">
                          <a:extLst>
                            <a:ext uri="{FF2B5EF4-FFF2-40B4-BE49-F238E27FC236}">
                              <a16:creationId xmlns:a16="http://schemas.microsoft.com/office/drawing/2014/main" id="{7CFB6FBB-25AC-483F-90C2-5F2E99E3F5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9" name="Rectangle 458">
                          <a:extLst>
                            <a:ext uri="{FF2B5EF4-FFF2-40B4-BE49-F238E27FC236}">
                              <a16:creationId xmlns:a16="http://schemas.microsoft.com/office/drawing/2014/main" id="{0CF1BC9D-FDB2-41EA-8F7A-F881C0F16C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60" name="Rectangle 459">
                          <a:extLst>
                            <a:ext uri="{FF2B5EF4-FFF2-40B4-BE49-F238E27FC236}">
                              <a16:creationId xmlns:a16="http://schemas.microsoft.com/office/drawing/2014/main" id="{F72F7DC3-F0B7-4CD1-B47D-DAAF50847E8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52" name="Group 451">
                        <a:extLst>
                          <a:ext uri="{FF2B5EF4-FFF2-40B4-BE49-F238E27FC236}">
                            <a16:creationId xmlns:a16="http://schemas.microsoft.com/office/drawing/2014/main" id="{652AA170-B5A7-444B-B176-D41731CCFFDC}"/>
                          </a:ext>
                        </a:extLst>
                      </p:cNvPr>
                      <p:cNvGrpSpPr/>
                      <p:nvPr/>
                    </p:nvGrpSpPr>
                    <p:grpSpPr>
                      <a:xfrm>
                        <a:off x="3430630" y="3141951"/>
                        <a:ext cx="402287" cy="132521"/>
                        <a:chOff x="3028343" y="3141952"/>
                        <a:chExt cx="402287" cy="132521"/>
                      </a:xfrm>
                    </p:grpSpPr>
                    <p:sp>
                      <p:nvSpPr>
                        <p:cNvPr id="453" name="Rectangle 452">
                          <a:extLst>
                            <a:ext uri="{FF2B5EF4-FFF2-40B4-BE49-F238E27FC236}">
                              <a16:creationId xmlns:a16="http://schemas.microsoft.com/office/drawing/2014/main" id="{68F4F653-6524-48C2-893D-BEA843D415B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4" name="Rectangle 453">
                          <a:extLst>
                            <a:ext uri="{FF2B5EF4-FFF2-40B4-BE49-F238E27FC236}">
                              <a16:creationId xmlns:a16="http://schemas.microsoft.com/office/drawing/2014/main" id="{947E09A8-A11A-4ECA-ABF3-9CF86886E10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5" name="Rectangle 454">
                          <a:extLst>
                            <a:ext uri="{FF2B5EF4-FFF2-40B4-BE49-F238E27FC236}">
                              <a16:creationId xmlns:a16="http://schemas.microsoft.com/office/drawing/2014/main" id="{70F9D1FF-AE75-4F83-A903-3628D1D6BB8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6" name="Rectangle 455">
                          <a:extLst>
                            <a:ext uri="{FF2B5EF4-FFF2-40B4-BE49-F238E27FC236}">
                              <a16:creationId xmlns:a16="http://schemas.microsoft.com/office/drawing/2014/main" id="{A1ADBB39-8272-4EA3-BA1F-120D7AC9B7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42" name="Group 441">
                      <a:extLst>
                        <a:ext uri="{FF2B5EF4-FFF2-40B4-BE49-F238E27FC236}">
                          <a16:creationId xmlns:a16="http://schemas.microsoft.com/office/drawing/2014/main" id="{52D74134-782E-4B73-B454-E67D43917E23}"/>
                        </a:ext>
                      </a:extLst>
                    </p:cNvPr>
                    <p:cNvGrpSpPr/>
                    <p:nvPr/>
                  </p:nvGrpSpPr>
                  <p:grpSpPr>
                    <a:xfrm>
                      <a:off x="4146588" y="3141950"/>
                      <a:ext cx="402287" cy="132521"/>
                      <a:chOff x="3028343" y="3141952"/>
                      <a:chExt cx="402287" cy="132521"/>
                    </a:xfrm>
                  </p:grpSpPr>
                  <p:sp>
                    <p:nvSpPr>
                      <p:cNvPr id="447" name="Rectangle 446">
                        <a:extLst>
                          <a:ext uri="{FF2B5EF4-FFF2-40B4-BE49-F238E27FC236}">
                            <a16:creationId xmlns:a16="http://schemas.microsoft.com/office/drawing/2014/main" id="{5D5C3094-31E4-4603-8258-9AA4BFA6430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8" name="Rectangle 447">
                        <a:extLst>
                          <a:ext uri="{FF2B5EF4-FFF2-40B4-BE49-F238E27FC236}">
                            <a16:creationId xmlns:a16="http://schemas.microsoft.com/office/drawing/2014/main" id="{D4FB8874-7662-474F-9B2C-93CCBF1F23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49" name="Rectangle 448">
                        <a:extLst>
                          <a:ext uri="{FF2B5EF4-FFF2-40B4-BE49-F238E27FC236}">
                            <a16:creationId xmlns:a16="http://schemas.microsoft.com/office/drawing/2014/main" id="{698DBFB3-B128-4780-A7FB-3C8A90F79E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50" name="Rectangle 449">
                        <a:extLst>
                          <a:ext uri="{FF2B5EF4-FFF2-40B4-BE49-F238E27FC236}">
                            <a16:creationId xmlns:a16="http://schemas.microsoft.com/office/drawing/2014/main" id="{0ED0A21B-CB1F-4ECF-B121-0A3A102BF0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43" name="Group 442">
                      <a:extLst>
                        <a:ext uri="{FF2B5EF4-FFF2-40B4-BE49-F238E27FC236}">
                          <a16:creationId xmlns:a16="http://schemas.microsoft.com/office/drawing/2014/main" id="{C34F9D48-00B5-4B39-864A-2858091ABF1A}"/>
                        </a:ext>
                      </a:extLst>
                    </p:cNvPr>
                    <p:cNvGrpSpPr/>
                    <p:nvPr/>
                  </p:nvGrpSpPr>
                  <p:grpSpPr>
                    <a:xfrm>
                      <a:off x="3877519" y="3185350"/>
                      <a:ext cx="222402" cy="45719"/>
                      <a:chOff x="3610515" y="3580259"/>
                      <a:chExt cx="222402" cy="45719"/>
                    </a:xfrm>
                  </p:grpSpPr>
                  <p:sp>
                    <p:nvSpPr>
                      <p:cNvPr id="444" name="Circle: Hollow 443">
                        <a:extLst>
                          <a:ext uri="{FF2B5EF4-FFF2-40B4-BE49-F238E27FC236}">
                            <a16:creationId xmlns:a16="http://schemas.microsoft.com/office/drawing/2014/main" id="{19790854-225E-4D12-946D-986521F357D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5" name="Circle: Hollow 444">
                        <a:extLst>
                          <a:ext uri="{FF2B5EF4-FFF2-40B4-BE49-F238E27FC236}">
                            <a16:creationId xmlns:a16="http://schemas.microsoft.com/office/drawing/2014/main" id="{8FAA445F-3BDA-43B8-92DD-1721BBBF71D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46" name="Circle: Hollow 445">
                        <a:extLst>
                          <a:ext uri="{FF2B5EF4-FFF2-40B4-BE49-F238E27FC236}">
                            <a16:creationId xmlns:a16="http://schemas.microsoft.com/office/drawing/2014/main" id="{BBB317F5-ED7D-4E8F-A53D-93B719DD815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354" name="Group 353">
                  <a:extLst>
                    <a:ext uri="{FF2B5EF4-FFF2-40B4-BE49-F238E27FC236}">
                      <a16:creationId xmlns:a16="http://schemas.microsoft.com/office/drawing/2014/main" id="{2A149F66-D147-41AD-A482-6FB84707E77A}"/>
                    </a:ext>
                  </a:extLst>
                </p:cNvPr>
                <p:cNvGrpSpPr/>
                <p:nvPr/>
              </p:nvGrpSpPr>
              <p:grpSpPr>
                <a:xfrm>
                  <a:off x="3239185" y="3697991"/>
                  <a:ext cx="1520532" cy="132523"/>
                  <a:chOff x="3028343" y="3141950"/>
                  <a:chExt cx="1520532" cy="132523"/>
                </a:xfrm>
              </p:grpSpPr>
              <p:grpSp>
                <p:nvGrpSpPr>
                  <p:cNvPr id="418" name="Group 417">
                    <a:extLst>
                      <a:ext uri="{FF2B5EF4-FFF2-40B4-BE49-F238E27FC236}">
                        <a16:creationId xmlns:a16="http://schemas.microsoft.com/office/drawing/2014/main" id="{A6D18326-1B67-4EFB-A4F7-1AD65D965733}"/>
                      </a:ext>
                    </a:extLst>
                  </p:cNvPr>
                  <p:cNvGrpSpPr/>
                  <p:nvPr/>
                </p:nvGrpSpPr>
                <p:grpSpPr>
                  <a:xfrm>
                    <a:off x="3028343" y="3141951"/>
                    <a:ext cx="804574" cy="132522"/>
                    <a:chOff x="3028343" y="3141951"/>
                    <a:chExt cx="804574" cy="132522"/>
                  </a:xfrm>
                </p:grpSpPr>
                <p:grpSp>
                  <p:nvGrpSpPr>
                    <p:cNvPr id="428" name="Group 427">
                      <a:extLst>
                        <a:ext uri="{FF2B5EF4-FFF2-40B4-BE49-F238E27FC236}">
                          <a16:creationId xmlns:a16="http://schemas.microsoft.com/office/drawing/2014/main" id="{41F4307A-2905-44F8-B33B-BE6CEF28F665}"/>
                        </a:ext>
                      </a:extLst>
                    </p:cNvPr>
                    <p:cNvGrpSpPr/>
                    <p:nvPr/>
                  </p:nvGrpSpPr>
                  <p:grpSpPr>
                    <a:xfrm>
                      <a:off x="3028343" y="3141952"/>
                      <a:ext cx="402287" cy="132521"/>
                      <a:chOff x="3028343" y="3141952"/>
                      <a:chExt cx="402287" cy="132521"/>
                    </a:xfrm>
                  </p:grpSpPr>
                  <p:sp>
                    <p:nvSpPr>
                      <p:cNvPr id="434" name="Rectangle 433">
                        <a:extLst>
                          <a:ext uri="{FF2B5EF4-FFF2-40B4-BE49-F238E27FC236}">
                            <a16:creationId xmlns:a16="http://schemas.microsoft.com/office/drawing/2014/main" id="{574AB0AC-D992-408F-84C8-A05ECF5FED8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5" name="Rectangle 434">
                        <a:extLst>
                          <a:ext uri="{FF2B5EF4-FFF2-40B4-BE49-F238E27FC236}">
                            <a16:creationId xmlns:a16="http://schemas.microsoft.com/office/drawing/2014/main" id="{43B6D1BE-B826-4604-BA0A-FE45B1F559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6" name="Rectangle 435">
                        <a:extLst>
                          <a:ext uri="{FF2B5EF4-FFF2-40B4-BE49-F238E27FC236}">
                            <a16:creationId xmlns:a16="http://schemas.microsoft.com/office/drawing/2014/main" id="{1D598776-FCB3-4476-B7BE-F938D0E59A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7" name="Rectangle 436">
                        <a:extLst>
                          <a:ext uri="{FF2B5EF4-FFF2-40B4-BE49-F238E27FC236}">
                            <a16:creationId xmlns:a16="http://schemas.microsoft.com/office/drawing/2014/main" id="{F42CF2C5-7543-47F3-93DD-51B2301122F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9" name="Group 428">
                      <a:extLst>
                        <a:ext uri="{FF2B5EF4-FFF2-40B4-BE49-F238E27FC236}">
                          <a16:creationId xmlns:a16="http://schemas.microsoft.com/office/drawing/2014/main" id="{EAD55F60-8B66-4704-A527-240048365CC0}"/>
                        </a:ext>
                      </a:extLst>
                    </p:cNvPr>
                    <p:cNvGrpSpPr/>
                    <p:nvPr/>
                  </p:nvGrpSpPr>
                  <p:grpSpPr>
                    <a:xfrm>
                      <a:off x="3430630" y="3141951"/>
                      <a:ext cx="402287" cy="132521"/>
                      <a:chOff x="3028343" y="3141952"/>
                      <a:chExt cx="402287" cy="132521"/>
                    </a:xfrm>
                  </p:grpSpPr>
                  <p:sp>
                    <p:nvSpPr>
                      <p:cNvPr id="430" name="Rectangle 429">
                        <a:extLst>
                          <a:ext uri="{FF2B5EF4-FFF2-40B4-BE49-F238E27FC236}">
                            <a16:creationId xmlns:a16="http://schemas.microsoft.com/office/drawing/2014/main" id="{1F2C0F7E-E7D9-4469-8A0D-723EE1C0C82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1" name="Rectangle 430">
                        <a:extLst>
                          <a:ext uri="{FF2B5EF4-FFF2-40B4-BE49-F238E27FC236}">
                            <a16:creationId xmlns:a16="http://schemas.microsoft.com/office/drawing/2014/main" id="{EBF07C46-FBB0-47D4-BA85-1B1E7E11339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2" name="Rectangle 431">
                        <a:extLst>
                          <a:ext uri="{FF2B5EF4-FFF2-40B4-BE49-F238E27FC236}">
                            <a16:creationId xmlns:a16="http://schemas.microsoft.com/office/drawing/2014/main" id="{0B379C53-EA57-4D47-A42B-410DE185FD0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33" name="Rectangle 432">
                        <a:extLst>
                          <a:ext uri="{FF2B5EF4-FFF2-40B4-BE49-F238E27FC236}">
                            <a16:creationId xmlns:a16="http://schemas.microsoft.com/office/drawing/2014/main" id="{D80AF680-83FE-4207-8AE5-D0154B0AE2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419" name="Group 418">
                    <a:extLst>
                      <a:ext uri="{FF2B5EF4-FFF2-40B4-BE49-F238E27FC236}">
                        <a16:creationId xmlns:a16="http://schemas.microsoft.com/office/drawing/2014/main" id="{33820044-65C2-4D3B-A9FC-131CCD96F808}"/>
                      </a:ext>
                    </a:extLst>
                  </p:cNvPr>
                  <p:cNvGrpSpPr/>
                  <p:nvPr/>
                </p:nvGrpSpPr>
                <p:grpSpPr>
                  <a:xfrm>
                    <a:off x="4146588" y="3141950"/>
                    <a:ext cx="402287" cy="132521"/>
                    <a:chOff x="3028343" y="3141952"/>
                    <a:chExt cx="402287" cy="132521"/>
                  </a:xfrm>
                </p:grpSpPr>
                <p:sp>
                  <p:nvSpPr>
                    <p:cNvPr id="424" name="Rectangle 423">
                      <a:extLst>
                        <a:ext uri="{FF2B5EF4-FFF2-40B4-BE49-F238E27FC236}">
                          <a16:creationId xmlns:a16="http://schemas.microsoft.com/office/drawing/2014/main" id="{1299EF3A-F0F6-4C11-9D26-C47E7810B9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5" name="Rectangle 424">
                      <a:extLst>
                        <a:ext uri="{FF2B5EF4-FFF2-40B4-BE49-F238E27FC236}">
                          <a16:creationId xmlns:a16="http://schemas.microsoft.com/office/drawing/2014/main" id="{5FA50F08-5276-4241-B29E-8DF717FFDE5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6" name="Rectangle 425">
                      <a:extLst>
                        <a:ext uri="{FF2B5EF4-FFF2-40B4-BE49-F238E27FC236}">
                          <a16:creationId xmlns:a16="http://schemas.microsoft.com/office/drawing/2014/main" id="{C1EDB1B3-6BAB-4D43-9F60-99C4A20DB1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27" name="Rectangle 426">
                      <a:extLst>
                        <a:ext uri="{FF2B5EF4-FFF2-40B4-BE49-F238E27FC236}">
                          <a16:creationId xmlns:a16="http://schemas.microsoft.com/office/drawing/2014/main" id="{B8ED7EC2-EE68-4FAE-9313-B91DD0A2007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20" name="Group 419">
                    <a:extLst>
                      <a:ext uri="{FF2B5EF4-FFF2-40B4-BE49-F238E27FC236}">
                        <a16:creationId xmlns:a16="http://schemas.microsoft.com/office/drawing/2014/main" id="{E407BEAB-09DE-4C68-809D-ACF7EF8EE096}"/>
                      </a:ext>
                    </a:extLst>
                  </p:cNvPr>
                  <p:cNvGrpSpPr/>
                  <p:nvPr/>
                </p:nvGrpSpPr>
                <p:grpSpPr>
                  <a:xfrm>
                    <a:off x="3877519" y="3185350"/>
                    <a:ext cx="222402" cy="45719"/>
                    <a:chOff x="3610515" y="3580259"/>
                    <a:chExt cx="222402" cy="45719"/>
                  </a:xfrm>
                </p:grpSpPr>
                <p:sp>
                  <p:nvSpPr>
                    <p:cNvPr id="421" name="Circle: Hollow 420">
                      <a:extLst>
                        <a:ext uri="{FF2B5EF4-FFF2-40B4-BE49-F238E27FC236}">
                          <a16:creationId xmlns:a16="http://schemas.microsoft.com/office/drawing/2014/main" id="{3777DAC4-2488-4FB3-88D4-29C632D626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2" name="Circle: Hollow 421">
                      <a:extLst>
                        <a:ext uri="{FF2B5EF4-FFF2-40B4-BE49-F238E27FC236}">
                          <a16:creationId xmlns:a16="http://schemas.microsoft.com/office/drawing/2014/main" id="{0E958187-C41B-48E6-90E0-80ECAFEEE5E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23" name="Circle: Hollow 422">
                      <a:extLst>
                        <a:ext uri="{FF2B5EF4-FFF2-40B4-BE49-F238E27FC236}">
                          <a16:creationId xmlns:a16="http://schemas.microsoft.com/office/drawing/2014/main" id="{BEACC850-9C30-44F7-BB83-54E5E5B5509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5" name="Group 354">
                  <a:extLst>
                    <a:ext uri="{FF2B5EF4-FFF2-40B4-BE49-F238E27FC236}">
                      <a16:creationId xmlns:a16="http://schemas.microsoft.com/office/drawing/2014/main" id="{2F8121AF-CA32-46E7-BFC4-513BD745C1CF}"/>
                    </a:ext>
                  </a:extLst>
                </p:cNvPr>
                <p:cNvGrpSpPr/>
                <p:nvPr/>
              </p:nvGrpSpPr>
              <p:grpSpPr>
                <a:xfrm>
                  <a:off x="3184670" y="3655648"/>
                  <a:ext cx="1520532" cy="132523"/>
                  <a:chOff x="3028343" y="3141950"/>
                  <a:chExt cx="1520532" cy="132523"/>
                </a:xfrm>
              </p:grpSpPr>
              <p:grpSp>
                <p:nvGrpSpPr>
                  <p:cNvPr id="398" name="Group 397">
                    <a:extLst>
                      <a:ext uri="{FF2B5EF4-FFF2-40B4-BE49-F238E27FC236}">
                        <a16:creationId xmlns:a16="http://schemas.microsoft.com/office/drawing/2014/main" id="{08647513-51DB-4FF5-95DC-4465EC7DC151}"/>
                      </a:ext>
                    </a:extLst>
                  </p:cNvPr>
                  <p:cNvGrpSpPr/>
                  <p:nvPr/>
                </p:nvGrpSpPr>
                <p:grpSpPr>
                  <a:xfrm>
                    <a:off x="3028343" y="3141951"/>
                    <a:ext cx="804574" cy="132522"/>
                    <a:chOff x="3028343" y="3141951"/>
                    <a:chExt cx="804574" cy="132522"/>
                  </a:xfrm>
                </p:grpSpPr>
                <p:grpSp>
                  <p:nvGrpSpPr>
                    <p:cNvPr id="408" name="Group 407">
                      <a:extLst>
                        <a:ext uri="{FF2B5EF4-FFF2-40B4-BE49-F238E27FC236}">
                          <a16:creationId xmlns:a16="http://schemas.microsoft.com/office/drawing/2014/main" id="{A3A02476-72A9-4A7F-900F-A6AEF3FB2AFC}"/>
                        </a:ext>
                      </a:extLst>
                    </p:cNvPr>
                    <p:cNvGrpSpPr/>
                    <p:nvPr/>
                  </p:nvGrpSpPr>
                  <p:grpSpPr>
                    <a:xfrm>
                      <a:off x="3028343" y="3141952"/>
                      <a:ext cx="402287" cy="132521"/>
                      <a:chOff x="3028343" y="3141952"/>
                      <a:chExt cx="402287" cy="132521"/>
                    </a:xfrm>
                  </p:grpSpPr>
                  <p:sp>
                    <p:nvSpPr>
                      <p:cNvPr id="414" name="Rectangle 413">
                        <a:extLst>
                          <a:ext uri="{FF2B5EF4-FFF2-40B4-BE49-F238E27FC236}">
                            <a16:creationId xmlns:a16="http://schemas.microsoft.com/office/drawing/2014/main" id="{66BCDBA3-CF9B-48C0-A7F3-C0D02512E7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5" name="Rectangle 414">
                        <a:extLst>
                          <a:ext uri="{FF2B5EF4-FFF2-40B4-BE49-F238E27FC236}">
                            <a16:creationId xmlns:a16="http://schemas.microsoft.com/office/drawing/2014/main" id="{363D3389-0160-4E66-9FE3-EC7EA15ADBE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6" name="Rectangle 415">
                        <a:extLst>
                          <a:ext uri="{FF2B5EF4-FFF2-40B4-BE49-F238E27FC236}">
                            <a16:creationId xmlns:a16="http://schemas.microsoft.com/office/drawing/2014/main" id="{FBAA052E-81A5-4BE1-9664-58A752596A0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7" name="Rectangle 416">
                        <a:extLst>
                          <a:ext uri="{FF2B5EF4-FFF2-40B4-BE49-F238E27FC236}">
                            <a16:creationId xmlns:a16="http://schemas.microsoft.com/office/drawing/2014/main" id="{2BC2DD08-A4DA-4363-B68E-25CCFBD1F2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9" name="Group 408">
                      <a:extLst>
                        <a:ext uri="{FF2B5EF4-FFF2-40B4-BE49-F238E27FC236}">
                          <a16:creationId xmlns:a16="http://schemas.microsoft.com/office/drawing/2014/main" id="{DC4F0CE8-30F6-42AD-8202-0BD8911024AB}"/>
                        </a:ext>
                      </a:extLst>
                    </p:cNvPr>
                    <p:cNvGrpSpPr/>
                    <p:nvPr/>
                  </p:nvGrpSpPr>
                  <p:grpSpPr>
                    <a:xfrm>
                      <a:off x="3430630" y="3141951"/>
                      <a:ext cx="402287" cy="132521"/>
                      <a:chOff x="3028343" y="3141952"/>
                      <a:chExt cx="402287" cy="132521"/>
                    </a:xfrm>
                  </p:grpSpPr>
                  <p:sp>
                    <p:nvSpPr>
                      <p:cNvPr id="410" name="Rectangle 409">
                        <a:extLst>
                          <a:ext uri="{FF2B5EF4-FFF2-40B4-BE49-F238E27FC236}">
                            <a16:creationId xmlns:a16="http://schemas.microsoft.com/office/drawing/2014/main" id="{095BCD45-61AD-40C3-B605-106058A7E5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1" name="Rectangle 410">
                        <a:extLst>
                          <a:ext uri="{FF2B5EF4-FFF2-40B4-BE49-F238E27FC236}">
                            <a16:creationId xmlns:a16="http://schemas.microsoft.com/office/drawing/2014/main" id="{D281984E-DE7A-4450-9C0A-C795CE38D4D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2" name="Rectangle 411">
                        <a:extLst>
                          <a:ext uri="{FF2B5EF4-FFF2-40B4-BE49-F238E27FC236}">
                            <a16:creationId xmlns:a16="http://schemas.microsoft.com/office/drawing/2014/main" id="{6263E567-439C-425D-A609-DDFF796BBF1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13" name="Rectangle 412">
                        <a:extLst>
                          <a:ext uri="{FF2B5EF4-FFF2-40B4-BE49-F238E27FC236}">
                            <a16:creationId xmlns:a16="http://schemas.microsoft.com/office/drawing/2014/main" id="{E7267BA0-67A0-451E-B14E-5F2615AF721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99" name="Group 398">
                    <a:extLst>
                      <a:ext uri="{FF2B5EF4-FFF2-40B4-BE49-F238E27FC236}">
                        <a16:creationId xmlns:a16="http://schemas.microsoft.com/office/drawing/2014/main" id="{853CC497-8FFB-437B-81AC-9A04AEEE06D2}"/>
                      </a:ext>
                    </a:extLst>
                  </p:cNvPr>
                  <p:cNvGrpSpPr/>
                  <p:nvPr/>
                </p:nvGrpSpPr>
                <p:grpSpPr>
                  <a:xfrm>
                    <a:off x="4146588" y="3141950"/>
                    <a:ext cx="402287" cy="132521"/>
                    <a:chOff x="3028343" y="3141952"/>
                    <a:chExt cx="402287" cy="132521"/>
                  </a:xfrm>
                </p:grpSpPr>
                <p:sp>
                  <p:nvSpPr>
                    <p:cNvPr id="404" name="Rectangle 403">
                      <a:extLst>
                        <a:ext uri="{FF2B5EF4-FFF2-40B4-BE49-F238E27FC236}">
                          <a16:creationId xmlns:a16="http://schemas.microsoft.com/office/drawing/2014/main" id="{56D67E40-2F86-4252-A06C-08BB0AD84B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5" name="Rectangle 404">
                      <a:extLst>
                        <a:ext uri="{FF2B5EF4-FFF2-40B4-BE49-F238E27FC236}">
                          <a16:creationId xmlns:a16="http://schemas.microsoft.com/office/drawing/2014/main" id="{F4392CBC-367D-49C3-AA9B-78FD2965F2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6" name="Rectangle 405">
                      <a:extLst>
                        <a:ext uri="{FF2B5EF4-FFF2-40B4-BE49-F238E27FC236}">
                          <a16:creationId xmlns:a16="http://schemas.microsoft.com/office/drawing/2014/main" id="{059FF5F6-C8DB-4CE8-A8EF-FD0158DC895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407" name="Rectangle 406">
                      <a:extLst>
                        <a:ext uri="{FF2B5EF4-FFF2-40B4-BE49-F238E27FC236}">
                          <a16:creationId xmlns:a16="http://schemas.microsoft.com/office/drawing/2014/main" id="{A45E2E7F-470E-4DBE-B571-F9A8F4CE98D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400" name="Group 399">
                    <a:extLst>
                      <a:ext uri="{FF2B5EF4-FFF2-40B4-BE49-F238E27FC236}">
                        <a16:creationId xmlns:a16="http://schemas.microsoft.com/office/drawing/2014/main" id="{02F9CA16-873C-44F2-A9F4-C55AECB6FDB1}"/>
                      </a:ext>
                    </a:extLst>
                  </p:cNvPr>
                  <p:cNvGrpSpPr/>
                  <p:nvPr/>
                </p:nvGrpSpPr>
                <p:grpSpPr>
                  <a:xfrm>
                    <a:off x="3877519" y="3185350"/>
                    <a:ext cx="222402" cy="45719"/>
                    <a:chOff x="3610515" y="3580259"/>
                    <a:chExt cx="222402" cy="45719"/>
                  </a:xfrm>
                </p:grpSpPr>
                <p:sp>
                  <p:nvSpPr>
                    <p:cNvPr id="401" name="Circle: Hollow 400">
                      <a:extLst>
                        <a:ext uri="{FF2B5EF4-FFF2-40B4-BE49-F238E27FC236}">
                          <a16:creationId xmlns:a16="http://schemas.microsoft.com/office/drawing/2014/main" id="{D8DC3332-9CF4-4F12-80A8-90519817C90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2" name="Circle: Hollow 401">
                      <a:extLst>
                        <a:ext uri="{FF2B5EF4-FFF2-40B4-BE49-F238E27FC236}">
                          <a16:creationId xmlns:a16="http://schemas.microsoft.com/office/drawing/2014/main" id="{8BCFDE5F-0D72-4433-916C-00656C150E8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403" name="Circle: Hollow 402">
                      <a:extLst>
                        <a:ext uri="{FF2B5EF4-FFF2-40B4-BE49-F238E27FC236}">
                          <a16:creationId xmlns:a16="http://schemas.microsoft.com/office/drawing/2014/main" id="{A1659FBB-1872-4675-AA19-CA7513E7744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6" name="Group 355">
                  <a:extLst>
                    <a:ext uri="{FF2B5EF4-FFF2-40B4-BE49-F238E27FC236}">
                      <a16:creationId xmlns:a16="http://schemas.microsoft.com/office/drawing/2014/main" id="{E26059FF-0C36-47CD-A3D9-B7C0A115B267}"/>
                    </a:ext>
                  </a:extLst>
                </p:cNvPr>
                <p:cNvGrpSpPr/>
                <p:nvPr/>
              </p:nvGrpSpPr>
              <p:grpSpPr>
                <a:xfrm>
                  <a:off x="3132347" y="3613303"/>
                  <a:ext cx="1520532" cy="132523"/>
                  <a:chOff x="3028343" y="3141950"/>
                  <a:chExt cx="1520532" cy="132523"/>
                </a:xfrm>
              </p:grpSpPr>
              <p:grpSp>
                <p:nvGrpSpPr>
                  <p:cNvPr id="378" name="Group 377">
                    <a:extLst>
                      <a:ext uri="{FF2B5EF4-FFF2-40B4-BE49-F238E27FC236}">
                        <a16:creationId xmlns:a16="http://schemas.microsoft.com/office/drawing/2014/main" id="{D0C7E853-6B64-4B4F-B28B-FE2F28140DDD}"/>
                      </a:ext>
                    </a:extLst>
                  </p:cNvPr>
                  <p:cNvGrpSpPr/>
                  <p:nvPr/>
                </p:nvGrpSpPr>
                <p:grpSpPr>
                  <a:xfrm>
                    <a:off x="3028343" y="3141951"/>
                    <a:ext cx="804574" cy="132522"/>
                    <a:chOff x="3028343" y="3141951"/>
                    <a:chExt cx="804574" cy="132522"/>
                  </a:xfrm>
                </p:grpSpPr>
                <p:grpSp>
                  <p:nvGrpSpPr>
                    <p:cNvPr id="388" name="Group 387">
                      <a:extLst>
                        <a:ext uri="{FF2B5EF4-FFF2-40B4-BE49-F238E27FC236}">
                          <a16:creationId xmlns:a16="http://schemas.microsoft.com/office/drawing/2014/main" id="{1061C117-6F99-4B97-B084-7F8DCC3D2D4A}"/>
                        </a:ext>
                      </a:extLst>
                    </p:cNvPr>
                    <p:cNvGrpSpPr/>
                    <p:nvPr/>
                  </p:nvGrpSpPr>
                  <p:grpSpPr>
                    <a:xfrm>
                      <a:off x="3028343" y="3141952"/>
                      <a:ext cx="402287" cy="132521"/>
                      <a:chOff x="3028343" y="3141952"/>
                      <a:chExt cx="402287" cy="132521"/>
                    </a:xfrm>
                  </p:grpSpPr>
                  <p:sp>
                    <p:nvSpPr>
                      <p:cNvPr id="394" name="Rectangle 393">
                        <a:extLst>
                          <a:ext uri="{FF2B5EF4-FFF2-40B4-BE49-F238E27FC236}">
                            <a16:creationId xmlns:a16="http://schemas.microsoft.com/office/drawing/2014/main" id="{E5AA4E8B-A756-407D-9B14-750C3E83A7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5" name="Rectangle 394">
                        <a:extLst>
                          <a:ext uri="{FF2B5EF4-FFF2-40B4-BE49-F238E27FC236}">
                            <a16:creationId xmlns:a16="http://schemas.microsoft.com/office/drawing/2014/main" id="{814281BB-7B5F-4984-93BB-912C3DFCF98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6" name="Rectangle 395">
                        <a:extLst>
                          <a:ext uri="{FF2B5EF4-FFF2-40B4-BE49-F238E27FC236}">
                            <a16:creationId xmlns:a16="http://schemas.microsoft.com/office/drawing/2014/main" id="{031EB3CC-966E-4094-A6AA-A778A90544B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7" name="Rectangle 396">
                        <a:extLst>
                          <a:ext uri="{FF2B5EF4-FFF2-40B4-BE49-F238E27FC236}">
                            <a16:creationId xmlns:a16="http://schemas.microsoft.com/office/drawing/2014/main" id="{8A80A057-41F8-4F8A-B619-FDB47345695E}"/>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9" name="Group 388">
                      <a:extLst>
                        <a:ext uri="{FF2B5EF4-FFF2-40B4-BE49-F238E27FC236}">
                          <a16:creationId xmlns:a16="http://schemas.microsoft.com/office/drawing/2014/main" id="{EDF1B5D1-391F-435B-A573-075F5985D787}"/>
                        </a:ext>
                      </a:extLst>
                    </p:cNvPr>
                    <p:cNvGrpSpPr/>
                    <p:nvPr/>
                  </p:nvGrpSpPr>
                  <p:grpSpPr>
                    <a:xfrm>
                      <a:off x="3430630" y="3141951"/>
                      <a:ext cx="402287" cy="132521"/>
                      <a:chOff x="3028343" y="3141952"/>
                      <a:chExt cx="402287" cy="132521"/>
                    </a:xfrm>
                  </p:grpSpPr>
                  <p:sp>
                    <p:nvSpPr>
                      <p:cNvPr id="390" name="Rectangle 389">
                        <a:extLst>
                          <a:ext uri="{FF2B5EF4-FFF2-40B4-BE49-F238E27FC236}">
                            <a16:creationId xmlns:a16="http://schemas.microsoft.com/office/drawing/2014/main" id="{F23277F3-1212-4D9A-81B4-1E516D42D9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1" name="Rectangle 390">
                        <a:extLst>
                          <a:ext uri="{FF2B5EF4-FFF2-40B4-BE49-F238E27FC236}">
                            <a16:creationId xmlns:a16="http://schemas.microsoft.com/office/drawing/2014/main" id="{FDA66FE8-0A8A-4633-A377-470FA8449FD3}"/>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2" name="Rectangle 391">
                        <a:extLst>
                          <a:ext uri="{FF2B5EF4-FFF2-40B4-BE49-F238E27FC236}">
                            <a16:creationId xmlns:a16="http://schemas.microsoft.com/office/drawing/2014/main" id="{EAB34F12-5963-4E2A-A762-FFD6ADAD84F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93" name="Rectangle 392">
                        <a:extLst>
                          <a:ext uri="{FF2B5EF4-FFF2-40B4-BE49-F238E27FC236}">
                            <a16:creationId xmlns:a16="http://schemas.microsoft.com/office/drawing/2014/main" id="{E59D8212-8863-48C2-AC53-AC6F9AF805B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79" name="Group 378">
                    <a:extLst>
                      <a:ext uri="{FF2B5EF4-FFF2-40B4-BE49-F238E27FC236}">
                        <a16:creationId xmlns:a16="http://schemas.microsoft.com/office/drawing/2014/main" id="{04CFA98F-3AB5-4891-B539-1CA1F2D74396}"/>
                      </a:ext>
                    </a:extLst>
                  </p:cNvPr>
                  <p:cNvGrpSpPr/>
                  <p:nvPr/>
                </p:nvGrpSpPr>
                <p:grpSpPr>
                  <a:xfrm>
                    <a:off x="4146588" y="3141950"/>
                    <a:ext cx="402287" cy="132521"/>
                    <a:chOff x="3028343" y="3141952"/>
                    <a:chExt cx="402287" cy="132521"/>
                  </a:xfrm>
                </p:grpSpPr>
                <p:sp>
                  <p:nvSpPr>
                    <p:cNvPr id="384" name="Rectangle 383">
                      <a:extLst>
                        <a:ext uri="{FF2B5EF4-FFF2-40B4-BE49-F238E27FC236}">
                          <a16:creationId xmlns:a16="http://schemas.microsoft.com/office/drawing/2014/main" id="{0822F58B-F9C5-4700-B7CC-510AFE078C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5" name="Rectangle 384">
                      <a:extLst>
                        <a:ext uri="{FF2B5EF4-FFF2-40B4-BE49-F238E27FC236}">
                          <a16:creationId xmlns:a16="http://schemas.microsoft.com/office/drawing/2014/main" id="{B0079EF4-0DD0-47F5-93DC-8892788A97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6" name="Rectangle 385">
                      <a:extLst>
                        <a:ext uri="{FF2B5EF4-FFF2-40B4-BE49-F238E27FC236}">
                          <a16:creationId xmlns:a16="http://schemas.microsoft.com/office/drawing/2014/main" id="{6BAB788C-4A5F-44FE-8DED-8285B07E587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87" name="Rectangle 386">
                      <a:extLst>
                        <a:ext uri="{FF2B5EF4-FFF2-40B4-BE49-F238E27FC236}">
                          <a16:creationId xmlns:a16="http://schemas.microsoft.com/office/drawing/2014/main" id="{46040957-5838-4368-9C24-C46310B38D5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80" name="Group 379">
                    <a:extLst>
                      <a:ext uri="{FF2B5EF4-FFF2-40B4-BE49-F238E27FC236}">
                        <a16:creationId xmlns:a16="http://schemas.microsoft.com/office/drawing/2014/main" id="{ACB3E9BB-F0A0-48A1-91F3-4BE718B608B9}"/>
                      </a:ext>
                    </a:extLst>
                  </p:cNvPr>
                  <p:cNvGrpSpPr/>
                  <p:nvPr/>
                </p:nvGrpSpPr>
                <p:grpSpPr>
                  <a:xfrm>
                    <a:off x="3877519" y="3185350"/>
                    <a:ext cx="222402" cy="45719"/>
                    <a:chOff x="3610515" y="3580259"/>
                    <a:chExt cx="222402" cy="45719"/>
                  </a:xfrm>
                </p:grpSpPr>
                <p:sp>
                  <p:nvSpPr>
                    <p:cNvPr id="381" name="Circle: Hollow 380">
                      <a:extLst>
                        <a:ext uri="{FF2B5EF4-FFF2-40B4-BE49-F238E27FC236}">
                          <a16:creationId xmlns:a16="http://schemas.microsoft.com/office/drawing/2014/main" id="{2138104A-20B3-47BB-B125-D6962311C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2" name="Circle: Hollow 381">
                      <a:extLst>
                        <a:ext uri="{FF2B5EF4-FFF2-40B4-BE49-F238E27FC236}">
                          <a16:creationId xmlns:a16="http://schemas.microsoft.com/office/drawing/2014/main" id="{628AA092-CE9F-4E60-9676-056396FF01F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83" name="Circle: Hollow 382">
                      <a:extLst>
                        <a:ext uri="{FF2B5EF4-FFF2-40B4-BE49-F238E27FC236}">
                          <a16:creationId xmlns:a16="http://schemas.microsoft.com/office/drawing/2014/main" id="{5178B712-18C4-4F2A-A101-0C2334B6BD7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357" name="Group 356">
                  <a:extLst>
                    <a:ext uri="{FF2B5EF4-FFF2-40B4-BE49-F238E27FC236}">
                      <a16:creationId xmlns:a16="http://schemas.microsoft.com/office/drawing/2014/main" id="{E4AC5D31-34E4-4334-A493-4141623E097C}"/>
                    </a:ext>
                  </a:extLst>
                </p:cNvPr>
                <p:cNvGrpSpPr/>
                <p:nvPr/>
              </p:nvGrpSpPr>
              <p:grpSpPr>
                <a:xfrm>
                  <a:off x="3084903" y="3584285"/>
                  <a:ext cx="1518896" cy="132523"/>
                  <a:chOff x="3028343" y="3141950"/>
                  <a:chExt cx="1518896" cy="132523"/>
                </a:xfrm>
              </p:grpSpPr>
              <p:grpSp>
                <p:nvGrpSpPr>
                  <p:cNvPr id="358" name="Group 357">
                    <a:extLst>
                      <a:ext uri="{FF2B5EF4-FFF2-40B4-BE49-F238E27FC236}">
                        <a16:creationId xmlns:a16="http://schemas.microsoft.com/office/drawing/2014/main" id="{C63419E4-D910-42A9-A099-12EEA79794B7}"/>
                      </a:ext>
                    </a:extLst>
                  </p:cNvPr>
                  <p:cNvGrpSpPr/>
                  <p:nvPr/>
                </p:nvGrpSpPr>
                <p:grpSpPr>
                  <a:xfrm>
                    <a:off x="3028343" y="3141951"/>
                    <a:ext cx="804574" cy="132522"/>
                    <a:chOff x="3028343" y="3141951"/>
                    <a:chExt cx="804574" cy="132522"/>
                  </a:xfrm>
                </p:grpSpPr>
                <p:grpSp>
                  <p:nvGrpSpPr>
                    <p:cNvPr id="368" name="Group 367">
                      <a:extLst>
                        <a:ext uri="{FF2B5EF4-FFF2-40B4-BE49-F238E27FC236}">
                          <a16:creationId xmlns:a16="http://schemas.microsoft.com/office/drawing/2014/main" id="{E097B4AE-1488-4BC3-85AE-C9DAEB2CA44C}"/>
                        </a:ext>
                      </a:extLst>
                    </p:cNvPr>
                    <p:cNvGrpSpPr/>
                    <p:nvPr/>
                  </p:nvGrpSpPr>
                  <p:grpSpPr>
                    <a:xfrm>
                      <a:off x="3028343" y="3141952"/>
                      <a:ext cx="402287" cy="132521"/>
                      <a:chOff x="3028343" y="3141952"/>
                      <a:chExt cx="402287" cy="132521"/>
                    </a:xfrm>
                  </p:grpSpPr>
                  <p:sp>
                    <p:nvSpPr>
                      <p:cNvPr id="374" name="Rectangle 373">
                        <a:extLst>
                          <a:ext uri="{FF2B5EF4-FFF2-40B4-BE49-F238E27FC236}">
                            <a16:creationId xmlns:a16="http://schemas.microsoft.com/office/drawing/2014/main" id="{76FBC75E-7915-4BE0-8F0A-76B4B83219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5" name="Rectangle 374">
                        <a:extLst>
                          <a:ext uri="{FF2B5EF4-FFF2-40B4-BE49-F238E27FC236}">
                            <a16:creationId xmlns:a16="http://schemas.microsoft.com/office/drawing/2014/main" id="{D41CE137-4973-4DE8-A776-1F8C62745A7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6" name="Rectangle 375">
                        <a:extLst>
                          <a:ext uri="{FF2B5EF4-FFF2-40B4-BE49-F238E27FC236}">
                            <a16:creationId xmlns:a16="http://schemas.microsoft.com/office/drawing/2014/main" id="{E1596384-CAEB-42E3-967A-F23689517B8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7" name="Rectangle 376">
                        <a:extLst>
                          <a:ext uri="{FF2B5EF4-FFF2-40B4-BE49-F238E27FC236}">
                            <a16:creationId xmlns:a16="http://schemas.microsoft.com/office/drawing/2014/main" id="{782073E9-7128-4CC5-A173-9ACA29DE8CA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9" name="Group 368">
                      <a:extLst>
                        <a:ext uri="{FF2B5EF4-FFF2-40B4-BE49-F238E27FC236}">
                          <a16:creationId xmlns:a16="http://schemas.microsoft.com/office/drawing/2014/main" id="{73894DBC-5F55-4DB3-BD74-84F2F46218BD}"/>
                        </a:ext>
                      </a:extLst>
                    </p:cNvPr>
                    <p:cNvGrpSpPr/>
                    <p:nvPr/>
                  </p:nvGrpSpPr>
                  <p:grpSpPr>
                    <a:xfrm>
                      <a:off x="3430630" y="3141951"/>
                      <a:ext cx="402287" cy="132521"/>
                      <a:chOff x="3028343" y="3141952"/>
                      <a:chExt cx="402287" cy="132521"/>
                    </a:xfrm>
                  </p:grpSpPr>
                  <p:sp>
                    <p:nvSpPr>
                      <p:cNvPr id="370" name="Rectangle 369">
                        <a:extLst>
                          <a:ext uri="{FF2B5EF4-FFF2-40B4-BE49-F238E27FC236}">
                            <a16:creationId xmlns:a16="http://schemas.microsoft.com/office/drawing/2014/main" id="{41C4D479-B961-4D36-ABDA-7AD8D2A9A65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1" name="Rectangle 370">
                        <a:extLst>
                          <a:ext uri="{FF2B5EF4-FFF2-40B4-BE49-F238E27FC236}">
                            <a16:creationId xmlns:a16="http://schemas.microsoft.com/office/drawing/2014/main" id="{C9626C2F-6EA8-42D0-ADA8-F52B26F624B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2" name="Rectangle 371">
                        <a:extLst>
                          <a:ext uri="{FF2B5EF4-FFF2-40B4-BE49-F238E27FC236}">
                            <a16:creationId xmlns:a16="http://schemas.microsoft.com/office/drawing/2014/main" id="{36FB9B53-C18E-4814-B8F3-8D76D4343B7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73" name="Rectangle 372">
                        <a:extLst>
                          <a:ext uri="{FF2B5EF4-FFF2-40B4-BE49-F238E27FC236}">
                            <a16:creationId xmlns:a16="http://schemas.microsoft.com/office/drawing/2014/main" id="{350DEE40-AEBE-496F-B3A1-BB41A4A17E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59" name="Group 358">
                    <a:extLst>
                      <a:ext uri="{FF2B5EF4-FFF2-40B4-BE49-F238E27FC236}">
                        <a16:creationId xmlns:a16="http://schemas.microsoft.com/office/drawing/2014/main" id="{7475A408-B256-4FC6-90D3-8D7EB8937C22}"/>
                      </a:ext>
                    </a:extLst>
                  </p:cNvPr>
                  <p:cNvGrpSpPr/>
                  <p:nvPr/>
                </p:nvGrpSpPr>
                <p:grpSpPr>
                  <a:xfrm>
                    <a:off x="4146588" y="3141950"/>
                    <a:ext cx="400651" cy="132521"/>
                    <a:chOff x="3028343" y="3141952"/>
                    <a:chExt cx="400651" cy="132521"/>
                  </a:xfrm>
                </p:grpSpPr>
                <p:sp>
                  <p:nvSpPr>
                    <p:cNvPr id="364" name="Rectangle 363">
                      <a:extLst>
                        <a:ext uri="{FF2B5EF4-FFF2-40B4-BE49-F238E27FC236}">
                          <a16:creationId xmlns:a16="http://schemas.microsoft.com/office/drawing/2014/main" id="{EAC62106-F9A5-4EC5-BD49-0F6733A0B6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5" name="Rectangle 364">
                      <a:extLst>
                        <a:ext uri="{FF2B5EF4-FFF2-40B4-BE49-F238E27FC236}">
                          <a16:creationId xmlns:a16="http://schemas.microsoft.com/office/drawing/2014/main" id="{1EB7143B-765E-4C85-B237-BCC962F666A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6" name="Rectangle 365">
                      <a:extLst>
                        <a:ext uri="{FF2B5EF4-FFF2-40B4-BE49-F238E27FC236}">
                          <a16:creationId xmlns:a16="http://schemas.microsoft.com/office/drawing/2014/main" id="{4A77EA88-2CD8-41B0-B466-B66EC30C06B3}"/>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67" name="Rectangle 366">
                      <a:extLst>
                        <a:ext uri="{FF2B5EF4-FFF2-40B4-BE49-F238E27FC236}">
                          <a16:creationId xmlns:a16="http://schemas.microsoft.com/office/drawing/2014/main" id="{71F2D932-3B8E-493C-9C3F-954A43D3C63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60" name="Group 359">
                    <a:extLst>
                      <a:ext uri="{FF2B5EF4-FFF2-40B4-BE49-F238E27FC236}">
                        <a16:creationId xmlns:a16="http://schemas.microsoft.com/office/drawing/2014/main" id="{94A9C27B-AD5E-4A22-9474-8897A5BFC773}"/>
                      </a:ext>
                    </a:extLst>
                  </p:cNvPr>
                  <p:cNvGrpSpPr/>
                  <p:nvPr/>
                </p:nvGrpSpPr>
                <p:grpSpPr>
                  <a:xfrm>
                    <a:off x="3877519" y="3185350"/>
                    <a:ext cx="222402" cy="45719"/>
                    <a:chOff x="3610515" y="3580259"/>
                    <a:chExt cx="222402" cy="45719"/>
                  </a:xfrm>
                </p:grpSpPr>
                <p:sp>
                  <p:nvSpPr>
                    <p:cNvPr id="361" name="Circle: Hollow 360">
                      <a:extLst>
                        <a:ext uri="{FF2B5EF4-FFF2-40B4-BE49-F238E27FC236}">
                          <a16:creationId xmlns:a16="http://schemas.microsoft.com/office/drawing/2014/main" id="{530437D0-04C4-4C68-AF05-E316CDF204D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2" name="Circle: Hollow 361">
                      <a:extLst>
                        <a:ext uri="{FF2B5EF4-FFF2-40B4-BE49-F238E27FC236}">
                          <a16:creationId xmlns:a16="http://schemas.microsoft.com/office/drawing/2014/main" id="{0B697A86-4AD2-4593-B53E-B49E34251C0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63" name="Circle: Hollow 362">
                      <a:extLst>
                        <a:ext uri="{FF2B5EF4-FFF2-40B4-BE49-F238E27FC236}">
                          <a16:creationId xmlns:a16="http://schemas.microsoft.com/office/drawing/2014/main" id="{9043EFC7-447E-48B0-A66E-4DF3CF57EA1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5" name="Group 54">
                <a:extLst>
                  <a:ext uri="{FF2B5EF4-FFF2-40B4-BE49-F238E27FC236}">
                    <a16:creationId xmlns:a16="http://schemas.microsoft.com/office/drawing/2014/main" id="{3430DDFB-087F-4C87-B28C-C9F1D79158FC}"/>
                  </a:ext>
                </a:extLst>
              </p:cNvPr>
              <p:cNvGrpSpPr/>
              <p:nvPr/>
            </p:nvGrpSpPr>
            <p:grpSpPr>
              <a:xfrm>
                <a:off x="3099732" y="3414603"/>
                <a:ext cx="2198231" cy="354656"/>
                <a:chOff x="3084903" y="3584285"/>
                <a:chExt cx="1809090" cy="354656"/>
              </a:xfrm>
            </p:grpSpPr>
            <p:grpSp>
              <p:nvGrpSpPr>
                <p:cNvPr id="205" name="Group 204">
                  <a:extLst>
                    <a:ext uri="{FF2B5EF4-FFF2-40B4-BE49-F238E27FC236}">
                      <a16:creationId xmlns:a16="http://schemas.microsoft.com/office/drawing/2014/main" id="{DCE500B6-0587-486D-BE38-AEE9D47E3C1B}"/>
                    </a:ext>
                  </a:extLst>
                </p:cNvPr>
                <p:cNvGrpSpPr/>
                <p:nvPr/>
              </p:nvGrpSpPr>
              <p:grpSpPr>
                <a:xfrm>
                  <a:off x="3284033" y="3729438"/>
                  <a:ext cx="1609960" cy="209503"/>
                  <a:chOff x="3283150" y="4016396"/>
                  <a:chExt cx="1609960" cy="209503"/>
                </a:xfrm>
              </p:grpSpPr>
              <p:grpSp>
                <p:nvGrpSpPr>
                  <p:cNvPr id="290" name="Group 289">
                    <a:extLst>
                      <a:ext uri="{FF2B5EF4-FFF2-40B4-BE49-F238E27FC236}">
                        <a16:creationId xmlns:a16="http://schemas.microsoft.com/office/drawing/2014/main" id="{911B725E-B8C6-433F-B38D-1702E5324FE0}"/>
                      </a:ext>
                    </a:extLst>
                  </p:cNvPr>
                  <p:cNvGrpSpPr/>
                  <p:nvPr/>
                </p:nvGrpSpPr>
                <p:grpSpPr>
                  <a:xfrm>
                    <a:off x="3370942" y="4093376"/>
                    <a:ext cx="1522168" cy="132523"/>
                    <a:chOff x="3028343" y="3141950"/>
                    <a:chExt cx="1522168" cy="132523"/>
                  </a:xfrm>
                </p:grpSpPr>
                <p:grpSp>
                  <p:nvGrpSpPr>
                    <p:cNvPr id="333" name="Group 332">
                      <a:extLst>
                        <a:ext uri="{FF2B5EF4-FFF2-40B4-BE49-F238E27FC236}">
                          <a16:creationId xmlns:a16="http://schemas.microsoft.com/office/drawing/2014/main" id="{7C1189AB-7EF8-4AB4-B82E-A77FAF35A3A7}"/>
                        </a:ext>
                      </a:extLst>
                    </p:cNvPr>
                    <p:cNvGrpSpPr/>
                    <p:nvPr/>
                  </p:nvGrpSpPr>
                  <p:grpSpPr>
                    <a:xfrm>
                      <a:off x="3028343" y="3141951"/>
                      <a:ext cx="804574" cy="132522"/>
                      <a:chOff x="3028343" y="3141951"/>
                      <a:chExt cx="804574" cy="132522"/>
                    </a:xfrm>
                  </p:grpSpPr>
                  <p:grpSp>
                    <p:nvGrpSpPr>
                      <p:cNvPr id="343" name="Group 342">
                        <a:extLst>
                          <a:ext uri="{FF2B5EF4-FFF2-40B4-BE49-F238E27FC236}">
                            <a16:creationId xmlns:a16="http://schemas.microsoft.com/office/drawing/2014/main" id="{3AB6962C-072D-4802-9805-DEC46A703679}"/>
                          </a:ext>
                        </a:extLst>
                      </p:cNvPr>
                      <p:cNvGrpSpPr/>
                      <p:nvPr/>
                    </p:nvGrpSpPr>
                    <p:grpSpPr>
                      <a:xfrm>
                        <a:off x="3028343" y="3141952"/>
                        <a:ext cx="402287" cy="132521"/>
                        <a:chOff x="3028343" y="3141952"/>
                        <a:chExt cx="402287" cy="132521"/>
                      </a:xfrm>
                    </p:grpSpPr>
                    <p:sp>
                      <p:nvSpPr>
                        <p:cNvPr id="349" name="Rectangle 348">
                          <a:extLst>
                            <a:ext uri="{FF2B5EF4-FFF2-40B4-BE49-F238E27FC236}">
                              <a16:creationId xmlns:a16="http://schemas.microsoft.com/office/drawing/2014/main" id="{A3A322AB-254F-4683-80F9-6782D270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0" name="Rectangle 349">
                          <a:extLst>
                            <a:ext uri="{FF2B5EF4-FFF2-40B4-BE49-F238E27FC236}">
                              <a16:creationId xmlns:a16="http://schemas.microsoft.com/office/drawing/2014/main" id="{0CB67FD9-D103-443A-8C1D-A8F3893649C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1" name="Rectangle 350">
                          <a:extLst>
                            <a:ext uri="{FF2B5EF4-FFF2-40B4-BE49-F238E27FC236}">
                              <a16:creationId xmlns:a16="http://schemas.microsoft.com/office/drawing/2014/main" id="{5122BE74-9637-4713-919D-4867A612A8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52" name="Rectangle 351">
                          <a:extLst>
                            <a:ext uri="{FF2B5EF4-FFF2-40B4-BE49-F238E27FC236}">
                              <a16:creationId xmlns:a16="http://schemas.microsoft.com/office/drawing/2014/main" id="{6EE3F8D7-BA28-4140-9A31-6EF979E05A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44" name="Group 343">
                        <a:extLst>
                          <a:ext uri="{FF2B5EF4-FFF2-40B4-BE49-F238E27FC236}">
                            <a16:creationId xmlns:a16="http://schemas.microsoft.com/office/drawing/2014/main" id="{CCECC952-A872-401B-9F76-D9F642C23DBC}"/>
                          </a:ext>
                        </a:extLst>
                      </p:cNvPr>
                      <p:cNvGrpSpPr/>
                      <p:nvPr/>
                    </p:nvGrpSpPr>
                    <p:grpSpPr>
                      <a:xfrm>
                        <a:off x="3430630" y="3141951"/>
                        <a:ext cx="402287" cy="132521"/>
                        <a:chOff x="3028343" y="3141952"/>
                        <a:chExt cx="402287" cy="132521"/>
                      </a:xfrm>
                    </p:grpSpPr>
                    <p:sp>
                      <p:nvSpPr>
                        <p:cNvPr id="345" name="Rectangle 344">
                          <a:extLst>
                            <a:ext uri="{FF2B5EF4-FFF2-40B4-BE49-F238E27FC236}">
                              <a16:creationId xmlns:a16="http://schemas.microsoft.com/office/drawing/2014/main" id="{4318934C-CE79-4F46-BA63-46B4BA75D0C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6" name="Rectangle 345">
                          <a:extLst>
                            <a:ext uri="{FF2B5EF4-FFF2-40B4-BE49-F238E27FC236}">
                              <a16:creationId xmlns:a16="http://schemas.microsoft.com/office/drawing/2014/main" id="{C2F3DDE1-027D-497C-A834-C552C7F4534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7" name="Rectangle 346">
                          <a:extLst>
                            <a:ext uri="{FF2B5EF4-FFF2-40B4-BE49-F238E27FC236}">
                              <a16:creationId xmlns:a16="http://schemas.microsoft.com/office/drawing/2014/main" id="{71988DDA-EC37-47B0-89FB-BEBB63AD8E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8" name="Rectangle 347">
                          <a:extLst>
                            <a:ext uri="{FF2B5EF4-FFF2-40B4-BE49-F238E27FC236}">
                              <a16:creationId xmlns:a16="http://schemas.microsoft.com/office/drawing/2014/main" id="{C25F9AEE-8728-4FE3-8056-77B3EE27C0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4" name="Group 333">
                      <a:extLst>
                        <a:ext uri="{FF2B5EF4-FFF2-40B4-BE49-F238E27FC236}">
                          <a16:creationId xmlns:a16="http://schemas.microsoft.com/office/drawing/2014/main" id="{4FD31533-AB5D-4F8E-8ABF-D62A21C07D64}"/>
                        </a:ext>
                      </a:extLst>
                    </p:cNvPr>
                    <p:cNvGrpSpPr/>
                    <p:nvPr/>
                  </p:nvGrpSpPr>
                  <p:grpSpPr>
                    <a:xfrm>
                      <a:off x="4146588" y="3141950"/>
                      <a:ext cx="403923" cy="132521"/>
                      <a:chOff x="3028343" y="3141952"/>
                      <a:chExt cx="403923" cy="132521"/>
                    </a:xfrm>
                  </p:grpSpPr>
                  <p:sp>
                    <p:nvSpPr>
                      <p:cNvPr id="339" name="Rectangle 338">
                        <a:extLst>
                          <a:ext uri="{FF2B5EF4-FFF2-40B4-BE49-F238E27FC236}">
                            <a16:creationId xmlns:a16="http://schemas.microsoft.com/office/drawing/2014/main" id="{54FF4C22-C433-4133-BEF1-BBFAFEA796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 name="Rectangle 339">
                        <a:extLst>
                          <a:ext uri="{FF2B5EF4-FFF2-40B4-BE49-F238E27FC236}">
                            <a16:creationId xmlns:a16="http://schemas.microsoft.com/office/drawing/2014/main" id="{C584668B-B2A0-44AC-9845-317389E6389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 name="Rectangle 340">
                        <a:extLst>
                          <a:ext uri="{FF2B5EF4-FFF2-40B4-BE49-F238E27FC236}">
                            <a16:creationId xmlns:a16="http://schemas.microsoft.com/office/drawing/2014/main" id="{1E47FA70-483A-4704-90FB-1725DAC87B1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2" name="Rectangle 341">
                        <a:extLst>
                          <a:ext uri="{FF2B5EF4-FFF2-40B4-BE49-F238E27FC236}">
                            <a16:creationId xmlns:a16="http://schemas.microsoft.com/office/drawing/2014/main" id="{F4D8BA1E-97B6-485B-B6C5-11B5EAF3EF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35" name="Group 334">
                      <a:extLst>
                        <a:ext uri="{FF2B5EF4-FFF2-40B4-BE49-F238E27FC236}">
                          <a16:creationId xmlns:a16="http://schemas.microsoft.com/office/drawing/2014/main" id="{186221CF-561C-4148-A749-EE6FF0AFC2CC}"/>
                        </a:ext>
                      </a:extLst>
                    </p:cNvPr>
                    <p:cNvGrpSpPr/>
                    <p:nvPr/>
                  </p:nvGrpSpPr>
                  <p:grpSpPr>
                    <a:xfrm>
                      <a:off x="3877519" y="3185350"/>
                      <a:ext cx="222402" cy="45719"/>
                      <a:chOff x="3610515" y="3580259"/>
                      <a:chExt cx="222402" cy="45719"/>
                    </a:xfrm>
                  </p:grpSpPr>
                  <p:sp>
                    <p:nvSpPr>
                      <p:cNvPr id="336" name="Circle: Hollow 335">
                        <a:extLst>
                          <a:ext uri="{FF2B5EF4-FFF2-40B4-BE49-F238E27FC236}">
                            <a16:creationId xmlns:a16="http://schemas.microsoft.com/office/drawing/2014/main" id="{7E64C8E2-5326-4186-BE63-AEC3E513D04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7" name="Circle: Hollow 336">
                        <a:extLst>
                          <a:ext uri="{FF2B5EF4-FFF2-40B4-BE49-F238E27FC236}">
                            <a16:creationId xmlns:a16="http://schemas.microsoft.com/office/drawing/2014/main" id="{D2E80EA5-51DC-42ED-8C80-AA3046A200C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38" name="Circle: Hollow 337">
                        <a:extLst>
                          <a:ext uri="{FF2B5EF4-FFF2-40B4-BE49-F238E27FC236}">
                            <a16:creationId xmlns:a16="http://schemas.microsoft.com/office/drawing/2014/main" id="{DDB96FCD-91E0-4810-BF75-92A2CE81CC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1" name="Group 290">
                    <a:extLst>
                      <a:ext uri="{FF2B5EF4-FFF2-40B4-BE49-F238E27FC236}">
                        <a16:creationId xmlns:a16="http://schemas.microsoft.com/office/drawing/2014/main" id="{E7610402-DC95-4BD4-B072-A85CD4A8C8AF}"/>
                      </a:ext>
                    </a:extLst>
                  </p:cNvPr>
                  <p:cNvGrpSpPr/>
                  <p:nvPr/>
                </p:nvGrpSpPr>
                <p:grpSpPr>
                  <a:xfrm>
                    <a:off x="3329008" y="4057316"/>
                    <a:ext cx="1520532" cy="132523"/>
                    <a:chOff x="3028343" y="3141950"/>
                    <a:chExt cx="1520532" cy="132523"/>
                  </a:xfrm>
                </p:grpSpPr>
                <p:grpSp>
                  <p:nvGrpSpPr>
                    <p:cNvPr id="313" name="Group 312">
                      <a:extLst>
                        <a:ext uri="{FF2B5EF4-FFF2-40B4-BE49-F238E27FC236}">
                          <a16:creationId xmlns:a16="http://schemas.microsoft.com/office/drawing/2014/main" id="{6BD9A741-9799-4CC6-BB4F-BF0FD7DBF156}"/>
                        </a:ext>
                      </a:extLst>
                    </p:cNvPr>
                    <p:cNvGrpSpPr/>
                    <p:nvPr/>
                  </p:nvGrpSpPr>
                  <p:grpSpPr>
                    <a:xfrm>
                      <a:off x="3028343" y="3141951"/>
                      <a:ext cx="804574" cy="132522"/>
                      <a:chOff x="3028343" y="3141951"/>
                      <a:chExt cx="804574" cy="132522"/>
                    </a:xfrm>
                  </p:grpSpPr>
                  <p:grpSp>
                    <p:nvGrpSpPr>
                      <p:cNvPr id="323" name="Group 322">
                        <a:extLst>
                          <a:ext uri="{FF2B5EF4-FFF2-40B4-BE49-F238E27FC236}">
                            <a16:creationId xmlns:a16="http://schemas.microsoft.com/office/drawing/2014/main" id="{46D9CB7C-33A5-426D-8C50-DA68C2901BE4}"/>
                          </a:ext>
                        </a:extLst>
                      </p:cNvPr>
                      <p:cNvGrpSpPr/>
                      <p:nvPr/>
                    </p:nvGrpSpPr>
                    <p:grpSpPr>
                      <a:xfrm>
                        <a:off x="3028343" y="3141952"/>
                        <a:ext cx="402287" cy="132521"/>
                        <a:chOff x="3028343" y="3141952"/>
                        <a:chExt cx="402287" cy="132521"/>
                      </a:xfrm>
                    </p:grpSpPr>
                    <p:sp>
                      <p:nvSpPr>
                        <p:cNvPr id="329" name="Rectangle 328">
                          <a:extLst>
                            <a:ext uri="{FF2B5EF4-FFF2-40B4-BE49-F238E27FC236}">
                              <a16:creationId xmlns:a16="http://schemas.microsoft.com/office/drawing/2014/main" id="{AF7AB69A-43D1-4F62-9D20-B4081FC769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0" name="Rectangle 329">
                          <a:extLst>
                            <a:ext uri="{FF2B5EF4-FFF2-40B4-BE49-F238E27FC236}">
                              <a16:creationId xmlns:a16="http://schemas.microsoft.com/office/drawing/2014/main" id="{AE8A198E-0A18-4286-B744-4E00425E82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1" name="Rectangle 330">
                          <a:extLst>
                            <a:ext uri="{FF2B5EF4-FFF2-40B4-BE49-F238E27FC236}">
                              <a16:creationId xmlns:a16="http://schemas.microsoft.com/office/drawing/2014/main" id="{690658FD-D16A-4CA7-A1B0-B1173BD731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2" name="Rectangle 331">
                          <a:extLst>
                            <a:ext uri="{FF2B5EF4-FFF2-40B4-BE49-F238E27FC236}">
                              <a16:creationId xmlns:a16="http://schemas.microsoft.com/office/drawing/2014/main" id="{91A2E0BB-E470-487E-85AE-5B1F22054DD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 name="Group 323">
                        <a:extLst>
                          <a:ext uri="{FF2B5EF4-FFF2-40B4-BE49-F238E27FC236}">
                            <a16:creationId xmlns:a16="http://schemas.microsoft.com/office/drawing/2014/main" id="{F50A24AF-D7CE-4473-9F9A-EE45D15B6160}"/>
                          </a:ext>
                        </a:extLst>
                      </p:cNvPr>
                      <p:cNvGrpSpPr/>
                      <p:nvPr/>
                    </p:nvGrpSpPr>
                    <p:grpSpPr>
                      <a:xfrm>
                        <a:off x="3430630" y="3141951"/>
                        <a:ext cx="402287" cy="132521"/>
                        <a:chOff x="3028343" y="3141952"/>
                        <a:chExt cx="402287" cy="132521"/>
                      </a:xfrm>
                    </p:grpSpPr>
                    <p:sp>
                      <p:nvSpPr>
                        <p:cNvPr id="325" name="Rectangle 324">
                          <a:extLst>
                            <a:ext uri="{FF2B5EF4-FFF2-40B4-BE49-F238E27FC236}">
                              <a16:creationId xmlns:a16="http://schemas.microsoft.com/office/drawing/2014/main" id="{8F79E96B-EBDE-4236-B1D3-E5774BDD32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 name="Rectangle 325">
                          <a:extLst>
                            <a:ext uri="{FF2B5EF4-FFF2-40B4-BE49-F238E27FC236}">
                              <a16:creationId xmlns:a16="http://schemas.microsoft.com/office/drawing/2014/main" id="{CFEAE308-5F29-40D6-8C47-CE72B8D088A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 name="Rectangle 326">
                          <a:extLst>
                            <a:ext uri="{FF2B5EF4-FFF2-40B4-BE49-F238E27FC236}">
                              <a16:creationId xmlns:a16="http://schemas.microsoft.com/office/drawing/2014/main" id="{BEDAC785-106E-4193-94AE-A29F5A01B91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 name="Rectangle 327">
                          <a:extLst>
                            <a:ext uri="{FF2B5EF4-FFF2-40B4-BE49-F238E27FC236}">
                              <a16:creationId xmlns:a16="http://schemas.microsoft.com/office/drawing/2014/main" id="{E54DAABE-113C-4747-920A-6ACD71DB396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4" name="Group 313">
                      <a:extLst>
                        <a:ext uri="{FF2B5EF4-FFF2-40B4-BE49-F238E27FC236}">
                          <a16:creationId xmlns:a16="http://schemas.microsoft.com/office/drawing/2014/main" id="{B444EA63-AD15-4F98-8CA8-5E2502AF4C99}"/>
                        </a:ext>
                      </a:extLst>
                    </p:cNvPr>
                    <p:cNvGrpSpPr/>
                    <p:nvPr/>
                  </p:nvGrpSpPr>
                  <p:grpSpPr>
                    <a:xfrm>
                      <a:off x="4146588" y="3141950"/>
                      <a:ext cx="402287" cy="132521"/>
                      <a:chOff x="3028343" y="3141952"/>
                      <a:chExt cx="402287" cy="132521"/>
                    </a:xfrm>
                  </p:grpSpPr>
                  <p:sp>
                    <p:nvSpPr>
                      <p:cNvPr id="319" name="Rectangle 318">
                        <a:extLst>
                          <a:ext uri="{FF2B5EF4-FFF2-40B4-BE49-F238E27FC236}">
                            <a16:creationId xmlns:a16="http://schemas.microsoft.com/office/drawing/2014/main" id="{1834496D-8763-4E4F-9FF8-FDFDDE698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 name="Rectangle 319">
                        <a:extLst>
                          <a:ext uri="{FF2B5EF4-FFF2-40B4-BE49-F238E27FC236}">
                            <a16:creationId xmlns:a16="http://schemas.microsoft.com/office/drawing/2014/main" id="{DE90BC13-1B35-4023-AD29-5D8476E0BCE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 name="Rectangle 320">
                        <a:extLst>
                          <a:ext uri="{FF2B5EF4-FFF2-40B4-BE49-F238E27FC236}">
                            <a16:creationId xmlns:a16="http://schemas.microsoft.com/office/drawing/2014/main" id="{56FDE950-7F83-492C-A187-BEF806DAB1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 name="Rectangle 321">
                        <a:extLst>
                          <a:ext uri="{FF2B5EF4-FFF2-40B4-BE49-F238E27FC236}">
                            <a16:creationId xmlns:a16="http://schemas.microsoft.com/office/drawing/2014/main" id="{C057AC40-729B-49D1-8AEA-C109F191EA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 name="Group 314">
                      <a:extLst>
                        <a:ext uri="{FF2B5EF4-FFF2-40B4-BE49-F238E27FC236}">
                          <a16:creationId xmlns:a16="http://schemas.microsoft.com/office/drawing/2014/main" id="{DEEC25B7-7D2A-4E9E-84E6-F98BE5E85A3B}"/>
                        </a:ext>
                      </a:extLst>
                    </p:cNvPr>
                    <p:cNvGrpSpPr/>
                    <p:nvPr/>
                  </p:nvGrpSpPr>
                  <p:grpSpPr>
                    <a:xfrm>
                      <a:off x="3877519" y="3185350"/>
                      <a:ext cx="222402" cy="45719"/>
                      <a:chOff x="3610515" y="3580259"/>
                      <a:chExt cx="222402" cy="45719"/>
                    </a:xfrm>
                  </p:grpSpPr>
                  <p:sp>
                    <p:nvSpPr>
                      <p:cNvPr id="316" name="Circle: Hollow 315">
                        <a:extLst>
                          <a:ext uri="{FF2B5EF4-FFF2-40B4-BE49-F238E27FC236}">
                            <a16:creationId xmlns:a16="http://schemas.microsoft.com/office/drawing/2014/main" id="{20089F4C-F22D-4143-9067-6FE517767B7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7" name="Circle: Hollow 316">
                        <a:extLst>
                          <a:ext uri="{FF2B5EF4-FFF2-40B4-BE49-F238E27FC236}">
                            <a16:creationId xmlns:a16="http://schemas.microsoft.com/office/drawing/2014/main" id="{5C012CA0-93FA-41BC-9F01-9E9EDDC15A7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18" name="Circle: Hollow 317">
                        <a:extLst>
                          <a:ext uri="{FF2B5EF4-FFF2-40B4-BE49-F238E27FC236}">
                            <a16:creationId xmlns:a16="http://schemas.microsoft.com/office/drawing/2014/main" id="{5E9C94A9-3688-4448-9B40-3F83048650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92" name="Group 291">
                    <a:extLst>
                      <a:ext uri="{FF2B5EF4-FFF2-40B4-BE49-F238E27FC236}">
                        <a16:creationId xmlns:a16="http://schemas.microsoft.com/office/drawing/2014/main" id="{018209E4-AC9B-4D1F-8D93-3BAFDB9FA230}"/>
                      </a:ext>
                    </a:extLst>
                  </p:cNvPr>
                  <p:cNvGrpSpPr/>
                  <p:nvPr/>
                </p:nvGrpSpPr>
                <p:grpSpPr>
                  <a:xfrm>
                    <a:off x="3283150" y="4016396"/>
                    <a:ext cx="1520532" cy="132523"/>
                    <a:chOff x="3028343" y="3141950"/>
                    <a:chExt cx="1520532" cy="132523"/>
                  </a:xfrm>
                </p:grpSpPr>
                <p:grpSp>
                  <p:nvGrpSpPr>
                    <p:cNvPr id="293" name="Group 292">
                      <a:extLst>
                        <a:ext uri="{FF2B5EF4-FFF2-40B4-BE49-F238E27FC236}">
                          <a16:creationId xmlns:a16="http://schemas.microsoft.com/office/drawing/2014/main" id="{E817387D-9804-4D14-A7EE-D07D1AB0B041}"/>
                        </a:ext>
                      </a:extLst>
                    </p:cNvPr>
                    <p:cNvGrpSpPr/>
                    <p:nvPr/>
                  </p:nvGrpSpPr>
                  <p:grpSpPr>
                    <a:xfrm>
                      <a:off x="3028343" y="3141951"/>
                      <a:ext cx="804574" cy="132522"/>
                      <a:chOff x="3028343" y="3141951"/>
                      <a:chExt cx="804574" cy="132522"/>
                    </a:xfrm>
                  </p:grpSpPr>
                  <p:grpSp>
                    <p:nvGrpSpPr>
                      <p:cNvPr id="303" name="Group 302">
                        <a:extLst>
                          <a:ext uri="{FF2B5EF4-FFF2-40B4-BE49-F238E27FC236}">
                            <a16:creationId xmlns:a16="http://schemas.microsoft.com/office/drawing/2014/main" id="{2AA89701-88B1-4D54-8523-92AAF6D8FEB9}"/>
                          </a:ext>
                        </a:extLst>
                      </p:cNvPr>
                      <p:cNvGrpSpPr/>
                      <p:nvPr/>
                    </p:nvGrpSpPr>
                    <p:grpSpPr>
                      <a:xfrm>
                        <a:off x="3028343" y="3141952"/>
                        <a:ext cx="402287" cy="132521"/>
                        <a:chOff x="3028343" y="3141952"/>
                        <a:chExt cx="402287" cy="132521"/>
                      </a:xfrm>
                    </p:grpSpPr>
                    <p:sp>
                      <p:nvSpPr>
                        <p:cNvPr id="309" name="Rectangle 308">
                          <a:extLst>
                            <a:ext uri="{FF2B5EF4-FFF2-40B4-BE49-F238E27FC236}">
                              <a16:creationId xmlns:a16="http://schemas.microsoft.com/office/drawing/2014/main" id="{50DA001C-BE2C-4AAA-99F9-45FB5E849D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 name="Rectangle 309">
                          <a:extLst>
                            <a:ext uri="{FF2B5EF4-FFF2-40B4-BE49-F238E27FC236}">
                              <a16:creationId xmlns:a16="http://schemas.microsoft.com/office/drawing/2014/main" id="{FD0D971F-DA93-4CA1-8910-C26C6546205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 name="Rectangle 310">
                          <a:extLst>
                            <a:ext uri="{FF2B5EF4-FFF2-40B4-BE49-F238E27FC236}">
                              <a16:creationId xmlns:a16="http://schemas.microsoft.com/office/drawing/2014/main" id="{D1CCC394-18B6-4998-8954-35755F94AF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 name="Rectangle 311">
                          <a:extLst>
                            <a:ext uri="{FF2B5EF4-FFF2-40B4-BE49-F238E27FC236}">
                              <a16:creationId xmlns:a16="http://schemas.microsoft.com/office/drawing/2014/main" id="{AD9C84E4-1397-4138-B8E6-CA6601D59D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4" name="Group 303">
                        <a:extLst>
                          <a:ext uri="{FF2B5EF4-FFF2-40B4-BE49-F238E27FC236}">
                            <a16:creationId xmlns:a16="http://schemas.microsoft.com/office/drawing/2014/main" id="{05C89A42-26E5-432F-992C-300130ADFF6C}"/>
                          </a:ext>
                        </a:extLst>
                      </p:cNvPr>
                      <p:cNvGrpSpPr/>
                      <p:nvPr/>
                    </p:nvGrpSpPr>
                    <p:grpSpPr>
                      <a:xfrm>
                        <a:off x="3430630" y="3141951"/>
                        <a:ext cx="402287" cy="132521"/>
                        <a:chOff x="3028343" y="3141952"/>
                        <a:chExt cx="402287" cy="132521"/>
                      </a:xfrm>
                    </p:grpSpPr>
                    <p:sp>
                      <p:nvSpPr>
                        <p:cNvPr id="305" name="Rectangle 304">
                          <a:extLst>
                            <a:ext uri="{FF2B5EF4-FFF2-40B4-BE49-F238E27FC236}">
                              <a16:creationId xmlns:a16="http://schemas.microsoft.com/office/drawing/2014/main" id="{644AE7D9-72BC-4785-84F6-066017C24C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 name="Rectangle 305">
                          <a:extLst>
                            <a:ext uri="{FF2B5EF4-FFF2-40B4-BE49-F238E27FC236}">
                              <a16:creationId xmlns:a16="http://schemas.microsoft.com/office/drawing/2014/main" id="{1A2B13F8-9A81-4C3D-819C-45AC95ADDFC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 name="Rectangle 306">
                          <a:extLst>
                            <a:ext uri="{FF2B5EF4-FFF2-40B4-BE49-F238E27FC236}">
                              <a16:creationId xmlns:a16="http://schemas.microsoft.com/office/drawing/2014/main" id="{BB5DCABE-622E-4603-9B6D-68C1EC98DA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 name="Rectangle 307">
                          <a:extLst>
                            <a:ext uri="{FF2B5EF4-FFF2-40B4-BE49-F238E27FC236}">
                              <a16:creationId xmlns:a16="http://schemas.microsoft.com/office/drawing/2014/main" id="{ACFA87DD-02D6-4045-B85F-9407C4B59F5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4" name="Group 293">
                      <a:extLst>
                        <a:ext uri="{FF2B5EF4-FFF2-40B4-BE49-F238E27FC236}">
                          <a16:creationId xmlns:a16="http://schemas.microsoft.com/office/drawing/2014/main" id="{56C1CC2F-34BF-4F77-9657-2FE685B9D2CD}"/>
                        </a:ext>
                      </a:extLst>
                    </p:cNvPr>
                    <p:cNvGrpSpPr/>
                    <p:nvPr/>
                  </p:nvGrpSpPr>
                  <p:grpSpPr>
                    <a:xfrm>
                      <a:off x="4146588" y="3141950"/>
                      <a:ext cx="402287" cy="132521"/>
                      <a:chOff x="3028343" y="3141952"/>
                      <a:chExt cx="402287" cy="132521"/>
                    </a:xfrm>
                  </p:grpSpPr>
                  <p:sp>
                    <p:nvSpPr>
                      <p:cNvPr id="299" name="Rectangle 298">
                        <a:extLst>
                          <a:ext uri="{FF2B5EF4-FFF2-40B4-BE49-F238E27FC236}">
                            <a16:creationId xmlns:a16="http://schemas.microsoft.com/office/drawing/2014/main" id="{27FF93B2-85E5-49C3-A41F-7DC9FAA67C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 name="Rectangle 299">
                        <a:extLst>
                          <a:ext uri="{FF2B5EF4-FFF2-40B4-BE49-F238E27FC236}">
                            <a16:creationId xmlns:a16="http://schemas.microsoft.com/office/drawing/2014/main" id="{697947AC-D694-40B4-85EB-524FF83565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 name="Rectangle 300">
                        <a:extLst>
                          <a:ext uri="{FF2B5EF4-FFF2-40B4-BE49-F238E27FC236}">
                            <a16:creationId xmlns:a16="http://schemas.microsoft.com/office/drawing/2014/main" id="{94B05FBC-3FC0-4D25-A444-FE6DF1BFDFC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 name="Rectangle 301">
                        <a:extLst>
                          <a:ext uri="{FF2B5EF4-FFF2-40B4-BE49-F238E27FC236}">
                            <a16:creationId xmlns:a16="http://schemas.microsoft.com/office/drawing/2014/main" id="{E865C190-8F76-4736-AFF8-FD82B752307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5" name="Group 294">
                      <a:extLst>
                        <a:ext uri="{FF2B5EF4-FFF2-40B4-BE49-F238E27FC236}">
                          <a16:creationId xmlns:a16="http://schemas.microsoft.com/office/drawing/2014/main" id="{BF86F379-E7ED-410A-8431-4B5093F361A0}"/>
                        </a:ext>
                      </a:extLst>
                    </p:cNvPr>
                    <p:cNvGrpSpPr/>
                    <p:nvPr/>
                  </p:nvGrpSpPr>
                  <p:grpSpPr>
                    <a:xfrm>
                      <a:off x="3877519" y="3185350"/>
                      <a:ext cx="222402" cy="45719"/>
                      <a:chOff x="3610515" y="3580259"/>
                      <a:chExt cx="222402" cy="45719"/>
                    </a:xfrm>
                  </p:grpSpPr>
                  <p:sp>
                    <p:nvSpPr>
                      <p:cNvPr id="296" name="Circle: Hollow 295">
                        <a:extLst>
                          <a:ext uri="{FF2B5EF4-FFF2-40B4-BE49-F238E27FC236}">
                            <a16:creationId xmlns:a16="http://schemas.microsoft.com/office/drawing/2014/main" id="{A3FC7452-E67B-41C2-A292-C66CE769F0F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7" name="Circle: Hollow 296">
                        <a:extLst>
                          <a:ext uri="{FF2B5EF4-FFF2-40B4-BE49-F238E27FC236}">
                            <a16:creationId xmlns:a16="http://schemas.microsoft.com/office/drawing/2014/main" id="{2EE9E274-15A9-4C41-A7FE-29D29E404E1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98" name="Circle: Hollow 297">
                        <a:extLst>
                          <a:ext uri="{FF2B5EF4-FFF2-40B4-BE49-F238E27FC236}">
                            <a16:creationId xmlns:a16="http://schemas.microsoft.com/office/drawing/2014/main" id="{D812AE1F-38DC-4334-BF18-8FB1D288848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206" name="Group 205">
                  <a:extLst>
                    <a:ext uri="{FF2B5EF4-FFF2-40B4-BE49-F238E27FC236}">
                      <a16:creationId xmlns:a16="http://schemas.microsoft.com/office/drawing/2014/main" id="{045C96DD-806A-47D7-8F8B-61773062901F}"/>
                    </a:ext>
                  </a:extLst>
                </p:cNvPr>
                <p:cNvGrpSpPr/>
                <p:nvPr/>
              </p:nvGrpSpPr>
              <p:grpSpPr>
                <a:xfrm>
                  <a:off x="3239185" y="3697991"/>
                  <a:ext cx="1520532" cy="132523"/>
                  <a:chOff x="3028343" y="3141950"/>
                  <a:chExt cx="1520532" cy="132523"/>
                </a:xfrm>
              </p:grpSpPr>
              <p:grpSp>
                <p:nvGrpSpPr>
                  <p:cNvPr id="270" name="Group 269">
                    <a:extLst>
                      <a:ext uri="{FF2B5EF4-FFF2-40B4-BE49-F238E27FC236}">
                        <a16:creationId xmlns:a16="http://schemas.microsoft.com/office/drawing/2014/main" id="{A9ECF419-725B-4D10-BABC-896A41F3E445}"/>
                      </a:ext>
                    </a:extLst>
                  </p:cNvPr>
                  <p:cNvGrpSpPr/>
                  <p:nvPr/>
                </p:nvGrpSpPr>
                <p:grpSpPr>
                  <a:xfrm>
                    <a:off x="3028343" y="3141951"/>
                    <a:ext cx="804574" cy="132522"/>
                    <a:chOff x="3028343" y="3141951"/>
                    <a:chExt cx="804574" cy="132522"/>
                  </a:xfrm>
                </p:grpSpPr>
                <p:grpSp>
                  <p:nvGrpSpPr>
                    <p:cNvPr id="280" name="Group 279">
                      <a:extLst>
                        <a:ext uri="{FF2B5EF4-FFF2-40B4-BE49-F238E27FC236}">
                          <a16:creationId xmlns:a16="http://schemas.microsoft.com/office/drawing/2014/main" id="{FF1E3EC1-0071-40CB-8E93-F7B6B3B6FB0F}"/>
                        </a:ext>
                      </a:extLst>
                    </p:cNvPr>
                    <p:cNvGrpSpPr/>
                    <p:nvPr/>
                  </p:nvGrpSpPr>
                  <p:grpSpPr>
                    <a:xfrm>
                      <a:off x="3028343" y="3141952"/>
                      <a:ext cx="402287" cy="132521"/>
                      <a:chOff x="3028343" y="3141952"/>
                      <a:chExt cx="402287" cy="132521"/>
                    </a:xfrm>
                  </p:grpSpPr>
                  <p:sp>
                    <p:nvSpPr>
                      <p:cNvPr id="286" name="Rectangle 285">
                        <a:extLst>
                          <a:ext uri="{FF2B5EF4-FFF2-40B4-BE49-F238E27FC236}">
                            <a16:creationId xmlns:a16="http://schemas.microsoft.com/office/drawing/2014/main" id="{1FAF5F0E-32B8-4E9F-AC8A-620A81C1F1A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 name="Rectangle 286">
                        <a:extLst>
                          <a:ext uri="{FF2B5EF4-FFF2-40B4-BE49-F238E27FC236}">
                            <a16:creationId xmlns:a16="http://schemas.microsoft.com/office/drawing/2014/main" id="{2DF8E328-27B0-493F-8E58-7404DB0FBE8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 name="Rectangle 287">
                        <a:extLst>
                          <a:ext uri="{FF2B5EF4-FFF2-40B4-BE49-F238E27FC236}">
                            <a16:creationId xmlns:a16="http://schemas.microsoft.com/office/drawing/2014/main" id="{3CC99AAF-C16E-41A4-804D-D34BBE32474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 name="Rectangle 288">
                        <a:extLst>
                          <a:ext uri="{FF2B5EF4-FFF2-40B4-BE49-F238E27FC236}">
                            <a16:creationId xmlns:a16="http://schemas.microsoft.com/office/drawing/2014/main" id="{74FF353D-ABAA-495C-A927-464909E3799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1" name="Group 280">
                      <a:extLst>
                        <a:ext uri="{FF2B5EF4-FFF2-40B4-BE49-F238E27FC236}">
                          <a16:creationId xmlns:a16="http://schemas.microsoft.com/office/drawing/2014/main" id="{C0CD114E-3DAF-45EF-B0DF-CE5FFE7BC2B6}"/>
                        </a:ext>
                      </a:extLst>
                    </p:cNvPr>
                    <p:cNvGrpSpPr/>
                    <p:nvPr/>
                  </p:nvGrpSpPr>
                  <p:grpSpPr>
                    <a:xfrm>
                      <a:off x="3430630" y="3141951"/>
                      <a:ext cx="402287" cy="132521"/>
                      <a:chOff x="3028343" y="3141952"/>
                      <a:chExt cx="402287" cy="132521"/>
                    </a:xfrm>
                  </p:grpSpPr>
                  <p:sp>
                    <p:nvSpPr>
                      <p:cNvPr id="282" name="Rectangle 281">
                        <a:extLst>
                          <a:ext uri="{FF2B5EF4-FFF2-40B4-BE49-F238E27FC236}">
                            <a16:creationId xmlns:a16="http://schemas.microsoft.com/office/drawing/2014/main" id="{36F5D3DD-CCEF-4E28-B2CB-5FACABF06E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 name="Rectangle 282">
                        <a:extLst>
                          <a:ext uri="{FF2B5EF4-FFF2-40B4-BE49-F238E27FC236}">
                            <a16:creationId xmlns:a16="http://schemas.microsoft.com/office/drawing/2014/main" id="{9D18E302-3841-4BBD-8AFE-A0E40E66DC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 name="Rectangle 283">
                        <a:extLst>
                          <a:ext uri="{FF2B5EF4-FFF2-40B4-BE49-F238E27FC236}">
                            <a16:creationId xmlns:a16="http://schemas.microsoft.com/office/drawing/2014/main" id="{989AE5FA-0837-4540-8782-8C69DFF3FC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 name="Rectangle 284">
                        <a:extLst>
                          <a:ext uri="{FF2B5EF4-FFF2-40B4-BE49-F238E27FC236}">
                            <a16:creationId xmlns:a16="http://schemas.microsoft.com/office/drawing/2014/main" id="{CD142E1A-2C89-4C00-85D3-1ED1D2022F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 name="Group 270">
                    <a:extLst>
                      <a:ext uri="{FF2B5EF4-FFF2-40B4-BE49-F238E27FC236}">
                        <a16:creationId xmlns:a16="http://schemas.microsoft.com/office/drawing/2014/main" id="{26E205FE-C3B9-47CD-B103-16420E317940}"/>
                      </a:ext>
                    </a:extLst>
                  </p:cNvPr>
                  <p:cNvGrpSpPr/>
                  <p:nvPr/>
                </p:nvGrpSpPr>
                <p:grpSpPr>
                  <a:xfrm>
                    <a:off x="4146588" y="3141950"/>
                    <a:ext cx="402287" cy="132521"/>
                    <a:chOff x="3028343" y="3141952"/>
                    <a:chExt cx="402287" cy="132521"/>
                  </a:xfrm>
                </p:grpSpPr>
                <p:sp>
                  <p:nvSpPr>
                    <p:cNvPr id="276" name="Rectangle 275">
                      <a:extLst>
                        <a:ext uri="{FF2B5EF4-FFF2-40B4-BE49-F238E27FC236}">
                          <a16:creationId xmlns:a16="http://schemas.microsoft.com/office/drawing/2014/main" id="{245D94EB-8846-47A0-AD7F-33F147242F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 name="Rectangle 276">
                      <a:extLst>
                        <a:ext uri="{FF2B5EF4-FFF2-40B4-BE49-F238E27FC236}">
                          <a16:creationId xmlns:a16="http://schemas.microsoft.com/office/drawing/2014/main" id="{7C31D910-743E-4016-A978-15028FD6496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 name="Rectangle 277">
                      <a:extLst>
                        <a:ext uri="{FF2B5EF4-FFF2-40B4-BE49-F238E27FC236}">
                          <a16:creationId xmlns:a16="http://schemas.microsoft.com/office/drawing/2014/main" id="{9187761B-0567-48F6-B504-F68FA3C8EF3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 name="Rectangle 278">
                      <a:extLst>
                        <a:ext uri="{FF2B5EF4-FFF2-40B4-BE49-F238E27FC236}">
                          <a16:creationId xmlns:a16="http://schemas.microsoft.com/office/drawing/2014/main" id="{5220F21A-F6DD-4735-BEF3-339F21FDC9B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2" name="Group 271">
                    <a:extLst>
                      <a:ext uri="{FF2B5EF4-FFF2-40B4-BE49-F238E27FC236}">
                        <a16:creationId xmlns:a16="http://schemas.microsoft.com/office/drawing/2014/main" id="{E9510CE0-FB89-48C3-80CA-72C2478105ED}"/>
                      </a:ext>
                    </a:extLst>
                  </p:cNvPr>
                  <p:cNvGrpSpPr/>
                  <p:nvPr/>
                </p:nvGrpSpPr>
                <p:grpSpPr>
                  <a:xfrm>
                    <a:off x="3877519" y="3185350"/>
                    <a:ext cx="222402" cy="45719"/>
                    <a:chOff x="3610515" y="3580259"/>
                    <a:chExt cx="222402" cy="45719"/>
                  </a:xfrm>
                </p:grpSpPr>
                <p:sp>
                  <p:nvSpPr>
                    <p:cNvPr id="273" name="Circle: Hollow 272">
                      <a:extLst>
                        <a:ext uri="{FF2B5EF4-FFF2-40B4-BE49-F238E27FC236}">
                          <a16:creationId xmlns:a16="http://schemas.microsoft.com/office/drawing/2014/main" id="{AAC8BDE5-9185-474E-AED3-41936A1925C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4" name="Circle: Hollow 273">
                      <a:extLst>
                        <a:ext uri="{FF2B5EF4-FFF2-40B4-BE49-F238E27FC236}">
                          <a16:creationId xmlns:a16="http://schemas.microsoft.com/office/drawing/2014/main" id="{D725477F-7542-41BA-9265-CBCF5C7E3F8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75" name="Circle: Hollow 274">
                      <a:extLst>
                        <a:ext uri="{FF2B5EF4-FFF2-40B4-BE49-F238E27FC236}">
                          <a16:creationId xmlns:a16="http://schemas.microsoft.com/office/drawing/2014/main" id="{145073FE-DB1A-43E1-8552-94A3BAE5F43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7" name="Group 206">
                  <a:extLst>
                    <a:ext uri="{FF2B5EF4-FFF2-40B4-BE49-F238E27FC236}">
                      <a16:creationId xmlns:a16="http://schemas.microsoft.com/office/drawing/2014/main" id="{038EE852-494A-49A7-ACE9-57AE8EA59589}"/>
                    </a:ext>
                  </a:extLst>
                </p:cNvPr>
                <p:cNvGrpSpPr/>
                <p:nvPr/>
              </p:nvGrpSpPr>
              <p:grpSpPr>
                <a:xfrm>
                  <a:off x="3184670" y="3655648"/>
                  <a:ext cx="1520532" cy="132523"/>
                  <a:chOff x="3028343" y="3141950"/>
                  <a:chExt cx="1520532" cy="132523"/>
                </a:xfrm>
              </p:grpSpPr>
              <p:grpSp>
                <p:nvGrpSpPr>
                  <p:cNvPr id="250" name="Group 249">
                    <a:extLst>
                      <a:ext uri="{FF2B5EF4-FFF2-40B4-BE49-F238E27FC236}">
                        <a16:creationId xmlns:a16="http://schemas.microsoft.com/office/drawing/2014/main" id="{4DD04C4D-1311-43DD-B058-BAA0BAFED602}"/>
                      </a:ext>
                    </a:extLst>
                  </p:cNvPr>
                  <p:cNvGrpSpPr/>
                  <p:nvPr/>
                </p:nvGrpSpPr>
                <p:grpSpPr>
                  <a:xfrm>
                    <a:off x="3028343" y="3141951"/>
                    <a:ext cx="804574" cy="132522"/>
                    <a:chOff x="3028343" y="3141951"/>
                    <a:chExt cx="804574" cy="132522"/>
                  </a:xfrm>
                </p:grpSpPr>
                <p:grpSp>
                  <p:nvGrpSpPr>
                    <p:cNvPr id="260" name="Group 259">
                      <a:extLst>
                        <a:ext uri="{FF2B5EF4-FFF2-40B4-BE49-F238E27FC236}">
                          <a16:creationId xmlns:a16="http://schemas.microsoft.com/office/drawing/2014/main" id="{F31BE558-6D65-4E30-A47F-8E3792BABFEF}"/>
                        </a:ext>
                      </a:extLst>
                    </p:cNvPr>
                    <p:cNvGrpSpPr/>
                    <p:nvPr/>
                  </p:nvGrpSpPr>
                  <p:grpSpPr>
                    <a:xfrm>
                      <a:off x="3028343" y="3141952"/>
                      <a:ext cx="402287" cy="132521"/>
                      <a:chOff x="3028343" y="3141952"/>
                      <a:chExt cx="402287" cy="132521"/>
                    </a:xfrm>
                  </p:grpSpPr>
                  <p:sp>
                    <p:nvSpPr>
                      <p:cNvPr id="266" name="Rectangle 265">
                        <a:extLst>
                          <a:ext uri="{FF2B5EF4-FFF2-40B4-BE49-F238E27FC236}">
                            <a16:creationId xmlns:a16="http://schemas.microsoft.com/office/drawing/2014/main" id="{0FD2F57A-9454-4499-AD71-A3D8B78C32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 name="Rectangle 266">
                        <a:extLst>
                          <a:ext uri="{FF2B5EF4-FFF2-40B4-BE49-F238E27FC236}">
                            <a16:creationId xmlns:a16="http://schemas.microsoft.com/office/drawing/2014/main" id="{A2975AC7-C3AF-4959-8C3A-D6D69F099E6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 name="Rectangle 267">
                        <a:extLst>
                          <a:ext uri="{FF2B5EF4-FFF2-40B4-BE49-F238E27FC236}">
                            <a16:creationId xmlns:a16="http://schemas.microsoft.com/office/drawing/2014/main" id="{5FC68639-F401-43F6-864D-42CF0B315C9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 name="Rectangle 268">
                        <a:extLst>
                          <a:ext uri="{FF2B5EF4-FFF2-40B4-BE49-F238E27FC236}">
                            <a16:creationId xmlns:a16="http://schemas.microsoft.com/office/drawing/2014/main" id="{4A181BB1-81D4-45D6-8871-0257697679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 name="Group 260">
                      <a:extLst>
                        <a:ext uri="{FF2B5EF4-FFF2-40B4-BE49-F238E27FC236}">
                          <a16:creationId xmlns:a16="http://schemas.microsoft.com/office/drawing/2014/main" id="{B9D60330-E693-4F24-8E91-271FFF0E50EF}"/>
                        </a:ext>
                      </a:extLst>
                    </p:cNvPr>
                    <p:cNvGrpSpPr/>
                    <p:nvPr/>
                  </p:nvGrpSpPr>
                  <p:grpSpPr>
                    <a:xfrm>
                      <a:off x="3430630" y="3141951"/>
                      <a:ext cx="402287" cy="132521"/>
                      <a:chOff x="3028343" y="3141952"/>
                      <a:chExt cx="402287" cy="132521"/>
                    </a:xfrm>
                  </p:grpSpPr>
                  <p:sp>
                    <p:nvSpPr>
                      <p:cNvPr id="262" name="Rectangle 261">
                        <a:extLst>
                          <a:ext uri="{FF2B5EF4-FFF2-40B4-BE49-F238E27FC236}">
                            <a16:creationId xmlns:a16="http://schemas.microsoft.com/office/drawing/2014/main" id="{907C46E6-51B8-4F03-A6BA-C05DF56C0BB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 name="Rectangle 262">
                        <a:extLst>
                          <a:ext uri="{FF2B5EF4-FFF2-40B4-BE49-F238E27FC236}">
                            <a16:creationId xmlns:a16="http://schemas.microsoft.com/office/drawing/2014/main" id="{D6259F47-2E27-4B1F-8FFA-7032EBEC9F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 name="Rectangle 263">
                        <a:extLst>
                          <a:ext uri="{FF2B5EF4-FFF2-40B4-BE49-F238E27FC236}">
                            <a16:creationId xmlns:a16="http://schemas.microsoft.com/office/drawing/2014/main" id="{6FB87C5C-907A-4706-9822-C7C93ACA71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 name="Rectangle 264">
                        <a:extLst>
                          <a:ext uri="{FF2B5EF4-FFF2-40B4-BE49-F238E27FC236}">
                            <a16:creationId xmlns:a16="http://schemas.microsoft.com/office/drawing/2014/main" id="{ED7FCB67-145A-485D-A3AF-5860AE86924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 name="Group 250">
                    <a:extLst>
                      <a:ext uri="{FF2B5EF4-FFF2-40B4-BE49-F238E27FC236}">
                        <a16:creationId xmlns:a16="http://schemas.microsoft.com/office/drawing/2014/main" id="{00723D67-80F6-4702-BFC0-2FC13DFF8320}"/>
                      </a:ext>
                    </a:extLst>
                  </p:cNvPr>
                  <p:cNvGrpSpPr/>
                  <p:nvPr/>
                </p:nvGrpSpPr>
                <p:grpSpPr>
                  <a:xfrm>
                    <a:off x="4146588" y="3141950"/>
                    <a:ext cx="402287" cy="132521"/>
                    <a:chOff x="3028343" y="3141952"/>
                    <a:chExt cx="402287" cy="132521"/>
                  </a:xfrm>
                </p:grpSpPr>
                <p:sp>
                  <p:nvSpPr>
                    <p:cNvPr id="256" name="Rectangle 255">
                      <a:extLst>
                        <a:ext uri="{FF2B5EF4-FFF2-40B4-BE49-F238E27FC236}">
                          <a16:creationId xmlns:a16="http://schemas.microsoft.com/office/drawing/2014/main" id="{B3442651-410E-41F9-A363-5D5D33B37C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 name="Rectangle 256">
                      <a:extLst>
                        <a:ext uri="{FF2B5EF4-FFF2-40B4-BE49-F238E27FC236}">
                          <a16:creationId xmlns:a16="http://schemas.microsoft.com/office/drawing/2014/main" id="{9C552F91-041B-4760-9232-BC92A7C2EA0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 name="Rectangle 257">
                      <a:extLst>
                        <a:ext uri="{FF2B5EF4-FFF2-40B4-BE49-F238E27FC236}">
                          <a16:creationId xmlns:a16="http://schemas.microsoft.com/office/drawing/2014/main" id="{EB5E471C-6DDD-4AC0-923E-7DB3BC61ADC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 name="Rectangle 258">
                      <a:extLst>
                        <a:ext uri="{FF2B5EF4-FFF2-40B4-BE49-F238E27FC236}">
                          <a16:creationId xmlns:a16="http://schemas.microsoft.com/office/drawing/2014/main" id="{00882720-74BD-4F3A-822E-9AEE2912E1B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 name="Group 251">
                    <a:extLst>
                      <a:ext uri="{FF2B5EF4-FFF2-40B4-BE49-F238E27FC236}">
                        <a16:creationId xmlns:a16="http://schemas.microsoft.com/office/drawing/2014/main" id="{F80C66D5-523E-4385-A5FF-09847D7A30FA}"/>
                      </a:ext>
                    </a:extLst>
                  </p:cNvPr>
                  <p:cNvGrpSpPr/>
                  <p:nvPr/>
                </p:nvGrpSpPr>
                <p:grpSpPr>
                  <a:xfrm>
                    <a:off x="3877519" y="3185350"/>
                    <a:ext cx="222402" cy="45719"/>
                    <a:chOff x="3610515" y="3580259"/>
                    <a:chExt cx="222402" cy="45719"/>
                  </a:xfrm>
                </p:grpSpPr>
                <p:sp>
                  <p:nvSpPr>
                    <p:cNvPr id="253" name="Circle: Hollow 252">
                      <a:extLst>
                        <a:ext uri="{FF2B5EF4-FFF2-40B4-BE49-F238E27FC236}">
                          <a16:creationId xmlns:a16="http://schemas.microsoft.com/office/drawing/2014/main" id="{08D2BC5C-24BA-4319-B0B4-8F6C646D153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4" name="Circle: Hollow 253">
                      <a:extLst>
                        <a:ext uri="{FF2B5EF4-FFF2-40B4-BE49-F238E27FC236}">
                          <a16:creationId xmlns:a16="http://schemas.microsoft.com/office/drawing/2014/main" id="{6ED521F3-F3E8-42B9-9334-83CD144B4DF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55" name="Circle: Hollow 254">
                      <a:extLst>
                        <a:ext uri="{FF2B5EF4-FFF2-40B4-BE49-F238E27FC236}">
                          <a16:creationId xmlns:a16="http://schemas.microsoft.com/office/drawing/2014/main" id="{7EAE9C60-4DE0-47A2-8D2C-0C8C6B833C7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8" name="Group 207">
                  <a:extLst>
                    <a:ext uri="{FF2B5EF4-FFF2-40B4-BE49-F238E27FC236}">
                      <a16:creationId xmlns:a16="http://schemas.microsoft.com/office/drawing/2014/main" id="{10862E4F-8045-4418-94AC-9FD62C8E8DB1}"/>
                    </a:ext>
                  </a:extLst>
                </p:cNvPr>
                <p:cNvGrpSpPr/>
                <p:nvPr/>
              </p:nvGrpSpPr>
              <p:grpSpPr>
                <a:xfrm>
                  <a:off x="3132347" y="3613303"/>
                  <a:ext cx="1520532" cy="132523"/>
                  <a:chOff x="3028343" y="3141950"/>
                  <a:chExt cx="1520532" cy="132523"/>
                </a:xfrm>
              </p:grpSpPr>
              <p:grpSp>
                <p:nvGrpSpPr>
                  <p:cNvPr id="230" name="Group 229">
                    <a:extLst>
                      <a:ext uri="{FF2B5EF4-FFF2-40B4-BE49-F238E27FC236}">
                        <a16:creationId xmlns:a16="http://schemas.microsoft.com/office/drawing/2014/main" id="{8414CEE8-A19A-4BB2-9901-52F1DC8AB7E7}"/>
                      </a:ext>
                    </a:extLst>
                  </p:cNvPr>
                  <p:cNvGrpSpPr/>
                  <p:nvPr/>
                </p:nvGrpSpPr>
                <p:grpSpPr>
                  <a:xfrm>
                    <a:off x="3028343" y="3141951"/>
                    <a:ext cx="804574" cy="132522"/>
                    <a:chOff x="3028343" y="3141951"/>
                    <a:chExt cx="804574" cy="132522"/>
                  </a:xfrm>
                </p:grpSpPr>
                <p:grpSp>
                  <p:nvGrpSpPr>
                    <p:cNvPr id="240" name="Group 239">
                      <a:extLst>
                        <a:ext uri="{FF2B5EF4-FFF2-40B4-BE49-F238E27FC236}">
                          <a16:creationId xmlns:a16="http://schemas.microsoft.com/office/drawing/2014/main" id="{990DFDC3-9D40-424A-A2B7-47E2C2B9F34F}"/>
                        </a:ext>
                      </a:extLst>
                    </p:cNvPr>
                    <p:cNvGrpSpPr/>
                    <p:nvPr/>
                  </p:nvGrpSpPr>
                  <p:grpSpPr>
                    <a:xfrm>
                      <a:off x="3028343" y="3141952"/>
                      <a:ext cx="402287" cy="132521"/>
                      <a:chOff x="3028343" y="3141952"/>
                      <a:chExt cx="402287" cy="132521"/>
                    </a:xfrm>
                  </p:grpSpPr>
                  <p:sp>
                    <p:nvSpPr>
                      <p:cNvPr id="246" name="Rectangle 245">
                        <a:extLst>
                          <a:ext uri="{FF2B5EF4-FFF2-40B4-BE49-F238E27FC236}">
                            <a16:creationId xmlns:a16="http://schemas.microsoft.com/office/drawing/2014/main" id="{D07E5CAC-2A7F-4AF4-9EBF-DBCED01A322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 name="Rectangle 246">
                        <a:extLst>
                          <a:ext uri="{FF2B5EF4-FFF2-40B4-BE49-F238E27FC236}">
                            <a16:creationId xmlns:a16="http://schemas.microsoft.com/office/drawing/2014/main" id="{F32767EC-7522-4C02-A291-35AADC64383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 name="Rectangle 247">
                        <a:extLst>
                          <a:ext uri="{FF2B5EF4-FFF2-40B4-BE49-F238E27FC236}">
                            <a16:creationId xmlns:a16="http://schemas.microsoft.com/office/drawing/2014/main" id="{B83F4931-4783-4A95-9518-0EB2A8C992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 name="Rectangle 248">
                        <a:extLst>
                          <a:ext uri="{FF2B5EF4-FFF2-40B4-BE49-F238E27FC236}">
                            <a16:creationId xmlns:a16="http://schemas.microsoft.com/office/drawing/2014/main" id="{7B1C5ACA-AF3D-48D2-A149-1874663B03EB}"/>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 name="Group 240">
                      <a:extLst>
                        <a:ext uri="{FF2B5EF4-FFF2-40B4-BE49-F238E27FC236}">
                          <a16:creationId xmlns:a16="http://schemas.microsoft.com/office/drawing/2014/main" id="{6587B4D7-0625-4ED1-BADC-19568BBE6978}"/>
                        </a:ext>
                      </a:extLst>
                    </p:cNvPr>
                    <p:cNvGrpSpPr/>
                    <p:nvPr/>
                  </p:nvGrpSpPr>
                  <p:grpSpPr>
                    <a:xfrm>
                      <a:off x="3430630" y="3141951"/>
                      <a:ext cx="402287" cy="132521"/>
                      <a:chOff x="3028343" y="3141952"/>
                      <a:chExt cx="402287" cy="132521"/>
                    </a:xfrm>
                  </p:grpSpPr>
                  <p:sp>
                    <p:nvSpPr>
                      <p:cNvPr id="242" name="Rectangle 241">
                        <a:extLst>
                          <a:ext uri="{FF2B5EF4-FFF2-40B4-BE49-F238E27FC236}">
                            <a16:creationId xmlns:a16="http://schemas.microsoft.com/office/drawing/2014/main" id="{0B8B5365-5D34-489F-9E24-93AF6D9567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 name="Rectangle 242">
                        <a:extLst>
                          <a:ext uri="{FF2B5EF4-FFF2-40B4-BE49-F238E27FC236}">
                            <a16:creationId xmlns:a16="http://schemas.microsoft.com/office/drawing/2014/main" id="{52EA5F56-DA99-4FA5-ABA4-77D419D2D10D}"/>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 name="Rectangle 243">
                        <a:extLst>
                          <a:ext uri="{FF2B5EF4-FFF2-40B4-BE49-F238E27FC236}">
                            <a16:creationId xmlns:a16="http://schemas.microsoft.com/office/drawing/2014/main" id="{3481C3D8-4DC5-4C81-A71F-E9E25862094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 name="Rectangle 244">
                        <a:extLst>
                          <a:ext uri="{FF2B5EF4-FFF2-40B4-BE49-F238E27FC236}">
                            <a16:creationId xmlns:a16="http://schemas.microsoft.com/office/drawing/2014/main" id="{9499754C-3509-419C-9037-BBCCD315AE6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1" name="Group 230">
                    <a:extLst>
                      <a:ext uri="{FF2B5EF4-FFF2-40B4-BE49-F238E27FC236}">
                        <a16:creationId xmlns:a16="http://schemas.microsoft.com/office/drawing/2014/main" id="{0E6F79F6-3248-4282-889A-9AD73C1B5F6F}"/>
                      </a:ext>
                    </a:extLst>
                  </p:cNvPr>
                  <p:cNvGrpSpPr/>
                  <p:nvPr/>
                </p:nvGrpSpPr>
                <p:grpSpPr>
                  <a:xfrm>
                    <a:off x="4146588" y="3141950"/>
                    <a:ext cx="402287" cy="132521"/>
                    <a:chOff x="3028343" y="3141952"/>
                    <a:chExt cx="402287" cy="132521"/>
                  </a:xfrm>
                </p:grpSpPr>
                <p:sp>
                  <p:nvSpPr>
                    <p:cNvPr id="236" name="Rectangle 235">
                      <a:extLst>
                        <a:ext uri="{FF2B5EF4-FFF2-40B4-BE49-F238E27FC236}">
                          <a16:creationId xmlns:a16="http://schemas.microsoft.com/office/drawing/2014/main" id="{80AE77BF-7134-4246-B6C3-463150BF825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 name="Rectangle 236">
                      <a:extLst>
                        <a:ext uri="{FF2B5EF4-FFF2-40B4-BE49-F238E27FC236}">
                          <a16:creationId xmlns:a16="http://schemas.microsoft.com/office/drawing/2014/main" id="{027A7A5E-138A-4C7C-AADB-A7A27704C02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 name="Rectangle 237">
                      <a:extLst>
                        <a:ext uri="{FF2B5EF4-FFF2-40B4-BE49-F238E27FC236}">
                          <a16:creationId xmlns:a16="http://schemas.microsoft.com/office/drawing/2014/main" id="{0D0B049E-C27C-435F-9B10-53F01E918071}"/>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 name="Rectangle 238">
                      <a:extLst>
                        <a:ext uri="{FF2B5EF4-FFF2-40B4-BE49-F238E27FC236}">
                          <a16:creationId xmlns:a16="http://schemas.microsoft.com/office/drawing/2014/main" id="{F7E560DD-0A8A-4296-B773-2C1DEFB9C0C8}"/>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 name="Group 231">
                    <a:extLst>
                      <a:ext uri="{FF2B5EF4-FFF2-40B4-BE49-F238E27FC236}">
                        <a16:creationId xmlns:a16="http://schemas.microsoft.com/office/drawing/2014/main" id="{99D23965-688D-478C-8B1B-A41AFCDEBA2C}"/>
                      </a:ext>
                    </a:extLst>
                  </p:cNvPr>
                  <p:cNvGrpSpPr/>
                  <p:nvPr/>
                </p:nvGrpSpPr>
                <p:grpSpPr>
                  <a:xfrm>
                    <a:off x="3877519" y="3185350"/>
                    <a:ext cx="222402" cy="45719"/>
                    <a:chOff x="3610515" y="3580259"/>
                    <a:chExt cx="222402" cy="45719"/>
                  </a:xfrm>
                </p:grpSpPr>
                <p:sp>
                  <p:nvSpPr>
                    <p:cNvPr id="233" name="Circle: Hollow 232">
                      <a:extLst>
                        <a:ext uri="{FF2B5EF4-FFF2-40B4-BE49-F238E27FC236}">
                          <a16:creationId xmlns:a16="http://schemas.microsoft.com/office/drawing/2014/main" id="{7AF81A73-CD70-4600-87E8-03F0D9F4842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4" name="Circle: Hollow 233">
                      <a:extLst>
                        <a:ext uri="{FF2B5EF4-FFF2-40B4-BE49-F238E27FC236}">
                          <a16:creationId xmlns:a16="http://schemas.microsoft.com/office/drawing/2014/main" id="{411C2478-19E2-4E33-A350-517C2B5BEEC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35" name="Circle: Hollow 234">
                      <a:extLst>
                        <a:ext uri="{FF2B5EF4-FFF2-40B4-BE49-F238E27FC236}">
                          <a16:creationId xmlns:a16="http://schemas.microsoft.com/office/drawing/2014/main" id="{D187CE2F-D730-4255-A473-DEB709C8EC5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209" name="Group 208">
                  <a:extLst>
                    <a:ext uri="{FF2B5EF4-FFF2-40B4-BE49-F238E27FC236}">
                      <a16:creationId xmlns:a16="http://schemas.microsoft.com/office/drawing/2014/main" id="{BBF71720-B493-4058-A1CC-FA9E6CBC729E}"/>
                    </a:ext>
                  </a:extLst>
                </p:cNvPr>
                <p:cNvGrpSpPr/>
                <p:nvPr/>
              </p:nvGrpSpPr>
              <p:grpSpPr>
                <a:xfrm>
                  <a:off x="3084903" y="3584285"/>
                  <a:ext cx="1520532" cy="132523"/>
                  <a:chOff x="3028343" y="3141950"/>
                  <a:chExt cx="1520532" cy="132523"/>
                </a:xfrm>
              </p:grpSpPr>
              <p:grpSp>
                <p:nvGrpSpPr>
                  <p:cNvPr id="210" name="Group 209">
                    <a:extLst>
                      <a:ext uri="{FF2B5EF4-FFF2-40B4-BE49-F238E27FC236}">
                        <a16:creationId xmlns:a16="http://schemas.microsoft.com/office/drawing/2014/main" id="{34C96958-B8E3-4E92-9CD0-2C83C02F93D0}"/>
                      </a:ext>
                    </a:extLst>
                  </p:cNvPr>
                  <p:cNvGrpSpPr/>
                  <p:nvPr/>
                </p:nvGrpSpPr>
                <p:grpSpPr>
                  <a:xfrm>
                    <a:off x="3028343" y="3141951"/>
                    <a:ext cx="804574" cy="132522"/>
                    <a:chOff x="3028343" y="3141951"/>
                    <a:chExt cx="804574" cy="132522"/>
                  </a:xfrm>
                </p:grpSpPr>
                <p:grpSp>
                  <p:nvGrpSpPr>
                    <p:cNvPr id="220" name="Group 219">
                      <a:extLst>
                        <a:ext uri="{FF2B5EF4-FFF2-40B4-BE49-F238E27FC236}">
                          <a16:creationId xmlns:a16="http://schemas.microsoft.com/office/drawing/2014/main" id="{AD006E41-2197-4D7B-85E7-459F0C27476B}"/>
                        </a:ext>
                      </a:extLst>
                    </p:cNvPr>
                    <p:cNvGrpSpPr/>
                    <p:nvPr/>
                  </p:nvGrpSpPr>
                  <p:grpSpPr>
                    <a:xfrm>
                      <a:off x="3028343" y="3141952"/>
                      <a:ext cx="403923" cy="132521"/>
                      <a:chOff x="3028343" y="3141952"/>
                      <a:chExt cx="403923" cy="132521"/>
                    </a:xfrm>
                  </p:grpSpPr>
                  <p:sp>
                    <p:nvSpPr>
                      <p:cNvPr id="226" name="Rectangle 225">
                        <a:extLst>
                          <a:ext uri="{FF2B5EF4-FFF2-40B4-BE49-F238E27FC236}">
                            <a16:creationId xmlns:a16="http://schemas.microsoft.com/office/drawing/2014/main" id="{727FC908-A778-4493-B23D-74697DCBF6A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 name="Rectangle 226">
                        <a:extLst>
                          <a:ext uri="{FF2B5EF4-FFF2-40B4-BE49-F238E27FC236}">
                            <a16:creationId xmlns:a16="http://schemas.microsoft.com/office/drawing/2014/main" id="{2B6E5833-0EFF-4592-BA49-72BE44AD7E27}"/>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 name="Rectangle 227">
                        <a:extLst>
                          <a:ext uri="{FF2B5EF4-FFF2-40B4-BE49-F238E27FC236}">
                            <a16:creationId xmlns:a16="http://schemas.microsoft.com/office/drawing/2014/main" id="{749CD1D2-07E3-4DDC-B5E5-3953ABD68C04}"/>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 name="Rectangle 228">
                        <a:extLst>
                          <a:ext uri="{FF2B5EF4-FFF2-40B4-BE49-F238E27FC236}">
                            <a16:creationId xmlns:a16="http://schemas.microsoft.com/office/drawing/2014/main" id="{AEB1BC3D-02A0-49C6-B7F6-4FB345BA982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1" name="Group 220">
                      <a:extLst>
                        <a:ext uri="{FF2B5EF4-FFF2-40B4-BE49-F238E27FC236}">
                          <a16:creationId xmlns:a16="http://schemas.microsoft.com/office/drawing/2014/main" id="{CD21098C-0184-4D39-AA49-4352040B7FD1}"/>
                        </a:ext>
                      </a:extLst>
                    </p:cNvPr>
                    <p:cNvGrpSpPr/>
                    <p:nvPr/>
                  </p:nvGrpSpPr>
                  <p:grpSpPr>
                    <a:xfrm>
                      <a:off x="3432266" y="3141951"/>
                      <a:ext cx="400651" cy="132521"/>
                      <a:chOff x="3029979" y="3141952"/>
                      <a:chExt cx="400651" cy="132521"/>
                    </a:xfrm>
                  </p:grpSpPr>
                  <p:sp>
                    <p:nvSpPr>
                      <p:cNvPr id="222" name="Rectangle 221">
                        <a:extLst>
                          <a:ext uri="{FF2B5EF4-FFF2-40B4-BE49-F238E27FC236}">
                            <a16:creationId xmlns:a16="http://schemas.microsoft.com/office/drawing/2014/main" id="{4A4EF575-5CB3-4364-ABBA-0091E9CB1B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 name="Rectangle 222">
                        <a:extLst>
                          <a:ext uri="{FF2B5EF4-FFF2-40B4-BE49-F238E27FC236}">
                            <a16:creationId xmlns:a16="http://schemas.microsoft.com/office/drawing/2014/main" id="{AE2E6C49-8AF5-4058-878C-082B3DD377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 name="Rectangle 223">
                        <a:extLst>
                          <a:ext uri="{FF2B5EF4-FFF2-40B4-BE49-F238E27FC236}">
                            <a16:creationId xmlns:a16="http://schemas.microsoft.com/office/drawing/2014/main" id="{CAC3A110-FB7B-4C5F-8A52-FBD91A8137B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 name="Rectangle 224">
                        <a:extLst>
                          <a:ext uri="{FF2B5EF4-FFF2-40B4-BE49-F238E27FC236}">
                            <a16:creationId xmlns:a16="http://schemas.microsoft.com/office/drawing/2014/main" id="{73824B17-5FAD-4F3E-9A02-DF162DB87A59}"/>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1" name="Group 210">
                    <a:extLst>
                      <a:ext uri="{FF2B5EF4-FFF2-40B4-BE49-F238E27FC236}">
                        <a16:creationId xmlns:a16="http://schemas.microsoft.com/office/drawing/2014/main" id="{411621E0-56D5-4443-8564-3BEB5228F680}"/>
                      </a:ext>
                    </a:extLst>
                  </p:cNvPr>
                  <p:cNvGrpSpPr/>
                  <p:nvPr/>
                </p:nvGrpSpPr>
                <p:grpSpPr>
                  <a:xfrm>
                    <a:off x="4146588" y="3141950"/>
                    <a:ext cx="402287" cy="132521"/>
                    <a:chOff x="3028343" y="3141952"/>
                    <a:chExt cx="402287" cy="132521"/>
                  </a:xfrm>
                </p:grpSpPr>
                <p:sp>
                  <p:nvSpPr>
                    <p:cNvPr id="216" name="Rectangle 215">
                      <a:extLst>
                        <a:ext uri="{FF2B5EF4-FFF2-40B4-BE49-F238E27FC236}">
                          <a16:creationId xmlns:a16="http://schemas.microsoft.com/office/drawing/2014/main" id="{65B39041-2CBE-4041-8FF3-58303AF751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 name="Rectangle 216">
                      <a:extLst>
                        <a:ext uri="{FF2B5EF4-FFF2-40B4-BE49-F238E27FC236}">
                          <a16:creationId xmlns:a16="http://schemas.microsoft.com/office/drawing/2014/main" id="{AF912386-31CF-466A-98BD-BFCCE7635780}"/>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 name="Rectangle 217">
                      <a:extLst>
                        <a:ext uri="{FF2B5EF4-FFF2-40B4-BE49-F238E27FC236}">
                          <a16:creationId xmlns:a16="http://schemas.microsoft.com/office/drawing/2014/main" id="{F5CC6776-B157-4C3A-BE70-EFAB02F1FB9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 name="Rectangle 218">
                      <a:extLst>
                        <a:ext uri="{FF2B5EF4-FFF2-40B4-BE49-F238E27FC236}">
                          <a16:creationId xmlns:a16="http://schemas.microsoft.com/office/drawing/2014/main" id="{4D2DDD0D-C2D9-46F5-A113-98C2F1F48ECF}"/>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2" name="Group 211">
                    <a:extLst>
                      <a:ext uri="{FF2B5EF4-FFF2-40B4-BE49-F238E27FC236}">
                        <a16:creationId xmlns:a16="http://schemas.microsoft.com/office/drawing/2014/main" id="{42A48BA7-BC9F-4E57-8054-C4F15020BE79}"/>
                      </a:ext>
                    </a:extLst>
                  </p:cNvPr>
                  <p:cNvGrpSpPr/>
                  <p:nvPr/>
                </p:nvGrpSpPr>
                <p:grpSpPr>
                  <a:xfrm>
                    <a:off x="3877519" y="3185350"/>
                    <a:ext cx="222402" cy="45719"/>
                    <a:chOff x="3610515" y="3580259"/>
                    <a:chExt cx="222402" cy="45719"/>
                  </a:xfrm>
                </p:grpSpPr>
                <p:sp>
                  <p:nvSpPr>
                    <p:cNvPr id="213" name="Circle: Hollow 212">
                      <a:extLst>
                        <a:ext uri="{FF2B5EF4-FFF2-40B4-BE49-F238E27FC236}">
                          <a16:creationId xmlns:a16="http://schemas.microsoft.com/office/drawing/2014/main" id="{C33708DF-E909-4E29-84D6-C51633BA991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4" name="Circle: Hollow 213">
                      <a:extLst>
                        <a:ext uri="{FF2B5EF4-FFF2-40B4-BE49-F238E27FC236}">
                          <a16:creationId xmlns:a16="http://schemas.microsoft.com/office/drawing/2014/main" id="{648E8A27-F7F9-4374-913E-F2CC3D520DE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215" name="Circle: Hollow 214">
                      <a:extLst>
                        <a:ext uri="{FF2B5EF4-FFF2-40B4-BE49-F238E27FC236}">
                          <a16:creationId xmlns:a16="http://schemas.microsoft.com/office/drawing/2014/main" id="{A4B8161F-F835-4C35-9A09-1D873D52AD4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6" name="Group 55">
                <a:extLst>
                  <a:ext uri="{FF2B5EF4-FFF2-40B4-BE49-F238E27FC236}">
                    <a16:creationId xmlns:a16="http://schemas.microsoft.com/office/drawing/2014/main" id="{B6A9FC30-7914-4D31-B066-62B0F177F9E2}"/>
                  </a:ext>
                </a:extLst>
              </p:cNvPr>
              <p:cNvGrpSpPr/>
              <p:nvPr/>
            </p:nvGrpSpPr>
            <p:grpSpPr>
              <a:xfrm>
                <a:off x="3100604" y="3533794"/>
                <a:ext cx="2198231" cy="354656"/>
                <a:chOff x="3084903" y="3584285"/>
                <a:chExt cx="1809090" cy="354656"/>
              </a:xfrm>
            </p:grpSpPr>
            <p:grpSp>
              <p:nvGrpSpPr>
                <p:cNvPr id="57" name="Group 56">
                  <a:extLst>
                    <a:ext uri="{FF2B5EF4-FFF2-40B4-BE49-F238E27FC236}">
                      <a16:creationId xmlns:a16="http://schemas.microsoft.com/office/drawing/2014/main" id="{9CDD4FDF-95A8-4E15-ABCA-152B505AFC50}"/>
                    </a:ext>
                  </a:extLst>
                </p:cNvPr>
                <p:cNvGrpSpPr/>
                <p:nvPr/>
              </p:nvGrpSpPr>
              <p:grpSpPr>
                <a:xfrm>
                  <a:off x="3284033" y="3729438"/>
                  <a:ext cx="1609960" cy="209503"/>
                  <a:chOff x="3283150" y="4016396"/>
                  <a:chExt cx="1609960" cy="209503"/>
                </a:xfrm>
              </p:grpSpPr>
              <p:grpSp>
                <p:nvGrpSpPr>
                  <p:cNvPr id="142" name="Group 141">
                    <a:extLst>
                      <a:ext uri="{FF2B5EF4-FFF2-40B4-BE49-F238E27FC236}">
                        <a16:creationId xmlns:a16="http://schemas.microsoft.com/office/drawing/2014/main" id="{05236F74-6EC2-4D15-BEAC-CB7C4C1959F6}"/>
                      </a:ext>
                    </a:extLst>
                  </p:cNvPr>
                  <p:cNvGrpSpPr/>
                  <p:nvPr/>
                </p:nvGrpSpPr>
                <p:grpSpPr>
                  <a:xfrm>
                    <a:off x="3370942" y="4093376"/>
                    <a:ext cx="1522168" cy="132523"/>
                    <a:chOff x="3028343" y="3141950"/>
                    <a:chExt cx="1522168" cy="132523"/>
                  </a:xfrm>
                </p:grpSpPr>
                <p:grpSp>
                  <p:nvGrpSpPr>
                    <p:cNvPr id="185" name="Group 184">
                      <a:extLst>
                        <a:ext uri="{FF2B5EF4-FFF2-40B4-BE49-F238E27FC236}">
                          <a16:creationId xmlns:a16="http://schemas.microsoft.com/office/drawing/2014/main" id="{3A626D12-2A1D-4D84-8915-7136F1C4A96C}"/>
                        </a:ext>
                      </a:extLst>
                    </p:cNvPr>
                    <p:cNvGrpSpPr/>
                    <p:nvPr/>
                  </p:nvGrpSpPr>
                  <p:grpSpPr>
                    <a:xfrm>
                      <a:off x="3028343" y="3141951"/>
                      <a:ext cx="804574" cy="132522"/>
                      <a:chOff x="3028343" y="3141951"/>
                      <a:chExt cx="804574" cy="132522"/>
                    </a:xfrm>
                  </p:grpSpPr>
                  <p:grpSp>
                    <p:nvGrpSpPr>
                      <p:cNvPr id="195" name="Group 194">
                        <a:extLst>
                          <a:ext uri="{FF2B5EF4-FFF2-40B4-BE49-F238E27FC236}">
                            <a16:creationId xmlns:a16="http://schemas.microsoft.com/office/drawing/2014/main" id="{33DA5316-51B3-4366-92BE-807C7ADB1B17}"/>
                          </a:ext>
                        </a:extLst>
                      </p:cNvPr>
                      <p:cNvGrpSpPr/>
                      <p:nvPr/>
                    </p:nvGrpSpPr>
                    <p:grpSpPr>
                      <a:xfrm>
                        <a:off x="3028343" y="3141952"/>
                        <a:ext cx="402287" cy="132521"/>
                        <a:chOff x="3028343" y="3141952"/>
                        <a:chExt cx="402287" cy="132521"/>
                      </a:xfrm>
                    </p:grpSpPr>
                    <p:sp>
                      <p:nvSpPr>
                        <p:cNvPr id="201" name="Rectangle 200">
                          <a:extLst>
                            <a:ext uri="{FF2B5EF4-FFF2-40B4-BE49-F238E27FC236}">
                              <a16:creationId xmlns:a16="http://schemas.microsoft.com/office/drawing/2014/main" id="{BB8C1B20-E083-4846-9A04-329567D5F1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 name="Rectangle 201">
                          <a:extLst>
                            <a:ext uri="{FF2B5EF4-FFF2-40B4-BE49-F238E27FC236}">
                              <a16:creationId xmlns:a16="http://schemas.microsoft.com/office/drawing/2014/main" id="{B2D95DEB-8441-4EB3-90A1-8CCE8362750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 name="Rectangle 202">
                          <a:extLst>
                            <a:ext uri="{FF2B5EF4-FFF2-40B4-BE49-F238E27FC236}">
                              <a16:creationId xmlns:a16="http://schemas.microsoft.com/office/drawing/2014/main" id="{31E9050B-EE46-4974-A06F-5BC20074D1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 name="Rectangle 203">
                          <a:extLst>
                            <a:ext uri="{FF2B5EF4-FFF2-40B4-BE49-F238E27FC236}">
                              <a16:creationId xmlns:a16="http://schemas.microsoft.com/office/drawing/2014/main" id="{965A510D-893A-4C21-8CE2-BE7A1A61270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6" name="Group 195">
                        <a:extLst>
                          <a:ext uri="{FF2B5EF4-FFF2-40B4-BE49-F238E27FC236}">
                            <a16:creationId xmlns:a16="http://schemas.microsoft.com/office/drawing/2014/main" id="{0E4FD531-AF28-4AEF-9A9C-4BD24AD1B78F}"/>
                          </a:ext>
                        </a:extLst>
                      </p:cNvPr>
                      <p:cNvGrpSpPr/>
                      <p:nvPr/>
                    </p:nvGrpSpPr>
                    <p:grpSpPr>
                      <a:xfrm>
                        <a:off x="3430630" y="3141951"/>
                        <a:ext cx="402287" cy="132521"/>
                        <a:chOff x="3028343" y="3141952"/>
                        <a:chExt cx="402287" cy="132521"/>
                      </a:xfrm>
                    </p:grpSpPr>
                    <p:sp>
                      <p:nvSpPr>
                        <p:cNvPr id="197" name="Rectangle 196">
                          <a:extLst>
                            <a:ext uri="{FF2B5EF4-FFF2-40B4-BE49-F238E27FC236}">
                              <a16:creationId xmlns:a16="http://schemas.microsoft.com/office/drawing/2014/main" id="{6372A4B3-11E7-4D89-B80F-105BB19684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 name="Rectangle 197">
                          <a:extLst>
                            <a:ext uri="{FF2B5EF4-FFF2-40B4-BE49-F238E27FC236}">
                              <a16:creationId xmlns:a16="http://schemas.microsoft.com/office/drawing/2014/main" id="{B7165AB3-1199-481B-844A-6912BB8527E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 name="Rectangle 198">
                          <a:extLst>
                            <a:ext uri="{FF2B5EF4-FFF2-40B4-BE49-F238E27FC236}">
                              <a16:creationId xmlns:a16="http://schemas.microsoft.com/office/drawing/2014/main" id="{647D39C0-7576-4588-8E96-A5AAA0D8D88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 name="Rectangle 199">
                          <a:extLst>
                            <a:ext uri="{FF2B5EF4-FFF2-40B4-BE49-F238E27FC236}">
                              <a16:creationId xmlns:a16="http://schemas.microsoft.com/office/drawing/2014/main" id="{C56B7575-186C-4873-A408-A294FBCFAB4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 name="Group 185">
                      <a:extLst>
                        <a:ext uri="{FF2B5EF4-FFF2-40B4-BE49-F238E27FC236}">
                          <a16:creationId xmlns:a16="http://schemas.microsoft.com/office/drawing/2014/main" id="{94C25162-189F-42C7-93D1-14849FFB7C8A}"/>
                        </a:ext>
                      </a:extLst>
                    </p:cNvPr>
                    <p:cNvGrpSpPr/>
                    <p:nvPr/>
                  </p:nvGrpSpPr>
                  <p:grpSpPr>
                    <a:xfrm>
                      <a:off x="4146588" y="3141950"/>
                      <a:ext cx="403923" cy="132521"/>
                      <a:chOff x="3028343" y="3141952"/>
                      <a:chExt cx="403923" cy="132521"/>
                    </a:xfrm>
                  </p:grpSpPr>
                  <p:sp>
                    <p:nvSpPr>
                      <p:cNvPr id="191" name="Rectangle 190">
                        <a:extLst>
                          <a:ext uri="{FF2B5EF4-FFF2-40B4-BE49-F238E27FC236}">
                            <a16:creationId xmlns:a16="http://schemas.microsoft.com/office/drawing/2014/main" id="{FB489275-CC34-43A9-8DAA-436EB34A150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 name="Rectangle 191">
                        <a:extLst>
                          <a:ext uri="{FF2B5EF4-FFF2-40B4-BE49-F238E27FC236}">
                            <a16:creationId xmlns:a16="http://schemas.microsoft.com/office/drawing/2014/main" id="{433DADD0-8BBA-4BC8-A79D-34D181150B2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 name="Rectangle 192">
                        <a:extLst>
                          <a:ext uri="{FF2B5EF4-FFF2-40B4-BE49-F238E27FC236}">
                            <a16:creationId xmlns:a16="http://schemas.microsoft.com/office/drawing/2014/main" id="{AEBB890D-22DF-476B-A72D-ACF52D9A3BA6}"/>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 name="Rectangle 193">
                        <a:extLst>
                          <a:ext uri="{FF2B5EF4-FFF2-40B4-BE49-F238E27FC236}">
                            <a16:creationId xmlns:a16="http://schemas.microsoft.com/office/drawing/2014/main" id="{F71CCA60-BDC3-4615-A512-F5964CACAB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 name="Group 186">
                      <a:extLst>
                        <a:ext uri="{FF2B5EF4-FFF2-40B4-BE49-F238E27FC236}">
                          <a16:creationId xmlns:a16="http://schemas.microsoft.com/office/drawing/2014/main" id="{897C2DAD-5D8D-4ECB-BFDA-4ACBAEDC9360}"/>
                        </a:ext>
                      </a:extLst>
                    </p:cNvPr>
                    <p:cNvGrpSpPr/>
                    <p:nvPr/>
                  </p:nvGrpSpPr>
                  <p:grpSpPr>
                    <a:xfrm>
                      <a:off x="3877519" y="3185350"/>
                      <a:ext cx="222402" cy="45719"/>
                      <a:chOff x="3610515" y="3580259"/>
                      <a:chExt cx="222402" cy="45719"/>
                    </a:xfrm>
                  </p:grpSpPr>
                  <p:sp>
                    <p:nvSpPr>
                      <p:cNvPr id="188" name="Circle: Hollow 187">
                        <a:extLst>
                          <a:ext uri="{FF2B5EF4-FFF2-40B4-BE49-F238E27FC236}">
                            <a16:creationId xmlns:a16="http://schemas.microsoft.com/office/drawing/2014/main" id="{F1735800-3D18-468E-8A36-7B82B81903E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9" name="Circle: Hollow 188">
                        <a:extLst>
                          <a:ext uri="{FF2B5EF4-FFF2-40B4-BE49-F238E27FC236}">
                            <a16:creationId xmlns:a16="http://schemas.microsoft.com/office/drawing/2014/main" id="{379F2DA7-086F-4EE8-B911-F013BF6522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90" name="Circle: Hollow 189">
                        <a:extLst>
                          <a:ext uri="{FF2B5EF4-FFF2-40B4-BE49-F238E27FC236}">
                            <a16:creationId xmlns:a16="http://schemas.microsoft.com/office/drawing/2014/main" id="{C6B9B22E-8633-4803-B558-180D7880452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3" name="Group 142">
                    <a:extLst>
                      <a:ext uri="{FF2B5EF4-FFF2-40B4-BE49-F238E27FC236}">
                        <a16:creationId xmlns:a16="http://schemas.microsoft.com/office/drawing/2014/main" id="{2D1CF015-D76F-48A3-9F10-06B29241B6E1}"/>
                      </a:ext>
                    </a:extLst>
                  </p:cNvPr>
                  <p:cNvGrpSpPr/>
                  <p:nvPr/>
                </p:nvGrpSpPr>
                <p:grpSpPr>
                  <a:xfrm>
                    <a:off x="3329008" y="4057316"/>
                    <a:ext cx="1520532" cy="132523"/>
                    <a:chOff x="3028343" y="3141950"/>
                    <a:chExt cx="1520532" cy="132523"/>
                  </a:xfrm>
                </p:grpSpPr>
                <p:grpSp>
                  <p:nvGrpSpPr>
                    <p:cNvPr id="165" name="Group 164">
                      <a:extLst>
                        <a:ext uri="{FF2B5EF4-FFF2-40B4-BE49-F238E27FC236}">
                          <a16:creationId xmlns:a16="http://schemas.microsoft.com/office/drawing/2014/main" id="{562ACF64-35CD-401E-B1A2-59615C1F7863}"/>
                        </a:ext>
                      </a:extLst>
                    </p:cNvPr>
                    <p:cNvGrpSpPr/>
                    <p:nvPr/>
                  </p:nvGrpSpPr>
                  <p:grpSpPr>
                    <a:xfrm>
                      <a:off x="3028343" y="3141951"/>
                      <a:ext cx="804574" cy="132522"/>
                      <a:chOff x="3028343" y="3141951"/>
                      <a:chExt cx="804574" cy="132522"/>
                    </a:xfrm>
                  </p:grpSpPr>
                  <p:grpSp>
                    <p:nvGrpSpPr>
                      <p:cNvPr id="175" name="Group 174">
                        <a:extLst>
                          <a:ext uri="{FF2B5EF4-FFF2-40B4-BE49-F238E27FC236}">
                            <a16:creationId xmlns:a16="http://schemas.microsoft.com/office/drawing/2014/main" id="{B2BB53DB-05CB-4D71-AC11-F7A69A796B44}"/>
                          </a:ext>
                        </a:extLst>
                      </p:cNvPr>
                      <p:cNvGrpSpPr/>
                      <p:nvPr/>
                    </p:nvGrpSpPr>
                    <p:grpSpPr>
                      <a:xfrm>
                        <a:off x="3028343" y="3141952"/>
                        <a:ext cx="402287" cy="132521"/>
                        <a:chOff x="3028343" y="3141952"/>
                        <a:chExt cx="402287" cy="132521"/>
                      </a:xfrm>
                    </p:grpSpPr>
                    <p:sp>
                      <p:nvSpPr>
                        <p:cNvPr id="181" name="Rectangle 180">
                          <a:extLst>
                            <a:ext uri="{FF2B5EF4-FFF2-40B4-BE49-F238E27FC236}">
                              <a16:creationId xmlns:a16="http://schemas.microsoft.com/office/drawing/2014/main" id="{F9026E84-6BDF-409B-87F4-39EE384BB4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 name="Rectangle 181">
                          <a:extLst>
                            <a:ext uri="{FF2B5EF4-FFF2-40B4-BE49-F238E27FC236}">
                              <a16:creationId xmlns:a16="http://schemas.microsoft.com/office/drawing/2014/main" id="{50C42693-E85F-4FB8-A38A-0C5F674BB9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 name="Rectangle 182">
                          <a:extLst>
                            <a:ext uri="{FF2B5EF4-FFF2-40B4-BE49-F238E27FC236}">
                              <a16:creationId xmlns:a16="http://schemas.microsoft.com/office/drawing/2014/main" id="{62895A76-C0E3-44EB-83B5-877BBEE77B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 name="Rectangle 183">
                          <a:extLst>
                            <a:ext uri="{FF2B5EF4-FFF2-40B4-BE49-F238E27FC236}">
                              <a16:creationId xmlns:a16="http://schemas.microsoft.com/office/drawing/2014/main" id="{1F6C701F-E553-4C36-82B3-53D265CAEC2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 name="Group 175">
                        <a:extLst>
                          <a:ext uri="{FF2B5EF4-FFF2-40B4-BE49-F238E27FC236}">
                            <a16:creationId xmlns:a16="http://schemas.microsoft.com/office/drawing/2014/main" id="{AF490748-B416-48D7-A5CF-7BCDA2683E37}"/>
                          </a:ext>
                        </a:extLst>
                      </p:cNvPr>
                      <p:cNvGrpSpPr/>
                      <p:nvPr/>
                    </p:nvGrpSpPr>
                    <p:grpSpPr>
                      <a:xfrm>
                        <a:off x="3430630" y="3141951"/>
                        <a:ext cx="402287" cy="132521"/>
                        <a:chOff x="3028343" y="3141952"/>
                        <a:chExt cx="402287" cy="132521"/>
                      </a:xfrm>
                    </p:grpSpPr>
                    <p:sp>
                      <p:nvSpPr>
                        <p:cNvPr id="177" name="Rectangle 176">
                          <a:extLst>
                            <a:ext uri="{FF2B5EF4-FFF2-40B4-BE49-F238E27FC236}">
                              <a16:creationId xmlns:a16="http://schemas.microsoft.com/office/drawing/2014/main" id="{4D6CF3A5-A97A-4D88-B2F4-302F448AEE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 name="Rectangle 177">
                          <a:extLst>
                            <a:ext uri="{FF2B5EF4-FFF2-40B4-BE49-F238E27FC236}">
                              <a16:creationId xmlns:a16="http://schemas.microsoft.com/office/drawing/2014/main" id="{4D7DBECF-496E-4C44-9634-C3DDC69561F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 name="Rectangle 178">
                          <a:extLst>
                            <a:ext uri="{FF2B5EF4-FFF2-40B4-BE49-F238E27FC236}">
                              <a16:creationId xmlns:a16="http://schemas.microsoft.com/office/drawing/2014/main" id="{30D4C655-6DD7-49A9-A602-35A7453035C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 name="Rectangle 179">
                          <a:extLst>
                            <a:ext uri="{FF2B5EF4-FFF2-40B4-BE49-F238E27FC236}">
                              <a16:creationId xmlns:a16="http://schemas.microsoft.com/office/drawing/2014/main" id="{36F6C19D-8457-4D91-A9A7-D726FC79618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6" name="Group 165">
                      <a:extLst>
                        <a:ext uri="{FF2B5EF4-FFF2-40B4-BE49-F238E27FC236}">
                          <a16:creationId xmlns:a16="http://schemas.microsoft.com/office/drawing/2014/main" id="{71551C9A-A319-412B-BBDA-A1E6048F8534}"/>
                        </a:ext>
                      </a:extLst>
                    </p:cNvPr>
                    <p:cNvGrpSpPr/>
                    <p:nvPr/>
                  </p:nvGrpSpPr>
                  <p:grpSpPr>
                    <a:xfrm>
                      <a:off x="4146588" y="3141950"/>
                      <a:ext cx="402287" cy="132521"/>
                      <a:chOff x="3028343" y="3141952"/>
                      <a:chExt cx="402287" cy="132521"/>
                    </a:xfrm>
                  </p:grpSpPr>
                  <p:sp>
                    <p:nvSpPr>
                      <p:cNvPr id="171" name="Rectangle 170">
                        <a:extLst>
                          <a:ext uri="{FF2B5EF4-FFF2-40B4-BE49-F238E27FC236}">
                            <a16:creationId xmlns:a16="http://schemas.microsoft.com/office/drawing/2014/main" id="{572E5836-6D25-4B8B-B14D-E6051E6289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 name="Rectangle 171">
                        <a:extLst>
                          <a:ext uri="{FF2B5EF4-FFF2-40B4-BE49-F238E27FC236}">
                            <a16:creationId xmlns:a16="http://schemas.microsoft.com/office/drawing/2014/main" id="{DBF62AA0-6E2C-47A7-999A-44E10E1F6CF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 name="Rectangle 172">
                        <a:extLst>
                          <a:ext uri="{FF2B5EF4-FFF2-40B4-BE49-F238E27FC236}">
                            <a16:creationId xmlns:a16="http://schemas.microsoft.com/office/drawing/2014/main" id="{ED90CD03-D2CB-482B-966C-36DC638473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 name="Rectangle 173">
                        <a:extLst>
                          <a:ext uri="{FF2B5EF4-FFF2-40B4-BE49-F238E27FC236}">
                            <a16:creationId xmlns:a16="http://schemas.microsoft.com/office/drawing/2014/main" id="{F42060F4-3258-4C6E-ADD1-FCC88C5F014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 name="Group 166">
                      <a:extLst>
                        <a:ext uri="{FF2B5EF4-FFF2-40B4-BE49-F238E27FC236}">
                          <a16:creationId xmlns:a16="http://schemas.microsoft.com/office/drawing/2014/main" id="{AB0E5A32-B2F8-4ED4-91C1-5ED5933894A0}"/>
                        </a:ext>
                      </a:extLst>
                    </p:cNvPr>
                    <p:cNvGrpSpPr/>
                    <p:nvPr/>
                  </p:nvGrpSpPr>
                  <p:grpSpPr>
                    <a:xfrm>
                      <a:off x="3877519" y="3185350"/>
                      <a:ext cx="222402" cy="45719"/>
                      <a:chOff x="3610515" y="3580259"/>
                      <a:chExt cx="222402" cy="45719"/>
                    </a:xfrm>
                  </p:grpSpPr>
                  <p:sp>
                    <p:nvSpPr>
                      <p:cNvPr id="168" name="Circle: Hollow 167">
                        <a:extLst>
                          <a:ext uri="{FF2B5EF4-FFF2-40B4-BE49-F238E27FC236}">
                            <a16:creationId xmlns:a16="http://schemas.microsoft.com/office/drawing/2014/main" id="{ED18FFA4-330A-4A98-9302-B1E4F51B068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9" name="Circle: Hollow 168">
                        <a:extLst>
                          <a:ext uri="{FF2B5EF4-FFF2-40B4-BE49-F238E27FC236}">
                            <a16:creationId xmlns:a16="http://schemas.microsoft.com/office/drawing/2014/main" id="{43B5AE84-3408-4F22-8866-D7F5F787565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 name="Circle: Hollow 169">
                        <a:extLst>
                          <a:ext uri="{FF2B5EF4-FFF2-40B4-BE49-F238E27FC236}">
                            <a16:creationId xmlns:a16="http://schemas.microsoft.com/office/drawing/2014/main" id="{B95B324A-3B3B-49BE-86F9-562D974870A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4" name="Group 143">
                    <a:extLst>
                      <a:ext uri="{FF2B5EF4-FFF2-40B4-BE49-F238E27FC236}">
                        <a16:creationId xmlns:a16="http://schemas.microsoft.com/office/drawing/2014/main" id="{4693856E-6AFE-4D26-A21A-41DFC3F782F6}"/>
                      </a:ext>
                    </a:extLst>
                  </p:cNvPr>
                  <p:cNvGrpSpPr/>
                  <p:nvPr/>
                </p:nvGrpSpPr>
                <p:grpSpPr>
                  <a:xfrm>
                    <a:off x="3283150" y="4016396"/>
                    <a:ext cx="1520532" cy="132523"/>
                    <a:chOff x="3028343" y="3141950"/>
                    <a:chExt cx="1520532" cy="132523"/>
                  </a:xfrm>
                </p:grpSpPr>
                <p:grpSp>
                  <p:nvGrpSpPr>
                    <p:cNvPr id="145" name="Group 144">
                      <a:extLst>
                        <a:ext uri="{FF2B5EF4-FFF2-40B4-BE49-F238E27FC236}">
                          <a16:creationId xmlns:a16="http://schemas.microsoft.com/office/drawing/2014/main" id="{CC670038-A7B1-4A4B-AD74-490E3A756AF8}"/>
                        </a:ext>
                      </a:extLst>
                    </p:cNvPr>
                    <p:cNvGrpSpPr/>
                    <p:nvPr/>
                  </p:nvGrpSpPr>
                  <p:grpSpPr>
                    <a:xfrm>
                      <a:off x="3028343" y="3141951"/>
                      <a:ext cx="804574" cy="132522"/>
                      <a:chOff x="3028343" y="3141951"/>
                      <a:chExt cx="804574" cy="132522"/>
                    </a:xfrm>
                  </p:grpSpPr>
                  <p:grpSp>
                    <p:nvGrpSpPr>
                      <p:cNvPr id="155" name="Group 154">
                        <a:extLst>
                          <a:ext uri="{FF2B5EF4-FFF2-40B4-BE49-F238E27FC236}">
                            <a16:creationId xmlns:a16="http://schemas.microsoft.com/office/drawing/2014/main" id="{759E30FC-016B-4350-B93A-206487785380}"/>
                          </a:ext>
                        </a:extLst>
                      </p:cNvPr>
                      <p:cNvGrpSpPr/>
                      <p:nvPr/>
                    </p:nvGrpSpPr>
                    <p:grpSpPr>
                      <a:xfrm>
                        <a:off x="3028343" y="3141952"/>
                        <a:ext cx="402287" cy="132521"/>
                        <a:chOff x="3028343" y="3141952"/>
                        <a:chExt cx="402287" cy="132521"/>
                      </a:xfrm>
                    </p:grpSpPr>
                    <p:sp>
                      <p:nvSpPr>
                        <p:cNvPr id="161" name="Rectangle 160">
                          <a:extLst>
                            <a:ext uri="{FF2B5EF4-FFF2-40B4-BE49-F238E27FC236}">
                              <a16:creationId xmlns:a16="http://schemas.microsoft.com/office/drawing/2014/main" id="{5AA8E427-7A2F-495A-8D0E-E2583700C2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 name="Rectangle 161">
                          <a:extLst>
                            <a:ext uri="{FF2B5EF4-FFF2-40B4-BE49-F238E27FC236}">
                              <a16:creationId xmlns:a16="http://schemas.microsoft.com/office/drawing/2014/main" id="{BA418A35-E91E-440B-9723-645E85AAAB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 name="Rectangle 162">
                          <a:extLst>
                            <a:ext uri="{FF2B5EF4-FFF2-40B4-BE49-F238E27FC236}">
                              <a16:creationId xmlns:a16="http://schemas.microsoft.com/office/drawing/2014/main" id="{4C2B76FB-29F4-4DA3-B7E1-AF29AAD599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 name="Rectangle 163">
                          <a:extLst>
                            <a:ext uri="{FF2B5EF4-FFF2-40B4-BE49-F238E27FC236}">
                              <a16:creationId xmlns:a16="http://schemas.microsoft.com/office/drawing/2014/main" id="{00FE826F-8BA2-4B01-8819-6FDD901A77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 name="Group 155">
                        <a:extLst>
                          <a:ext uri="{FF2B5EF4-FFF2-40B4-BE49-F238E27FC236}">
                            <a16:creationId xmlns:a16="http://schemas.microsoft.com/office/drawing/2014/main" id="{6936C667-B272-41C1-B65A-63D67D411CA2}"/>
                          </a:ext>
                        </a:extLst>
                      </p:cNvPr>
                      <p:cNvGrpSpPr/>
                      <p:nvPr/>
                    </p:nvGrpSpPr>
                    <p:grpSpPr>
                      <a:xfrm>
                        <a:off x="3430630" y="3141951"/>
                        <a:ext cx="402287" cy="132521"/>
                        <a:chOff x="3028343" y="3141952"/>
                        <a:chExt cx="402287" cy="132521"/>
                      </a:xfrm>
                    </p:grpSpPr>
                    <p:sp>
                      <p:nvSpPr>
                        <p:cNvPr id="157" name="Rectangle 156">
                          <a:extLst>
                            <a:ext uri="{FF2B5EF4-FFF2-40B4-BE49-F238E27FC236}">
                              <a16:creationId xmlns:a16="http://schemas.microsoft.com/office/drawing/2014/main" id="{612739A6-912A-46A7-AF9E-CE90279DFF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 name="Rectangle 157">
                          <a:extLst>
                            <a:ext uri="{FF2B5EF4-FFF2-40B4-BE49-F238E27FC236}">
                              <a16:creationId xmlns:a16="http://schemas.microsoft.com/office/drawing/2014/main" id="{C37CA010-BFF9-42A4-81FF-A393A69068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 name="Rectangle 158">
                          <a:extLst>
                            <a:ext uri="{FF2B5EF4-FFF2-40B4-BE49-F238E27FC236}">
                              <a16:creationId xmlns:a16="http://schemas.microsoft.com/office/drawing/2014/main" id="{8BCC1366-D90D-4824-9252-0A4ACC80116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 name="Rectangle 159">
                          <a:extLst>
                            <a:ext uri="{FF2B5EF4-FFF2-40B4-BE49-F238E27FC236}">
                              <a16:creationId xmlns:a16="http://schemas.microsoft.com/office/drawing/2014/main" id="{AD1BD9E8-8B14-4490-BD19-B1C7DE9D6CB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 name="Group 145">
                      <a:extLst>
                        <a:ext uri="{FF2B5EF4-FFF2-40B4-BE49-F238E27FC236}">
                          <a16:creationId xmlns:a16="http://schemas.microsoft.com/office/drawing/2014/main" id="{F020936D-6B6E-44CB-8BCF-ADD7291F3DE5}"/>
                        </a:ext>
                      </a:extLst>
                    </p:cNvPr>
                    <p:cNvGrpSpPr/>
                    <p:nvPr/>
                  </p:nvGrpSpPr>
                  <p:grpSpPr>
                    <a:xfrm>
                      <a:off x="4146588" y="3141950"/>
                      <a:ext cx="402287" cy="132521"/>
                      <a:chOff x="3028343" y="3141952"/>
                      <a:chExt cx="402287" cy="132521"/>
                    </a:xfrm>
                  </p:grpSpPr>
                  <p:sp>
                    <p:nvSpPr>
                      <p:cNvPr id="151" name="Rectangle 150">
                        <a:extLst>
                          <a:ext uri="{FF2B5EF4-FFF2-40B4-BE49-F238E27FC236}">
                            <a16:creationId xmlns:a16="http://schemas.microsoft.com/office/drawing/2014/main" id="{A2887FC0-38C6-48E8-AE72-114E5FA679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 name="Rectangle 151">
                        <a:extLst>
                          <a:ext uri="{FF2B5EF4-FFF2-40B4-BE49-F238E27FC236}">
                            <a16:creationId xmlns:a16="http://schemas.microsoft.com/office/drawing/2014/main" id="{BF6CC6B9-BB47-4D30-8E84-A35BBF1D097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 name="Rectangle 152">
                        <a:extLst>
                          <a:ext uri="{FF2B5EF4-FFF2-40B4-BE49-F238E27FC236}">
                            <a16:creationId xmlns:a16="http://schemas.microsoft.com/office/drawing/2014/main" id="{1A2CD74D-D40D-48D5-9105-D5523FABE85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 name="Rectangle 153">
                        <a:extLst>
                          <a:ext uri="{FF2B5EF4-FFF2-40B4-BE49-F238E27FC236}">
                            <a16:creationId xmlns:a16="http://schemas.microsoft.com/office/drawing/2014/main" id="{E3F6DDBC-201F-453E-A4A3-49B0372158F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 name="Group 146">
                      <a:extLst>
                        <a:ext uri="{FF2B5EF4-FFF2-40B4-BE49-F238E27FC236}">
                          <a16:creationId xmlns:a16="http://schemas.microsoft.com/office/drawing/2014/main" id="{17C97D51-D5B5-44FC-A301-A5C482A20B5F}"/>
                        </a:ext>
                      </a:extLst>
                    </p:cNvPr>
                    <p:cNvGrpSpPr/>
                    <p:nvPr/>
                  </p:nvGrpSpPr>
                  <p:grpSpPr>
                    <a:xfrm>
                      <a:off x="3877519" y="3185350"/>
                      <a:ext cx="222402" cy="45719"/>
                      <a:chOff x="3610515" y="3580259"/>
                      <a:chExt cx="222402" cy="45719"/>
                    </a:xfrm>
                  </p:grpSpPr>
                  <p:sp>
                    <p:nvSpPr>
                      <p:cNvPr id="148" name="Circle: Hollow 147">
                        <a:extLst>
                          <a:ext uri="{FF2B5EF4-FFF2-40B4-BE49-F238E27FC236}">
                            <a16:creationId xmlns:a16="http://schemas.microsoft.com/office/drawing/2014/main" id="{F1FF59DC-C9AC-4BA0-A8AB-68FD65D3ACE8}"/>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 name="Circle: Hollow 148">
                        <a:extLst>
                          <a:ext uri="{FF2B5EF4-FFF2-40B4-BE49-F238E27FC236}">
                            <a16:creationId xmlns:a16="http://schemas.microsoft.com/office/drawing/2014/main" id="{A6C27E14-3633-4B82-8B50-B6EAFFCFEF2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0" name="Circle: Hollow 149">
                        <a:extLst>
                          <a:ext uri="{FF2B5EF4-FFF2-40B4-BE49-F238E27FC236}">
                            <a16:creationId xmlns:a16="http://schemas.microsoft.com/office/drawing/2014/main" id="{5CEEFCB1-D7DC-4551-9DFB-839615A2C25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58" name="Group 57">
                  <a:extLst>
                    <a:ext uri="{FF2B5EF4-FFF2-40B4-BE49-F238E27FC236}">
                      <a16:creationId xmlns:a16="http://schemas.microsoft.com/office/drawing/2014/main" id="{8C080B37-0413-4AC4-9B86-BEFC7BB22709}"/>
                    </a:ext>
                  </a:extLst>
                </p:cNvPr>
                <p:cNvGrpSpPr/>
                <p:nvPr/>
              </p:nvGrpSpPr>
              <p:grpSpPr>
                <a:xfrm>
                  <a:off x="3239185" y="3697991"/>
                  <a:ext cx="1520532" cy="132523"/>
                  <a:chOff x="3028343" y="3141950"/>
                  <a:chExt cx="1520532" cy="132523"/>
                </a:xfrm>
              </p:grpSpPr>
              <p:grpSp>
                <p:nvGrpSpPr>
                  <p:cNvPr id="122" name="Group 121">
                    <a:extLst>
                      <a:ext uri="{FF2B5EF4-FFF2-40B4-BE49-F238E27FC236}">
                        <a16:creationId xmlns:a16="http://schemas.microsoft.com/office/drawing/2014/main" id="{E6D18BB6-D5C6-43C4-89E0-575CC0964330}"/>
                      </a:ext>
                    </a:extLst>
                  </p:cNvPr>
                  <p:cNvGrpSpPr/>
                  <p:nvPr/>
                </p:nvGrpSpPr>
                <p:grpSpPr>
                  <a:xfrm>
                    <a:off x="3028343" y="3141951"/>
                    <a:ext cx="804574" cy="132522"/>
                    <a:chOff x="3028343" y="3141951"/>
                    <a:chExt cx="804574" cy="132522"/>
                  </a:xfrm>
                </p:grpSpPr>
                <p:grpSp>
                  <p:nvGrpSpPr>
                    <p:cNvPr id="132" name="Group 131">
                      <a:extLst>
                        <a:ext uri="{FF2B5EF4-FFF2-40B4-BE49-F238E27FC236}">
                          <a16:creationId xmlns:a16="http://schemas.microsoft.com/office/drawing/2014/main" id="{626CE378-9DC1-4DD6-9148-4B04EFF73BC4}"/>
                        </a:ext>
                      </a:extLst>
                    </p:cNvPr>
                    <p:cNvGrpSpPr/>
                    <p:nvPr/>
                  </p:nvGrpSpPr>
                  <p:grpSpPr>
                    <a:xfrm>
                      <a:off x="3028343" y="3141952"/>
                      <a:ext cx="402287" cy="132521"/>
                      <a:chOff x="3028343" y="3141952"/>
                      <a:chExt cx="402287" cy="132521"/>
                    </a:xfrm>
                  </p:grpSpPr>
                  <p:sp>
                    <p:nvSpPr>
                      <p:cNvPr id="138" name="Rectangle 137">
                        <a:extLst>
                          <a:ext uri="{FF2B5EF4-FFF2-40B4-BE49-F238E27FC236}">
                            <a16:creationId xmlns:a16="http://schemas.microsoft.com/office/drawing/2014/main" id="{BDD15D93-39BF-43F6-8D0F-D29AA1A08D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 name="Rectangle 138">
                        <a:extLst>
                          <a:ext uri="{FF2B5EF4-FFF2-40B4-BE49-F238E27FC236}">
                            <a16:creationId xmlns:a16="http://schemas.microsoft.com/office/drawing/2014/main" id="{90E109A5-CFED-45ED-8B22-5BE1C2FF3E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0" name="Rectangle 139">
                        <a:extLst>
                          <a:ext uri="{FF2B5EF4-FFF2-40B4-BE49-F238E27FC236}">
                            <a16:creationId xmlns:a16="http://schemas.microsoft.com/office/drawing/2014/main" id="{8F740501-014C-492B-8F73-B75D59C02EC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 name="Rectangle 140">
                        <a:extLst>
                          <a:ext uri="{FF2B5EF4-FFF2-40B4-BE49-F238E27FC236}">
                            <a16:creationId xmlns:a16="http://schemas.microsoft.com/office/drawing/2014/main" id="{4A0E2990-E810-49E0-9B83-EBD3B57F14E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3" name="Group 132">
                      <a:extLst>
                        <a:ext uri="{FF2B5EF4-FFF2-40B4-BE49-F238E27FC236}">
                          <a16:creationId xmlns:a16="http://schemas.microsoft.com/office/drawing/2014/main" id="{C6D780F0-31AC-468F-BE80-E063DE2FEBBC}"/>
                        </a:ext>
                      </a:extLst>
                    </p:cNvPr>
                    <p:cNvGrpSpPr/>
                    <p:nvPr/>
                  </p:nvGrpSpPr>
                  <p:grpSpPr>
                    <a:xfrm>
                      <a:off x="3430630" y="3141951"/>
                      <a:ext cx="402287" cy="132521"/>
                      <a:chOff x="3028343" y="3141952"/>
                      <a:chExt cx="402287" cy="132521"/>
                    </a:xfrm>
                  </p:grpSpPr>
                  <p:sp>
                    <p:nvSpPr>
                      <p:cNvPr id="134" name="Rectangle 133">
                        <a:extLst>
                          <a:ext uri="{FF2B5EF4-FFF2-40B4-BE49-F238E27FC236}">
                            <a16:creationId xmlns:a16="http://schemas.microsoft.com/office/drawing/2014/main" id="{74AD0C91-963C-44F8-909E-4AF6C98DB75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 name="Rectangle 134">
                        <a:extLst>
                          <a:ext uri="{FF2B5EF4-FFF2-40B4-BE49-F238E27FC236}">
                            <a16:creationId xmlns:a16="http://schemas.microsoft.com/office/drawing/2014/main" id="{A6394C6B-ED6E-48C2-9D68-78A3FE77B4B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 name="Rectangle 135">
                        <a:extLst>
                          <a:ext uri="{FF2B5EF4-FFF2-40B4-BE49-F238E27FC236}">
                            <a16:creationId xmlns:a16="http://schemas.microsoft.com/office/drawing/2014/main" id="{48244F27-01E5-430A-99CC-D3E54694A36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 name="Rectangle 136">
                        <a:extLst>
                          <a:ext uri="{FF2B5EF4-FFF2-40B4-BE49-F238E27FC236}">
                            <a16:creationId xmlns:a16="http://schemas.microsoft.com/office/drawing/2014/main" id="{64F1BAEB-1D8D-47CD-8B8B-E97126D42F1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 name="Group 122">
                    <a:extLst>
                      <a:ext uri="{FF2B5EF4-FFF2-40B4-BE49-F238E27FC236}">
                        <a16:creationId xmlns:a16="http://schemas.microsoft.com/office/drawing/2014/main" id="{6495B2D1-525A-41B7-87A5-6EEC0D7D0270}"/>
                      </a:ext>
                    </a:extLst>
                  </p:cNvPr>
                  <p:cNvGrpSpPr/>
                  <p:nvPr/>
                </p:nvGrpSpPr>
                <p:grpSpPr>
                  <a:xfrm>
                    <a:off x="4146588" y="3141950"/>
                    <a:ext cx="402287" cy="132521"/>
                    <a:chOff x="3028343" y="3141952"/>
                    <a:chExt cx="402287" cy="132521"/>
                  </a:xfrm>
                </p:grpSpPr>
                <p:sp>
                  <p:nvSpPr>
                    <p:cNvPr id="128" name="Rectangle 127">
                      <a:extLst>
                        <a:ext uri="{FF2B5EF4-FFF2-40B4-BE49-F238E27FC236}">
                          <a16:creationId xmlns:a16="http://schemas.microsoft.com/office/drawing/2014/main" id="{9A6888D6-20BF-4317-904D-0201027ED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 name="Rectangle 128">
                      <a:extLst>
                        <a:ext uri="{FF2B5EF4-FFF2-40B4-BE49-F238E27FC236}">
                          <a16:creationId xmlns:a16="http://schemas.microsoft.com/office/drawing/2014/main" id="{1BDF1B5D-2EE0-42A8-9694-CB9AD417A28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 name="Rectangle 129">
                      <a:extLst>
                        <a:ext uri="{FF2B5EF4-FFF2-40B4-BE49-F238E27FC236}">
                          <a16:creationId xmlns:a16="http://schemas.microsoft.com/office/drawing/2014/main" id="{F9386407-561C-4DED-881F-50EF019BE2C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 name="Rectangle 130">
                      <a:extLst>
                        <a:ext uri="{FF2B5EF4-FFF2-40B4-BE49-F238E27FC236}">
                          <a16:creationId xmlns:a16="http://schemas.microsoft.com/office/drawing/2014/main" id="{E25731FE-F305-41AB-9DCB-FFFBC4E22C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 name="Group 123">
                    <a:extLst>
                      <a:ext uri="{FF2B5EF4-FFF2-40B4-BE49-F238E27FC236}">
                        <a16:creationId xmlns:a16="http://schemas.microsoft.com/office/drawing/2014/main" id="{9B297477-366F-4CC4-899A-F671CD2F02AD}"/>
                      </a:ext>
                    </a:extLst>
                  </p:cNvPr>
                  <p:cNvGrpSpPr/>
                  <p:nvPr/>
                </p:nvGrpSpPr>
                <p:grpSpPr>
                  <a:xfrm>
                    <a:off x="3877519" y="3185350"/>
                    <a:ext cx="222402" cy="45719"/>
                    <a:chOff x="3610515" y="3580259"/>
                    <a:chExt cx="222402" cy="45719"/>
                  </a:xfrm>
                </p:grpSpPr>
                <p:sp>
                  <p:nvSpPr>
                    <p:cNvPr id="125" name="Circle: Hollow 124">
                      <a:extLst>
                        <a:ext uri="{FF2B5EF4-FFF2-40B4-BE49-F238E27FC236}">
                          <a16:creationId xmlns:a16="http://schemas.microsoft.com/office/drawing/2014/main" id="{0B2E1D2D-D5D7-491A-8EAA-152F74DF3A4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 name="Circle: Hollow 125">
                      <a:extLst>
                        <a:ext uri="{FF2B5EF4-FFF2-40B4-BE49-F238E27FC236}">
                          <a16:creationId xmlns:a16="http://schemas.microsoft.com/office/drawing/2014/main" id="{18816F54-72DD-405F-BB18-C94CF7424F6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 name="Circle: Hollow 126">
                      <a:extLst>
                        <a:ext uri="{FF2B5EF4-FFF2-40B4-BE49-F238E27FC236}">
                          <a16:creationId xmlns:a16="http://schemas.microsoft.com/office/drawing/2014/main" id="{759B3C73-19C1-4FDB-9704-CFE83E96E2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59" name="Group 58">
                  <a:extLst>
                    <a:ext uri="{FF2B5EF4-FFF2-40B4-BE49-F238E27FC236}">
                      <a16:creationId xmlns:a16="http://schemas.microsoft.com/office/drawing/2014/main" id="{3CAACDE5-774A-4A85-836D-8BAC6A2B3570}"/>
                    </a:ext>
                  </a:extLst>
                </p:cNvPr>
                <p:cNvGrpSpPr/>
                <p:nvPr/>
              </p:nvGrpSpPr>
              <p:grpSpPr>
                <a:xfrm>
                  <a:off x="3184670" y="3655648"/>
                  <a:ext cx="1520532" cy="132523"/>
                  <a:chOff x="3028343" y="3141950"/>
                  <a:chExt cx="1520532" cy="132523"/>
                </a:xfrm>
              </p:grpSpPr>
              <p:grpSp>
                <p:nvGrpSpPr>
                  <p:cNvPr id="102" name="Group 101">
                    <a:extLst>
                      <a:ext uri="{FF2B5EF4-FFF2-40B4-BE49-F238E27FC236}">
                        <a16:creationId xmlns:a16="http://schemas.microsoft.com/office/drawing/2014/main" id="{04EAB778-148C-4E39-961A-2654D9967A14}"/>
                      </a:ext>
                    </a:extLst>
                  </p:cNvPr>
                  <p:cNvGrpSpPr/>
                  <p:nvPr/>
                </p:nvGrpSpPr>
                <p:grpSpPr>
                  <a:xfrm>
                    <a:off x="3028343" y="3141951"/>
                    <a:ext cx="804574" cy="132522"/>
                    <a:chOff x="3028343" y="3141951"/>
                    <a:chExt cx="804574" cy="132522"/>
                  </a:xfrm>
                </p:grpSpPr>
                <p:grpSp>
                  <p:nvGrpSpPr>
                    <p:cNvPr id="112" name="Group 111">
                      <a:extLst>
                        <a:ext uri="{FF2B5EF4-FFF2-40B4-BE49-F238E27FC236}">
                          <a16:creationId xmlns:a16="http://schemas.microsoft.com/office/drawing/2014/main" id="{DD88772F-8F76-47FE-A393-F7BB3307BB46}"/>
                        </a:ext>
                      </a:extLst>
                    </p:cNvPr>
                    <p:cNvGrpSpPr/>
                    <p:nvPr/>
                  </p:nvGrpSpPr>
                  <p:grpSpPr>
                    <a:xfrm>
                      <a:off x="3028343" y="3141952"/>
                      <a:ext cx="402287" cy="132521"/>
                      <a:chOff x="3028343" y="3141952"/>
                      <a:chExt cx="402287" cy="132521"/>
                    </a:xfrm>
                  </p:grpSpPr>
                  <p:sp>
                    <p:nvSpPr>
                      <p:cNvPr id="118" name="Rectangle 117">
                        <a:extLst>
                          <a:ext uri="{FF2B5EF4-FFF2-40B4-BE49-F238E27FC236}">
                            <a16:creationId xmlns:a16="http://schemas.microsoft.com/office/drawing/2014/main" id="{A3A5556A-80B6-4B0B-9001-BEBBDD33A8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 name="Rectangle 118">
                        <a:extLst>
                          <a:ext uri="{FF2B5EF4-FFF2-40B4-BE49-F238E27FC236}">
                            <a16:creationId xmlns:a16="http://schemas.microsoft.com/office/drawing/2014/main" id="{BD810847-C281-40E0-83C1-6066BE6D979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 name="Rectangle 119">
                        <a:extLst>
                          <a:ext uri="{FF2B5EF4-FFF2-40B4-BE49-F238E27FC236}">
                            <a16:creationId xmlns:a16="http://schemas.microsoft.com/office/drawing/2014/main" id="{C4D17CED-2E44-4C66-AAE9-6FCBE851E64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 name="Rectangle 120">
                        <a:extLst>
                          <a:ext uri="{FF2B5EF4-FFF2-40B4-BE49-F238E27FC236}">
                            <a16:creationId xmlns:a16="http://schemas.microsoft.com/office/drawing/2014/main" id="{8B275CA7-4FE0-4401-9BF8-7DA00A850C4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 name="Group 112">
                      <a:extLst>
                        <a:ext uri="{FF2B5EF4-FFF2-40B4-BE49-F238E27FC236}">
                          <a16:creationId xmlns:a16="http://schemas.microsoft.com/office/drawing/2014/main" id="{AEAEB7A5-EB76-454C-A6EC-30764033AD60}"/>
                        </a:ext>
                      </a:extLst>
                    </p:cNvPr>
                    <p:cNvGrpSpPr/>
                    <p:nvPr/>
                  </p:nvGrpSpPr>
                  <p:grpSpPr>
                    <a:xfrm>
                      <a:off x="3430630" y="3141951"/>
                      <a:ext cx="402287" cy="132521"/>
                      <a:chOff x="3028343" y="3141952"/>
                      <a:chExt cx="402287" cy="132521"/>
                    </a:xfrm>
                  </p:grpSpPr>
                  <p:sp>
                    <p:nvSpPr>
                      <p:cNvPr id="114" name="Rectangle 113">
                        <a:extLst>
                          <a:ext uri="{FF2B5EF4-FFF2-40B4-BE49-F238E27FC236}">
                            <a16:creationId xmlns:a16="http://schemas.microsoft.com/office/drawing/2014/main" id="{D6286203-A9B8-4555-8157-ABA36FBC1F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 name="Rectangle 114">
                        <a:extLst>
                          <a:ext uri="{FF2B5EF4-FFF2-40B4-BE49-F238E27FC236}">
                            <a16:creationId xmlns:a16="http://schemas.microsoft.com/office/drawing/2014/main" id="{94F4266B-9FA5-4450-918D-189BE26B70A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 name="Rectangle 115">
                        <a:extLst>
                          <a:ext uri="{FF2B5EF4-FFF2-40B4-BE49-F238E27FC236}">
                            <a16:creationId xmlns:a16="http://schemas.microsoft.com/office/drawing/2014/main" id="{42CAAEF7-3ACF-4BD3-B71C-ECDD0B08765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 name="Rectangle 116">
                        <a:extLst>
                          <a:ext uri="{FF2B5EF4-FFF2-40B4-BE49-F238E27FC236}">
                            <a16:creationId xmlns:a16="http://schemas.microsoft.com/office/drawing/2014/main" id="{6CDEDA8B-1316-44DF-A3F1-EAEF20B6D3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3" name="Group 102">
                    <a:extLst>
                      <a:ext uri="{FF2B5EF4-FFF2-40B4-BE49-F238E27FC236}">
                        <a16:creationId xmlns:a16="http://schemas.microsoft.com/office/drawing/2014/main" id="{FFCA8251-F265-4E86-9C3B-D0E6075CF4D1}"/>
                      </a:ext>
                    </a:extLst>
                  </p:cNvPr>
                  <p:cNvGrpSpPr/>
                  <p:nvPr/>
                </p:nvGrpSpPr>
                <p:grpSpPr>
                  <a:xfrm>
                    <a:off x="4146588" y="3141950"/>
                    <a:ext cx="402287" cy="132521"/>
                    <a:chOff x="3028343" y="3141952"/>
                    <a:chExt cx="402287" cy="132521"/>
                  </a:xfrm>
                </p:grpSpPr>
                <p:sp>
                  <p:nvSpPr>
                    <p:cNvPr id="108" name="Rectangle 107">
                      <a:extLst>
                        <a:ext uri="{FF2B5EF4-FFF2-40B4-BE49-F238E27FC236}">
                          <a16:creationId xmlns:a16="http://schemas.microsoft.com/office/drawing/2014/main" id="{CBD6445E-C3B9-4DDE-ADB2-63BC9753D98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 name="Rectangle 108">
                      <a:extLst>
                        <a:ext uri="{FF2B5EF4-FFF2-40B4-BE49-F238E27FC236}">
                          <a16:creationId xmlns:a16="http://schemas.microsoft.com/office/drawing/2014/main" id="{513E800F-8690-43CB-BDAE-D82C1EABDA0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 name="Rectangle 109">
                      <a:extLst>
                        <a:ext uri="{FF2B5EF4-FFF2-40B4-BE49-F238E27FC236}">
                          <a16:creationId xmlns:a16="http://schemas.microsoft.com/office/drawing/2014/main" id="{796FBEBA-E160-41FC-B7D1-C12D796043D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 name="Rectangle 110">
                      <a:extLst>
                        <a:ext uri="{FF2B5EF4-FFF2-40B4-BE49-F238E27FC236}">
                          <a16:creationId xmlns:a16="http://schemas.microsoft.com/office/drawing/2014/main" id="{54F2A7CC-D4D2-4812-98D1-C865962B4A5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 name="Group 103">
                    <a:extLst>
                      <a:ext uri="{FF2B5EF4-FFF2-40B4-BE49-F238E27FC236}">
                        <a16:creationId xmlns:a16="http://schemas.microsoft.com/office/drawing/2014/main" id="{5CD03CCA-8291-4B1F-8FF6-95A9327375AF}"/>
                      </a:ext>
                    </a:extLst>
                  </p:cNvPr>
                  <p:cNvGrpSpPr/>
                  <p:nvPr/>
                </p:nvGrpSpPr>
                <p:grpSpPr>
                  <a:xfrm>
                    <a:off x="3877519" y="3185350"/>
                    <a:ext cx="222402" cy="45719"/>
                    <a:chOff x="3610515" y="3580259"/>
                    <a:chExt cx="222402" cy="45719"/>
                  </a:xfrm>
                </p:grpSpPr>
                <p:sp>
                  <p:nvSpPr>
                    <p:cNvPr id="105" name="Circle: Hollow 104">
                      <a:extLst>
                        <a:ext uri="{FF2B5EF4-FFF2-40B4-BE49-F238E27FC236}">
                          <a16:creationId xmlns:a16="http://schemas.microsoft.com/office/drawing/2014/main" id="{301E7630-7F7E-41E6-84FB-24968D728814}"/>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 name="Circle: Hollow 105">
                      <a:extLst>
                        <a:ext uri="{FF2B5EF4-FFF2-40B4-BE49-F238E27FC236}">
                          <a16:creationId xmlns:a16="http://schemas.microsoft.com/office/drawing/2014/main" id="{0F9619C3-34C7-4180-94B6-2991FE0A344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7" name="Circle: Hollow 106">
                      <a:extLst>
                        <a:ext uri="{FF2B5EF4-FFF2-40B4-BE49-F238E27FC236}">
                          <a16:creationId xmlns:a16="http://schemas.microsoft.com/office/drawing/2014/main" id="{D1F20E06-0BF5-4087-B5DE-244BFC9BA41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0" name="Group 59">
                  <a:extLst>
                    <a:ext uri="{FF2B5EF4-FFF2-40B4-BE49-F238E27FC236}">
                      <a16:creationId xmlns:a16="http://schemas.microsoft.com/office/drawing/2014/main" id="{6ED6413C-F861-4D74-BBCF-4E41C24361BE}"/>
                    </a:ext>
                  </a:extLst>
                </p:cNvPr>
                <p:cNvGrpSpPr/>
                <p:nvPr/>
              </p:nvGrpSpPr>
              <p:grpSpPr>
                <a:xfrm>
                  <a:off x="3132347" y="3613303"/>
                  <a:ext cx="1520532" cy="132523"/>
                  <a:chOff x="3028343" y="3141950"/>
                  <a:chExt cx="1520532" cy="132523"/>
                </a:xfrm>
              </p:grpSpPr>
              <p:grpSp>
                <p:nvGrpSpPr>
                  <p:cNvPr id="82" name="Group 81">
                    <a:extLst>
                      <a:ext uri="{FF2B5EF4-FFF2-40B4-BE49-F238E27FC236}">
                        <a16:creationId xmlns:a16="http://schemas.microsoft.com/office/drawing/2014/main" id="{201C64F2-3843-4EE5-BA04-05D8F72D699D}"/>
                      </a:ext>
                    </a:extLst>
                  </p:cNvPr>
                  <p:cNvGrpSpPr/>
                  <p:nvPr/>
                </p:nvGrpSpPr>
                <p:grpSpPr>
                  <a:xfrm>
                    <a:off x="3028343" y="3141951"/>
                    <a:ext cx="804574" cy="132522"/>
                    <a:chOff x="3028343" y="3141951"/>
                    <a:chExt cx="804574" cy="132522"/>
                  </a:xfrm>
                </p:grpSpPr>
                <p:grpSp>
                  <p:nvGrpSpPr>
                    <p:cNvPr id="92" name="Group 91">
                      <a:extLst>
                        <a:ext uri="{FF2B5EF4-FFF2-40B4-BE49-F238E27FC236}">
                          <a16:creationId xmlns:a16="http://schemas.microsoft.com/office/drawing/2014/main" id="{C12DE09E-2663-419D-9A71-E95CA7565049}"/>
                        </a:ext>
                      </a:extLst>
                    </p:cNvPr>
                    <p:cNvGrpSpPr/>
                    <p:nvPr/>
                  </p:nvGrpSpPr>
                  <p:grpSpPr>
                    <a:xfrm>
                      <a:off x="3028343" y="3141952"/>
                      <a:ext cx="402287" cy="132521"/>
                      <a:chOff x="3028343" y="3141952"/>
                      <a:chExt cx="402287" cy="132521"/>
                    </a:xfrm>
                  </p:grpSpPr>
                  <p:sp>
                    <p:nvSpPr>
                      <p:cNvPr id="98" name="Rectangle 97">
                        <a:extLst>
                          <a:ext uri="{FF2B5EF4-FFF2-40B4-BE49-F238E27FC236}">
                            <a16:creationId xmlns:a16="http://schemas.microsoft.com/office/drawing/2014/main" id="{BB79286F-D897-47FE-B13B-1B29C5731D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 name="Rectangle 98">
                        <a:extLst>
                          <a:ext uri="{FF2B5EF4-FFF2-40B4-BE49-F238E27FC236}">
                            <a16:creationId xmlns:a16="http://schemas.microsoft.com/office/drawing/2014/main" id="{F8983B64-2DA2-442B-89F5-67E1F898625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 name="Rectangle 99">
                        <a:extLst>
                          <a:ext uri="{FF2B5EF4-FFF2-40B4-BE49-F238E27FC236}">
                            <a16:creationId xmlns:a16="http://schemas.microsoft.com/office/drawing/2014/main" id="{3597D843-0DE5-4B6F-A987-77A37C76B4B9}"/>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 name="Rectangle 100">
                        <a:extLst>
                          <a:ext uri="{FF2B5EF4-FFF2-40B4-BE49-F238E27FC236}">
                            <a16:creationId xmlns:a16="http://schemas.microsoft.com/office/drawing/2014/main" id="{FD150046-515A-42B9-8F6C-908D1B0E7E6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3" name="Group 92">
                      <a:extLst>
                        <a:ext uri="{FF2B5EF4-FFF2-40B4-BE49-F238E27FC236}">
                          <a16:creationId xmlns:a16="http://schemas.microsoft.com/office/drawing/2014/main" id="{3C18213F-3453-49A8-B46D-494F5A0AA3F0}"/>
                        </a:ext>
                      </a:extLst>
                    </p:cNvPr>
                    <p:cNvGrpSpPr/>
                    <p:nvPr/>
                  </p:nvGrpSpPr>
                  <p:grpSpPr>
                    <a:xfrm>
                      <a:off x="3430630" y="3141951"/>
                      <a:ext cx="402287" cy="132521"/>
                      <a:chOff x="3028343" y="3141952"/>
                      <a:chExt cx="402287" cy="132521"/>
                    </a:xfrm>
                  </p:grpSpPr>
                  <p:sp>
                    <p:nvSpPr>
                      <p:cNvPr id="94" name="Rectangle 93">
                        <a:extLst>
                          <a:ext uri="{FF2B5EF4-FFF2-40B4-BE49-F238E27FC236}">
                            <a16:creationId xmlns:a16="http://schemas.microsoft.com/office/drawing/2014/main" id="{B6DFFE2E-77AB-45AE-B825-F6912F2CBF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5" name="Rectangle 94">
                        <a:extLst>
                          <a:ext uri="{FF2B5EF4-FFF2-40B4-BE49-F238E27FC236}">
                            <a16:creationId xmlns:a16="http://schemas.microsoft.com/office/drawing/2014/main" id="{3AA54754-7D18-4843-B7A1-5DD3EB394E4C}"/>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 name="Rectangle 95">
                        <a:extLst>
                          <a:ext uri="{FF2B5EF4-FFF2-40B4-BE49-F238E27FC236}">
                            <a16:creationId xmlns:a16="http://schemas.microsoft.com/office/drawing/2014/main" id="{0953BE5F-2E33-44EA-9039-F95052A0DED7}"/>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 name="Rectangle 96">
                        <a:extLst>
                          <a:ext uri="{FF2B5EF4-FFF2-40B4-BE49-F238E27FC236}">
                            <a16:creationId xmlns:a16="http://schemas.microsoft.com/office/drawing/2014/main" id="{3AC15C10-6A46-4E22-B7B6-C3A9E4A8F66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83" name="Group 82">
                    <a:extLst>
                      <a:ext uri="{FF2B5EF4-FFF2-40B4-BE49-F238E27FC236}">
                        <a16:creationId xmlns:a16="http://schemas.microsoft.com/office/drawing/2014/main" id="{B65291E1-FCF2-4E8D-B8D3-E679B35F7F21}"/>
                      </a:ext>
                    </a:extLst>
                  </p:cNvPr>
                  <p:cNvGrpSpPr/>
                  <p:nvPr/>
                </p:nvGrpSpPr>
                <p:grpSpPr>
                  <a:xfrm>
                    <a:off x="4146588" y="3141950"/>
                    <a:ext cx="402287" cy="132521"/>
                    <a:chOff x="3028343" y="3141952"/>
                    <a:chExt cx="402287" cy="132521"/>
                  </a:xfrm>
                </p:grpSpPr>
                <p:sp>
                  <p:nvSpPr>
                    <p:cNvPr id="88" name="Rectangle 87">
                      <a:extLst>
                        <a:ext uri="{FF2B5EF4-FFF2-40B4-BE49-F238E27FC236}">
                          <a16:creationId xmlns:a16="http://schemas.microsoft.com/office/drawing/2014/main" id="{85D9A38C-1EB6-4CD4-B827-7D0155288A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9" name="Rectangle 88">
                      <a:extLst>
                        <a:ext uri="{FF2B5EF4-FFF2-40B4-BE49-F238E27FC236}">
                          <a16:creationId xmlns:a16="http://schemas.microsoft.com/office/drawing/2014/main" id="{FA576A33-11CC-46D2-AB06-2EBC05CE4FC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0" name="Rectangle 89">
                      <a:extLst>
                        <a:ext uri="{FF2B5EF4-FFF2-40B4-BE49-F238E27FC236}">
                          <a16:creationId xmlns:a16="http://schemas.microsoft.com/office/drawing/2014/main" id="{E365E42A-CF9F-4698-B2B1-B47DDCC9617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1" name="Rectangle 90">
                      <a:extLst>
                        <a:ext uri="{FF2B5EF4-FFF2-40B4-BE49-F238E27FC236}">
                          <a16:creationId xmlns:a16="http://schemas.microsoft.com/office/drawing/2014/main" id="{497AB9B1-976F-4F05-A287-C8EEFEA2DD1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84" name="Group 83">
                    <a:extLst>
                      <a:ext uri="{FF2B5EF4-FFF2-40B4-BE49-F238E27FC236}">
                        <a16:creationId xmlns:a16="http://schemas.microsoft.com/office/drawing/2014/main" id="{B03C887D-82F7-4D25-8D30-A9E443D72205}"/>
                      </a:ext>
                    </a:extLst>
                  </p:cNvPr>
                  <p:cNvGrpSpPr/>
                  <p:nvPr/>
                </p:nvGrpSpPr>
                <p:grpSpPr>
                  <a:xfrm>
                    <a:off x="3877519" y="3185350"/>
                    <a:ext cx="222402" cy="45719"/>
                    <a:chOff x="3610515" y="3580259"/>
                    <a:chExt cx="222402" cy="45719"/>
                  </a:xfrm>
                </p:grpSpPr>
                <p:sp>
                  <p:nvSpPr>
                    <p:cNvPr id="85" name="Circle: Hollow 84">
                      <a:extLst>
                        <a:ext uri="{FF2B5EF4-FFF2-40B4-BE49-F238E27FC236}">
                          <a16:creationId xmlns:a16="http://schemas.microsoft.com/office/drawing/2014/main" id="{06A2C521-40F6-4CE0-AE9C-0B90EBD5208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6" name="Circle: Hollow 85">
                      <a:extLst>
                        <a:ext uri="{FF2B5EF4-FFF2-40B4-BE49-F238E27FC236}">
                          <a16:creationId xmlns:a16="http://schemas.microsoft.com/office/drawing/2014/main" id="{127B114D-1940-4DA8-9EB5-5626EB692F9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87" name="Circle: Hollow 86">
                      <a:extLst>
                        <a:ext uri="{FF2B5EF4-FFF2-40B4-BE49-F238E27FC236}">
                          <a16:creationId xmlns:a16="http://schemas.microsoft.com/office/drawing/2014/main" id="{9E54E0FF-E6EC-4229-A26C-6EF724FB0CA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61" name="Group 60">
                  <a:extLst>
                    <a:ext uri="{FF2B5EF4-FFF2-40B4-BE49-F238E27FC236}">
                      <a16:creationId xmlns:a16="http://schemas.microsoft.com/office/drawing/2014/main" id="{34A3C9D0-1C91-44E3-9039-B09FB8901361}"/>
                    </a:ext>
                  </a:extLst>
                </p:cNvPr>
                <p:cNvGrpSpPr/>
                <p:nvPr/>
              </p:nvGrpSpPr>
              <p:grpSpPr>
                <a:xfrm>
                  <a:off x="3084903" y="3584285"/>
                  <a:ext cx="1520532" cy="132523"/>
                  <a:chOff x="3028343" y="3141950"/>
                  <a:chExt cx="1520532" cy="132523"/>
                </a:xfrm>
              </p:grpSpPr>
              <p:grpSp>
                <p:nvGrpSpPr>
                  <p:cNvPr id="62" name="Group 61">
                    <a:extLst>
                      <a:ext uri="{FF2B5EF4-FFF2-40B4-BE49-F238E27FC236}">
                        <a16:creationId xmlns:a16="http://schemas.microsoft.com/office/drawing/2014/main" id="{76B03B90-84CE-4673-974B-7A6185D6826C}"/>
                      </a:ext>
                    </a:extLst>
                  </p:cNvPr>
                  <p:cNvGrpSpPr/>
                  <p:nvPr/>
                </p:nvGrpSpPr>
                <p:grpSpPr>
                  <a:xfrm>
                    <a:off x="3028343" y="3141951"/>
                    <a:ext cx="804574" cy="132522"/>
                    <a:chOff x="3028343" y="3141951"/>
                    <a:chExt cx="804574" cy="132522"/>
                  </a:xfrm>
                </p:grpSpPr>
                <p:grpSp>
                  <p:nvGrpSpPr>
                    <p:cNvPr id="72" name="Group 71">
                      <a:extLst>
                        <a:ext uri="{FF2B5EF4-FFF2-40B4-BE49-F238E27FC236}">
                          <a16:creationId xmlns:a16="http://schemas.microsoft.com/office/drawing/2014/main" id="{C6005821-0DEF-4D82-8C10-5FE9DEBDCD6C}"/>
                        </a:ext>
                      </a:extLst>
                    </p:cNvPr>
                    <p:cNvGrpSpPr/>
                    <p:nvPr/>
                  </p:nvGrpSpPr>
                  <p:grpSpPr>
                    <a:xfrm>
                      <a:off x="3028343" y="3141952"/>
                      <a:ext cx="402287" cy="132521"/>
                      <a:chOff x="3028343" y="3141952"/>
                      <a:chExt cx="402287" cy="132521"/>
                    </a:xfrm>
                  </p:grpSpPr>
                  <p:sp>
                    <p:nvSpPr>
                      <p:cNvPr id="78" name="Rectangle 77">
                        <a:extLst>
                          <a:ext uri="{FF2B5EF4-FFF2-40B4-BE49-F238E27FC236}">
                            <a16:creationId xmlns:a16="http://schemas.microsoft.com/office/drawing/2014/main" id="{977372F1-413C-4418-A926-A4B5FDACF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9" name="Rectangle 78">
                        <a:extLst>
                          <a:ext uri="{FF2B5EF4-FFF2-40B4-BE49-F238E27FC236}">
                            <a16:creationId xmlns:a16="http://schemas.microsoft.com/office/drawing/2014/main" id="{942B18E4-6CD9-4E9E-8766-C0289F9AF5F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0" name="Rectangle 79">
                        <a:extLst>
                          <a:ext uri="{FF2B5EF4-FFF2-40B4-BE49-F238E27FC236}">
                            <a16:creationId xmlns:a16="http://schemas.microsoft.com/office/drawing/2014/main" id="{E9C761EB-5FBB-4F8B-A541-494E17DCF34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81" name="Rectangle 80">
                        <a:extLst>
                          <a:ext uri="{FF2B5EF4-FFF2-40B4-BE49-F238E27FC236}">
                            <a16:creationId xmlns:a16="http://schemas.microsoft.com/office/drawing/2014/main" id="{BFCB2BD1-728A-4450-8A10-906901601BE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73" name="Group 72">
                      <a:extLst>
                        <a:ext uri="{FF2B5EF4-FFF2-40B4-BE49-F238E27FC236}">
                          <a16:creationId xmlns:a16="http://schemas.microsoft.com/office/drawing/2014/main" id="{768F33F2-BB98-4F8E-B34F-4BED6E7584C2}"/>
                        </a:ext>
                      </a:extLst>
                    </p:cNvPr>
                    <p:cNvGrpSpPr/>
                    <p:nvPr/>
                  </p:nvGrpSpPr>
                  <p:grpSpPr>
                    <a:xfrm>
                      <a:off x="3430630" y="3141951"/>
                      <a:ext cx="402287" cy="132521"/>
                      <a:chOff x="3028343" y="3141952"/>
                      <a:chExt cx="402287" cy="132521"/>
                    </a:xfrm>
                  </p:grpSpPr>
                  <p:sp>
                    <p:nvSpPr>
                      <p:cNvPr id="74" name="Rectangle 73">
                        <a:extLst>
                          <a:ext uri="{FF2B5EF4-FFF2-40B4-BE49-F238E27FC236}">
                            <a16:creationId xmlns:a16="http://schemas.microsoft.com/office/drawing/2014/main" id="{A6CD9C08-BE92-44B3-A152-93E9538F36F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5" name="Rectangle 74">
                        <a:extLst>
                          <a:ext uri="{FF2B5EF4-FFF2-40B4-BE49-F238E27FC236}">
                            <a16:creationId xmlns:a16="http://schemas.microsoft.com/office/drawing/2014/main" id="{B2030317-CBA1-467A-9213-CF8B1383D0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6" name="Rectangle 75">
                        <a:extLst>
                          <a:ext uri="{FF2B5EF4-FFF2-40B4-BE49-F238E27FC236}">
                            <a16:creationId xmlns:a16="http://schemas.microsoft.com/office/drawing/2014/main" id="{B440F79D-8A5B-4D41-B060-CB040019326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7" name="Rectangle 76">
                        <a:extLst>
                          <a:ext uri="{FF2B5EF4-FFF2-40B4-BE49-F238E27FC236}">
                            <a16:creationId xmlns:a16="http://schemas.microsoft.com/office/drawing/2014/main" id="{92EBAC88-F387-47C5-B100-80B6D9A9276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63" name="Group 62">
                    <a:extLst>
                      <a:ext uri="{FF2B5EF4-FFF2-40B4-BE49-F238E27FC236}">
                        <a16:creationId xmlns:a16="http://schemas.microsoft.com/office/drawing/2014/main" id="{E93B4415-C760-4C2C-B21A-248A6A299415}"/>
                      </a:ext>
                    </a:extLst>
                  </p:cNvPr>
                  <p:cNvGrpSpPr/>
                  <p:nvPr/>
                </p:nvGrpSpPr>
                <p:grpSpPr>
                  <a:xfrm>
                    <a:off x="4146588" y="3141950"/>
                    <a:ext cx="402287" cy="132521"/>
                    <a:chOff x="3028343" y="3141952"/>
                    <a:chExt cx="402287" cy="132521"/>
                  </a:xfrm>
                </p:grpSpPr>
                <p:sp>
                  <p:nvSpPr>
                    <p:cNvPr id="68" name="Rectangle 67">
                      <a:extLst>
                        <a:ext uri="{FF2B5EF4-FFF2-40B4-BE49-F238E27FC236}">
                          <a16:creationId xmlns:a16="http://schemas.microsoft.com/office/drawing/2014/main" id="{1811625B-8661-4EE9-902D-FB3540681D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69" name="Rectangle 68">
                      <a:extLst>
                        <a:ext uri="{FF2B5EF4-FFF2-40B4-BE49-F238E27FC236}">
                          <a16:creationId xmlns:a16="http://schemas.microsoft.com/office/drawing/2014/main" id="{FCB1CECD-86BC-42FD-9B89-A66DE815413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0" name="Rectangle 69">
                      <a:extLst>
                        <a:ext uri="{FF2B5EF4-FFF2-40B4-BE49-F238E27FC236}">
                          <a16:creationId xmlns:a16="http://schemas.microsoft.com/office/drawing/2014/main" id="{09B92E32-2471-4F75-AAA1-3A79477A016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71" name="Rectangle 70">
                      <a:extLst>
                        <a:ext uri="{FF2B5EF4-FFF2-40B4-BE49-F238E27FC236}">
                          <a16:creationId xmlns:a16="http://schemas.microsoft.com/office/drawing/2014/main" id="{937665B6-C54F-44A7-919C-01F191D67C7E}"/>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64" name="Group 63">
                    <a:extLst>
                      <a:ext uri="{FF2B5EF4-FFF2-40B4-BE49-F238E27FC236}">
                        <a16:creationId xmlns:a16="http://schemas.microsoft.com/office/drawing/2014/main" id="{892D1D6C-BAAE-40B0-BB58-7502D201FF8B}"/>
                      </a:ext>
                    </a:extLst>
                  </p:cNvPr>
                  <p:cNvGrpSpPr/>
                  <p:nvPr/>
                </p:nvGrpSpPr>
                <p:grpSpPr>
                  <a:xfrm>
                    <a:off x="3877519" y="3185350"/>
                    <a:ext cx="222402" cy="45719"/>
                    <a:chOff x="3610515" y="3580259"/>
                    <a:chExt cx="222402" cy="45719"/>
                  </a:xfrm>
                </p:grpSpPr>
                <p:sp>
                  <p:nvSpPr>
                    <p:cNvPr id="65" name="Circle: Hollow 64">
                      <a:extLst>
                        <a:ext uri="{FF2B5EF4-FFF2-40B4-BE49-F238E27FC236}">
                          <a16:creationId xmlns:a16="http://schemas.microsoft.com/office/drawing/2014/main" id="{8EDF0C64-72A5-4920-93C1-D34A00688A1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6" name="Circle: Hollow 65">
                      <a:extLst>
                        <a:ext uri="{FF2B5EF4-FFF2-40B4-BE49-F238E27FC236}">
                          <a16:creationId xmlns:a16="http://schemas.microsoft.com/office/drawing/2014/main" id="{598206E8-47CB-4C6E-86EB-86B86054E8AC}"/>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67" name="Circle: Hollow 66">
                      <a:extLst>
                        <a:ext uri="{FF2B5EF4-FFF2-40B4-BE49-F238E27FC236}">
                          <a16:creationId xmlns:a16="http://schemas.microsoft.com/office/drawing/2014/main" id="{8FBC80B0-C2F7-4AA6-ABF2-611547AB4F0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grpSp>
        <p:nvGrpSpPr>
          <p:cNvPr id="948" name="Group 947">
            <a:extLst>
              <a:ext uri="{FF2B5EF4-FFF2-40B4-BE49-F238E27FC236}">
                <a16:creationId xmlns:a16="http://schemas.microsoft.com/office/drawing/2014/main" id="{59D33AE2-104B-493B-BDA1-1557E0524C1E}"/>
              </a:ext>
            </a:extLst>
          </p:cNvPr>
          <p:cNvGrpSpPr/>
          <p:nvPr/>
        </p:nvGrpSpPr>
        <p:grpSpPr>
          <a:xfrm>
            <a:off x="5960786" y="2963071"/>
            <a:ext cx="2199277" cy="975332"/>
            <a:chOff x="3100604" y="3286714"/>
            <a:chExt cx="2199277" cy="975332"/>
          </a:xfrm>
        </p:grpSpPr>
        <p:grpSp>
          <p:nvGrpSpPr>
            <p:cNvPr id="949" name="Group 948">
              <a:extLst>
                <a:ext uri="{FF2B5EF4-FFF2-40B4-BE49-F238E27FC236}">
                  <a16:creationId xmlns:a16="http://schemas.microsoft.com/office/drawing/2014/main" id="{0AEF8C35-9639-4D0B-91DE-4D202D15061D}"/>
                </a:ext>
              </a:extLst>
            </p:cNvPr>
            <p:cNvGrpSpPr/>
            <p:nvPr/>
          </p:nvGrpSpPr>
          <p:grpSpPr>
            <a:xfrm>
              <a:off x="3100604" y="3286714"/>
              <a:ext cx="2197359" cy="601736"/>
              <a:chOff x="3100604" y="3286714"/>
              <a:chExt cx="2197359" cy="601736"/>
            </a:xfrm>
          </p:grpSpPr>
          <p:grpSp>
            <p:nvGrpSpPr>
              <p:cNvPr id="1398" name="Group 1397">
                <a:extLst>
                  <a:ext uri="{FF2B5EF4-FFF2-40B4-BE49-F238E27FC236}">
                    <a16:creationId xmlns:a16="http://schemas.microsoft.com/office/drawing/2014/main" id="{D1CA9FD0-2E8E-4EC9-B1AC-2DFFBE13CB43}"/>
                  </a:ext>
                </a:extLst>
              </p:cNvPr>
              <p:cNvGrpSpPr/>
              <p:nvPr/>
            </p:nvGrpSpPr>
            <p:grpSpPr>
              <a:xfrm>
                <a:off x="3100604" y="3286714"/>
                <a:ext cx="2196243" cy="354656"/>
                <a:chOff x="3084903" y="3584285"/>
                <a:chExt cx="1807454" cy="354656"/>
              </a:xfrm>
            </p:grpSpPr>
            <p:grpSp>
              <p:nvGrpSpPr>
                <p:cNvPr id="1697" name="Group 1696">
                  <a:extLst>
                    <a:ext uri="{FF2B5EF4-FFF2-40B4-BE49-F238E27FC236}">
                      <a16:creationId xmlns:a16="http://schemas.microsoft.com/office/drawing/2014/main" id="{B69577DF-B9EB-4304-9786-CFE986599390}"/>
                    </a:ext>
                  </a:extLst>
                </p:cNvPr>
                <p:cNvGrpSpPr/>
                <p:nvPr/>
              </p:nvGrpSpPr>
              <p:grpSpPr>
                <a:xfrm>
                  <a:off x="3284033" y="3729438"/>
                  <a:ext cx="1608324" cy="209503"/>
                  <a:chOff x="3283150" y="4016396"/>
                  <a:chExt cx="1608324" cy="209503"/>
                </a:xfrm>
              </p:grpSpPr>
              <p:grpSp>
                <p:nvGrpSpPr>
                  <p:cNvPr id="1782" name="Group 1781">
                    <a:extLst>
                      <a:ext uri="{FF2B5EF4-FFF2-40B4-BE49-F238E27FC236}">
                        <a16:creationId xmlns:a16="http://schemas.microsoft.com/office/drawing/2014/main" id="{6044EFD7-46E4-4128-9BC4-597DEE00E933}"/>
                      </a:ext>
                    </a:extLst>
                  </p:cNvPr>
                  <p:cNvGrpSpPr/>
                  <p:nvPr/>
                </p:nvGrpSpPr>
                <p:grpSpPr>
                  <a:xfrm>
                    <a:off x="3370942" y="4093376"/>
                    <a:ext cx="1520532" cy="132523"/>
                    <a:chOff x="3028343" y="3141950"/>
                    <a:chExt cx="1520532" cy="132523"/>
                  </a:xfrm>
                </p:grpSpPr>
                <p:grpSp>
                  <p:nvGrpSpPr>
                    <p:cNvPr id="1825" name="Group 1824">
                      <a:extLst>
                        <a:ext uri="{FF2B5EF4-FFF2-40B4-BE49-F238E27FC236}">
                          <a16:creationId xmlns:a16="http://schemas.microsoft.com/office/drawing/2014/main" id="{DFF2B7DA-767B-423B-A498-872F8CFC23BF}"/>
                        </a:ext>
                      </a:extLst>
                    </p:cNvPr>
                    <p:cNvGrpSpPr/>
                    <p:nvPr/>
                  </p:nvGrpSpPr>
                  <p:grpSpPr>
                    <a:xfrm>
                      <a:off x="3028343" y="3141951"/>
                      <a:ext cx="804574" cy="132522"/>
                      <a:chOff x="3028343" y="3141951"/>
                      <a:chExt cx="804574" cy="132522"/>
                    </a:xfrm>
                  </p:grpSpPr>
                  <p:grpSp>
                    <p:nvGrpSpPr>
                      <p:cNvPr id="1835" name="Group 1834">
                        <a:extLst>
                          <a:ext uri="{FF2B5EF4-FFF2-40B4-BE49-F238E27FC236}">
                            <a16:creationId xmlns:a16="http://schemas.microsoft.com/office/drawing/2014/main" id="{072DC391-FDB9-43D4-8CD7-633EADC63C2C}"/>
                          </a:ext>
                        </a:extLst>
                      </p:cNvPr>
                      <p:cNvGrpSpPr/>
                      <p:nvPr/>
                    </p:nvGrpSpPr>
                    <p:grpSpPr>
                      <a:xfrm>
                        <a:off x="3028343" y="3141952"/>
                        <a:ext cx="402287" cy="132521"/>
                        <a:chOff x="3028343" y="3141952"/>
                        <a:chExt cx="402287" cy="132521"/>
                      </a:xfrm>
                    </p:grpSpPr>
                    <p:sp>
                      <p:nvSpPr>
                        <p:cNvPr id="1841" name="Rectangle 1840">
                          <a:extLst>
                            <a:ext uri="{FF2B5EF4-FFF2-40B4-BE49-F238E27FC236}">
                              <a16:creationId xmlns:a16="http://schemas.microsoft.com/office/drawing/2014/main" id="{8272EEDF-4F21-4C8D-9161-A2990F28E43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2" name="Rectangle 1841">
                          <a:extLst>
                            <a:ext uri="{FF2B5EF4-FFF2-40B4-BE49-F238E27FC236}">
                              <a16:creationId xmlns:a16="http://schemas.microsoft.com/office/drawing/2014/main" id="{56927B7B-6BAA-4D2B-B854-1DE650DC10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3" name="Rectangle 1842">
                          <a:extLst>
                            <a:ext uri="{FF2B5EF4-FFF2-40B4-BE49-F238E27FC236}">
                              <a16:creationId xmlns:a16="http://schemas.microsoft.com/office/drawing/2014/main" id="{5556FCAA-7DC2-45D4-8C63-252988FA631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4" name="Rectangle 1843">
                          <a:extLst>
                            <a:ext uri="{FF2B5EF4-FFF2-40B4-BE49-F238E27FC236}">
                              <a16:creationId xmlns:a16="http://schemas.microsoft.com/office/drawing/2014/main" id="{3A7B7FE3-96A0-44E4-AE59-9FC18AAE8D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36" name="Group 1835">
                        <a:extLst>
                          <a:ext uri="{FF2B5EF4-FFF2-40B4-BE49-F238E27FC236}">
                            <a16:creationId xmlns:a16="http://schemas.microsoft.com/office/drawing/2014/main" id="{2A0A5ECB-EEC1-44E5-A8C6-2BF4208A5782}"/>
                          </a:ext>
                        </a:extLst>
                      </p:cNvPr>
                      <p:cNvGrpSpPr/>
                      <p:nvPr/>
                    </p:nvGrpSpPr>
                    <p:grpSpPr>
                      <a:xfrm>
                        <a:off x="3430630" y="3141951"/>
                        <a:ext cx="402287" cy="132521"/>
                        <a:chOff x="3028343" y="3141952"/>
                        <a:chExt cx="402287" cy="132521"/>
                      </a:xfrm>
                    </p:grpSpPr>
                    <p:sp>
                      <p:nvSpPr>
                        <p:cNvPr id="1837" name="Rectangle 1836">
                          <a:extLst>
                            <a:ext uri="{FF2B5EF4-FFF2-40B4-BE49-F238E27FC236}">
                              <a16:creationId xmlns:a16="http://schemas.microsoft.com/office/drawing/2014/main" id="{F3276768-CADD-411D-8262-C82FD1CD1C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8" name="Rectangle 1837">
                          <a:extLst>
                            <a:ext uri="{FF2B5EF4-FFF2-40B4-BE49-F238E27FC236}">
                              <a16:creationId xmlns:a16="http://schemas.microsoft.com/office/drawing/2014/main" id="{2B265D29-4046-4BD8-8452-099C0328EE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9" name="Rectangle 1838">
                          <a:extLst>
                            <a:ext uri="{FF2B5EF4-FFF2-40B4-BE49-F238E27FC236}">
                              <a16:creationId xmlns:a16="http://schemas.microsoft.com/office/drawing/2014/main" id="{F333735B-5F51-43EE-8165-B046A72A2C0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40" name="Rectangle 1839">
                          <a:extLst>
                            <a:ext uri="{FF2B5EF4-FFF2-40B4-BE49-F238E27FC236}">
                              <a16:creationId xmlns:a16="http://schemas.microsoft.com/office/drawing/2014/main" id="{E6632A45-AE14-4C8F-816F-0A71918B0F3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26" name="Group 1825">
                      <a:extLst>
                        <a:ext uri="{FF2B5EF4-FFF2-40B4-BE49-F238E27FC236}">
                          <a16:creationId xmlns:a16="http://schemas.microsoft.com/office/drawing/2014/main" id="{AC9F5EAE-4C9D-4609-A018-B63FCB781ED2}"/>
                        </a:ext>
                      </a:extLst>
                    </p:cNvPr>
                    <p:cNvGrpSpPr/>
                    <p:nvPr/>
                  </p:nvGrpSpPr>
                  <p:grpSpPr>
                    <a:xfrm>
                      <a:off x="4146588" y="3141950"/>
                      <a:ext cx="402287" cy="132521"/>
                      <a:chOff x="3028343" y="3141952"/>
                      <a:chExt cx="402287" cy="132521"/>
                    </a:xfrm>
                  </p:grpSpPr>
                  <p:sp>
                    <p:nvSpPr>
                      <p:cNvPr id="1831" name="Rectangle 1830">
                        <a:extLst>
                          <a:ext uri="{FF2B5EF4-FFF2-40B4-BE49-F238E27FC236}">
                            <a16:creationId xmlns:a16="http://schemas.microsoft.com/office/drawing/2014/main" id="{409537AE-86FF-48AF-801F-2EB869CF988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2" name="Rectangle 1831">
                        <a:extLst>
                          <a:ext uri="{FF2B5EF4-FFF2-40B4-BE49-F238E27FC236}">
                            <a16:creationId xmlns:a16="http://schemas.microsoft.com/office/drawing/2014/main" id="{A3CF4B3A-E339-4AAE-9740-F9D93FC4236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3" name="Rectangle 1832">
                        <a:extLst>
                          <a:ext uri="{FF2B5EF4-FFF2-40B4-BE49-F238E27FC236}">
                            <a16:creationId xmlns:a16="http://schemas.microsoft.com/office/drawing/2014/main" id="{BFA7B657-3B1F-4B44-99BD-25BFF242E38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34" name="Rectangle 1833">
                        <a:extLst>
                          <a:ext uri="{FF2B5EF4-FFF2-40B4-BE49-F238E27FC236}">
                            <a16:creationId xmlns:a16="http://schemas.microsoft.com/office/drawing/2014/main" id="{B86F98B7-A6F2-402E-B7BE-619A341AB5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27" name="Group 1826">
                      <a:extLst>
                        <a:ext uri="{FF2B5EF4-FFF2-40B4-BE49-F238E27FC236}">
                          <a16:creationId xmlns:a16="http://schemas.microsoft.com/office/drawing/2014/main" id="{D6B05646-BBAA-40C4-9158-5B9F76251D0B}"/>
                        </a:ext>
                      </a:extLst>
                    </p:cNvPr>
                    <p:cNvGrpSpPr/>
                    <p:nvPr/>
                  </p:nvGrpSpPr>
                  <p:grpSpPr>
                    <a:xfrm>
                      <a:off x="3877519" y="3185350"/>
                      <a:ext cx="222402" cy="45719"/>
                      <a:chOff x="3610515" y="3580259"/>
                      <a:chExt cx="222402" cy="45719"/>
                    </a:xfrm>
                  </p:grpSpPr>
                  <p:sp>
                    <p:nvSpPr>
                      <p:cNvPr id="1828" name="Circle: Hollow 1827">
                        <a:extLst>
                          <a:ext uri="{FF2B5EF4-FFF2-40B4-BE49-F238E27FC236}">
                            <a16:creationId xmlns:a16="http://schemas.microsoft.com/office/drawing/2014/main" id="{DB9747AE-2D06-4A06-9C03-ABEF7634431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29" name="Circle: Hollow 1828">
                        <a:extLst>
                          <a:ext uri="{FF2B5EF4-FFF2-40B4-BE49-F238E27FC236}">
                            <a16:creationId xmlns:a16="http://schemas.microsoft.com/office/drawing/2014/main" id="{24FF8F51-A063-442F-A1CD-BD9DB55B35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30" name="Circle: Hollow 1829">
                        <a:extLst>
                          <a:ext uri="{FF2B5EF4-FFF2-40B4-BE49-F238E27FC236}">
                            <a16:creationId xmlns:a16="http://schemas.microsoft.com/office/drawing/2014/main" id="{42FE52F2-C93C-4B1C-9879-2A2E664E6B7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3" name="Group 1782">
                    <a:extLst>
                      <a:ext uri="{FF2B5EF4-FFF2-40B4-BE49-F238E27FC236}">
                        <a16:creationId xmlns:a16="http://schemas.microsoft.com/office/drawing/2014/main" id="{A0714136-5D41-4595-B800-745032C01B68}"/>
                      </a:ext>
                    </a:extLst>
                  </p:cNvPr>
                  <p:cNvGrpSpPr/>
                  <p:nvPr/>
                </p:nvGrpSpPr>
                <p:grpSpPr>
                  <a:xfrm>
                    <a:off x="3329008" y="4057316"/>
                    <a:ext cx="1520532" cy="132523"/>
                    <a:chOff x="3028343" y="3141950"/>
                    <a:chExt cx="1520532" cy="132523"/>
                  </a:xfrm>
                </p:grpSpPr>
                <p:grpSp>
                  <p:nvGrpSpPr>
                    <p:cNvPr id="1805" name="Group 1804">
                      <a:extLst>
                        <a:ext uri="{FF2B5EF4-FFF2-40B4-BE49-F238E27FC236}">
                          <a16:creationId xmlns:a16="http://schemas.microsoft.com/office/drawing/2014/main" id="{D3A97EF2-DBF4-478B-B118-00B184632A06}"/>
                        </a:ext>
                      </a:extLst>
                    </p:cNvPr>
                    <p:cNvGrpSpPr/>
                    <p:nvPr/>
                  </p:nvGrpSpPr>
                  <p:grpSpPr>
                    <a:xfrm>
                      <a:off x="3028343" y="3141951"/>
                      <a:ext cx="804574" cy="132522"/>
                      <a:chOff x="3028343" y="3141951"/>
                      <a:chExt cx="804574" cy="132522"/>
                    </a:xfrm>
                  </p:grpSpPr>
                  <p:grpSp>
                    <p:nvGrpSpPr>
                      <p:cNvPr id="1815" name="Group 1814">
                        <a:extLst>
                          <a:ext uri="{FF2B5EF4-FFF2-40B4-BE49-F238E27FC236}">
                            <a16:creationId xmlns:a16="http://schemas.microsoft.com/office/drawing/2014/main" id="{6A59CE16-637E-4A6B-96CD-8A270FDEAF79}"/>
                          </a:ext>
                        </a:extLst>
                      </p:cNvPr>
                      <p:cNvGrpSpPr/>
                      <p:nvPr/>
                    </p:nvGrpSpPr>
                    <p:grpSpPr>
                      <a:xfrm>
                        <a:off x="3028343" y="3141952"/>
                        <a:ext cx="402287" cy="132521"/>
                        <a:chOff x="3028343" y="3141952"/>
                        <a:chExt cx="402287" cy="132521"/>
                      </a:xfrm>
                    </p:grpSpPr>
                    <p:sp>
                      <p:nvSpPr>
                        <p:cNvPr id="1821" name="Rectangle 1820">
                          <a:extLst>
                            <a:ext uri="{FF2B5EF4-FFF2-40B4-BE49-F238E27FC236}">
                              <a16:creationId xmlns:a16="http://schemas.microsoft.com/office/drawing/2014/main" id="{47A47A5D-5FBB-4DA4-B0B8-30B984D594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2" name="Rectangle 1821">
                          <a:extLst>
                            <a:ext uri="{FF2B5EF4-FFF2-40B4-BE49-F238E27FC236}">
                              <a16:creationId xmlns:a16="http://schemas.microsoft.com/office/drawing/2014/main" id="{C4FAA6F9-9053-4E2F-8457-2AAD68FF180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3" name="Rectangle 1822">
                          <a:extLst>
                            <a:ext uri="{FF2B5EF4-FFF2-40B4-BE49-F238E27FC236}">
                              <a16:creationId xmlns:a16="http://schemas.microsoft.com/office/drawing/2014/main" id="{340CC077-64E8-489C-BA1F-EC3CB6E43A7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4" name="Rectangle 1823">
                          <a:extLst>
                            <a:ext uri="{FF2B5EF4-FFF2-40B4-BE49-F238E27FC236}">
                              <a16:creationId xmlns:a16="http://schemas.microsoft.com/office/drawing/2014/main" id="{ECF62279-453A-4D32-8709-EF28762012A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16" name="Group 1815">
                        <a:extLst>
                          <a:ext uri="{FF2B5EF4-FFF2-40B4-BE49-F238E27FC236}">
                            <a16:creationId xmlns:a16="http://schemas.microsoft.com/office/drawing/2014/main" id="{D8AF1892-0D73-4AA4-A3D9-2E7A9DF3482B}"/>
                          </a:ext>
                        </a:extLst>
                      </p:cNvPr>
                      <p:cNvGrpSpPr/>
                      <p:nvPr/>
                    </p:nvGrpSpPr>
                    <p:grpSpPr>
                      <a:xfrm>
                        <a:off x="3430630" y="3141951"/>
                        <a:ext cx="402287" cy="132521"/>
                        <a:chOff x="3028343" y="3141952"/>
                        <a:chExt cx="402287" cy="132521"/>
                      </a:xfrm>
                    </p:grpSpPr>
                    <p:sp>
                      <p:nvSpPr>
                        <p:cNvPr id="1817" name="Rectangle 1816">
                          <a:extLst>
                            <a:ext uri="{FF2B5EF4-FFF2-40B4-BE49-F238E27FC236}">
                              <a16:creationId xmlns:a16="http://schemas.microsoft.com/office/drawing/2014/main" id="{48D1EA0D-2250-4274-AC09-9237420AFF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8" name="Rectangle 1817">
                          <a:extLst>
                            <a:ext uri="{FF2B5EF4-FFF2-40B4-BE49-F238E27FC236}">
                              <a16:creationId xmlns:a16="http://schemas.microsoft.com/office/drawing/2014/main" id="{FD371206-AABC-49B1-B3C2-1A654675027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9" name="Rectangle 1818">
                          <a:extLst>
                            <a:ext uri="{FF2B5EF4-FFF2-40B4-BE49-F238E27FC236}">
                              <a16:creationId xmlns:a16="http://schemas.microsoft.com/office/drawing/2014/main" id="{BF94DAE2-7600-4D92-9CF1-DD39DDAE542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20" name="Rectangle 1819">
                          <a:extLst>
                            <a:ext uri="{FF2B5EF4-FFF2-40B4-BE49-F238E27FC236}">
                              <a16:creationId xmlns:a16="http://schemas.microsoft.com/office/drawing/2014/main" id="{F191E11D-E71A-4DF2-A3FA-ABAB7FCF7D6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06" name="Group 1805">
                      <a:extLst>
                        <a:ext uri="{FF2B5EF4-FFF2-40B4-BE49-F238E27FC236}">
                          <a16:creationId xmlns:a16="http://schemas.microsoft.com/office/drawing/2014/main" id="{09167A6D-6A11-40F3-8C47-C4604D09D547}"/>
                        </a:ext>
                      </a:extLst>
                    </p:cNvPr>
                    <p:cNvGrpSpPr/>
                    <p:nvPr/>
                  </p:nvGrpSpPr>
                  <p:grpSpPr>
                    <a:xfrm>
                      <a:off x="4146588" y="3141950"/>
                      <a:ext cx="402287" cy="132521"/>
                      <a:chOff x="3028343" y="3141952"/>
                      <a:chExt cx="402287" cy="132521"/>
                    </a:xfrm>
                  </p:grpSpPr>
                  <p:sp>
                    <p:nvSpPr>
                      <p:cNvPr id="1811" name="Rectangle 1810">
                        <a:extLst>
                          <a:ext uri="{FF2B5EF4-FFF2-40B4-BE49-F238E27FC236}">
                            <a16:creationId xmlns:a16="http://schemas.microsoft.com/office/drawing/2014/main" id="{1EA88B2F-F262-4AB7-A034-742BF0F5072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2" name="Rectangle 1811">
                        <a:extLst>
                          <a:ext uri="{FF2B5EF4-FFF2-40B4-BE49-F238E27FC236}">
                            <a16:creationId xmlns:a16="http://schemas.microsoft.com/office/drawing/2014/main" id="{AC2AA374-DB96-415A-8468-1D9D66D58D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3" name="Rectangle 1812">
                        <a:extLst>
                          <a:ext uri="{FF2B5EF4-FFF2-40B4-BE49-F238E27FC236}">
                            <a16:creationId xmlns:a16="http://schemas.microsoft.com/office/drawing/2014/main" id="{1C4E2451-83FE-45AD-8EE9-963602E5942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14" name="Rectangle 1813">
                        <a:extLst>
                          <a:ext uri="{FF2B5EF4-FFF2-40B4-BE49-F238E27FC236}">
                            <a16:creationId xmlns:a16="http://schemas.microsoft.com/office/drawing/2014/main" id="{27261809-68B2-4978-AC07-FE7E5437B96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07" name="Group 1806">
                      <a:extLst>
                        <a:ext uri="{FF2B5EF4-FFF2-40B4-BE49-F238E27FC236}">
                          <a16:creationId xmlns:a16="http://schemas.microsoft.com/office/drawing/2014/main" id="{3E7393A5-BC6D-404F-81E0-C7E4A3256A36}"/>
                        </a:ext>
                      </a:extLst>
                    </p:cNvPr>
                    <p:cNvGrpSpPr/>
                    <p:nvPr/>
                  </p:nvGrpSpPr>
                  <p:grpSpPr>
                    <a:xfrm>
                      <a:off x="3877519" y="3185350"/>
                      <a:ext cx="222402" cy="45719"/>
                      <a:chOff x="3610515" y="3580259"/>
                      <a:chExt cx="222402" cy="45719"/>
                    </a:xfrm>
                  </p:grpSpPr>
                  <p:sp>
                    <p:nvSpPr>
                      <p:cNvPr id="1808" name="Circle: Hollow 1807">
                        <a:extLst>
                          <a:ext uri="{FF2B5EF4-FFF2-40B4-BE49-F238E27FC236}">
                            <a16:creationId xmlns:a16="http://schemas.microsoft.com/office/drawing/2014/main" id="{BF170418-674F-4AC0-90C7-0D9B1E0F2EC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09" name="Circle: Hollow 1808">
                        <a:extLst>
                          <a:ext uri="{FF2B5EF4-FFF2-40B4-BE49-F238E27FC236}">
                            <a16:creationId xmlns:a16="http://schemas.microsoft.com/office/drawing/2014/main" id="{D3BA8A8D-2BF2-4766-8957-96697AB1C1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810" name="Circle: Hollow 1809">
                        <a:extLst>
                          <a:ext uri="{FF2B5EF4-FFF2-40B4-BE49-F238E27FC236}">
                            <a16:creationId xmlns:a16="http://schemas.microsoft.com/office/drawing/2014/main" id="{A44D4C2E-FE18-41DE-9C53-07D03FAF701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84" name="Group 1783">
                    <a:extLst>
                      <a:ext uri="{FF2B5EF4-FFF2-40B4-BE49-F238E27FC236}">
                        <a16:creationId xmlns:a16="http://schemas.microsoft.com/office/drawing/2014/main" id="{36D0EA0F-A085-45B0-BDAB-49637D9B8B3A}"/>
                      </a:ext>
                    </a:extLst>
                  </p:cNvPr>
                  <p:cNvGrpSpPr/>
                  <p:nvPr/>
                </p:nvGrpSpPr>
                <p:grpSpPr>
                  <a:xfrm>
                    <a:off x="3283150" y="4016396"/>
                    <a:ext cx="1520532" cy="132523"/>
                    <a:chOff x="3028343" y="3141950"/>
                    <a:chExt cx="1520532" cy="132523"/>
                  </a:xfrm>
                </p:grpSpPr>
                <p:grpSp>
                  <p:nvGrpSpPr>
                    <p:cNvPr id="1785" name="Group 1784">
                      <a:extLst>
                        <a:ext uri="{FF2B5EF4-FFF2-40B4-BE49-F238E27FC236}">
                          <a16:creationId xmlns:a16="http://schemas.microsoft.com/office/drawing/2014/main" id="{931650AB-D4DF-443D-9C7D-9E0CABA4DD96}"/>
                        </a:ext>
                      </a:extLst>
                    </p:cNvPr>
                    <p:cNvGrpSpPr/>
                    <p:nvPr/>
                  </p:nvGrpSpPr>
                  <p:grpSpPr>
                    <a:xfrm>
                      <a:off x="3028343" y="3141951"/>
                      <a:ext cx="804574" cy="132522"/>
                      <a:chOff x="3028343" y="3141951"/>
                      <a:chExt cx="804574" cy="132522"/>
                    </a:xfrm>
                  </p:grpSpPr>
                  <p:grpSp>
                    <p:nvGrpSpPr>
                      <p:cNvPr id="1795" name="Group 1794">
                        <a:extLst>
                          <a:ext uri="{FF2B5EF4-FFF2-40B4-BE49-F238E27FC236}">
                            <a16:creationId xmlns:a16="http://schemas.microsoft.com/office/drawing/2014/main" id="{544E1A89-FF5C-40BF-A6C5-6BF3B88C8666}"/>
                          </a:ext>
                        </a:extLst>
                      </p:cNvPr>
                      <p:cNvGrpSpPr/>
                      <p:nvPr/>
                    </p:nvGrpSpPr>
                    <p:grpSpPr>
                      <a:xfrm>
                        <a:off x="3028343" y="3141952"/>
                        <a:ext cx="402287" cy="132521"/>
                        <a:chOff x="3028343" y="3141952"/>
                        <a:chExt cx="402287" cy="132521"/>
                      </a:xfrm>
                    </p:grpSpPr>
                    <p:sp>
                      <p:nvSpPr>
                        <p:cNvPr id="1801" name="Rectangle 1800">
                          <a:extLst>
                            <a:ext uri="{FF2B5EF4-FFF2-40B4-BE49-F238E27FC236}">
                              <a16:creationId xmlns:a16="http://schemas.microsoft.com/office/drawing/2014/main" id="{FFE65063-505A-4D7D-ABC3-E9CAD5D1CE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2" name="Rectangle 1801">
                          <a:extLst>
                            <a:ext uri="{FF2B5EF4-FFF2-40B4-BE49-F238E27FC236}">
                              <a16:creationId xmlns:a16="http://schemas.microsoft.com/office/drawing/2014/main" id="{D85BC6B0-11FC-48E2-B761-8D66CBF9408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3" name="Rectangle 1802">
                          <a:extLst>
                            <a:ext uri="{FF2B5EF4-FFF2-40B4-BE49-F238E27FC236}">
                              <a16:creationId xmlns:a16="http://schemas.microsoft.com/office/drawing/2014/main" id="{84CA950C-CAE6-457F-802F-3B7997A78B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4" name="Rectangle 1803">
                          <a:extLst>
                            <a:ext uri="{FF2B5EF4-FFF2-40B4-BE49-F238E27FC236}">
                              <a16:creationId xmlns:a16="http://schemas.microsoft.com/office/drawing/2014/main" id="{F9D3D4B1-1FA9-4C1D-87C3-F32B664D9E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96" name="Group 1795">
                        <a:extLst>
                          <a:ext uri="{FF2B5EF4-FFF2-40B4-BE49-F238E27FC236}">
                            <a16:creationId xmlns:a16="http://schemas.microsoft.com/office/drawing/2014/main" id="{DA8254EC-687E-4525-83A6-B0D9C42DF711}"/>
                          </a:ext>
                        </a:extLst>
                      </p:cNvPr>
                      <p:cNvGrpSpPr/>
                      <p:nvPr/>
                    </p:nvGrpSpPr>
                    <p:grpSpPr>
                      <a:xfrm>
                        <a:off x="3430630" y="3141951"/>
                        <a:ext cx="402287" cy="132521"/>
                        <a:chOff x="3028343" y="3141952"/>
                        <a:chExt cx="402287" cy="132521"/>
                      </a:xfrm>
                    </p:grpSpPr>
                    <p:sp>
                      <p:nvSpPr>
                        <p:cNvPr id="1797" name="Rectangle 1796">
                          <a:extLst>
                            <a:ext uri="{FF2B5EF4-FFF2-40B4-BE49-F238E27FC236}">
                              <a16:creationId xmlns:a16="http://schemas.microsoft.com/office/drawing/2014/main" id="{68CCBEA2-70A5-4374-991D-840C2284F0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8" name="Rectangle 1797">
                          <a:extLst>
                            <a:ext uri="{FF2B5EF4-FFF2-40B4-BE49-F238E27FC236}">
                              <a16:creationId xmlns:a16="http://schemas.microsoft.com/office/drawing/2014/main" id="{9153EDC1-E93F-449C-BDB5-FE43F6B0E87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9" name="Rectangle 1798">
                          <a:extLst>
                            <a:ext uri="{FF2B5EF4-FFF2-40B4-BE49-F238E27FC236}">
                              <a16:creationId xmlns:a16="http://schemas.microsoft.com/office/drawing/2014/main" id="{740ECDD8-5B48-4BE9-ACE2-EA7CEC38463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00" name="Rectangle 1799">
                          <a:extLst>
                            <a:ext uri="{FF2B5EF4-FFF2-40B4-BE49-F238E27FC236}">
                              <a16:creationId xmlns:a16="http://schemas.microsoft.com/office/drawing/2014/main" id="{9E3FE91B-F9C9-4587-AEA5-B0BCDD6A5E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86" name="Group 1785">
                      <a:extLst>
                        <a:ext uri="{FF2B5EF4-FFF2-40B4-BE49-F238E27FC236}">
                          <a16:creationId xmlns:a16="http://schemas.microsoft.com/office/drawing/2014/main" id="{07070C7F-D624-42D9-879C-AE0A4BAE0ADC}"/>
                        </a:ext>
                      </a:extLst>
                    </p:cNvPr>
                    <p:cNvGrpSpPr/>
                    <p:nvPr/>
                  </p:nvGrpSpPr>
                  <p:grpSpPr>
                    <a:xfrm>
                      <a:off x="4146588" y="3141950"/>
                      <a:ext cx="402287" cy="132521"/>
                      <a:chOff x="3028343" y="3141952"/>
                      <a:chExt cx="402287" cy="132521"/>
                    </a:xfrm>
                  </p:grpSpPr>
                  <p:sp>
                    <p:nvSpPr>
                      <p:cNvPr id="1791" name="Rectangle 1790">
                        <a:extLst>
                          <a:ext uri="{FF2B5EF4-FFF2-40B4-BE49-F238E27FC236}">
                            <a16:creationId xmlns:a16="http://schemas.microsoft.com/office/drawing/2014/main" id="{02B1F432-44CD-4AD7-A9E5-456E903617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2" name="Rectangle 1791">
                        <a:extLst>
                          <a:ext uri="{FF2B5EF4-FFF2-40B4-BE49-F238E27FC236}">
                            <a16:creationId xmlns:a16="http://schemas.microsoft.com/office/drawing/2014/main" id="{DCCE2165-A825-4E4E-94CD-EC2CFBEE748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3" name="Rectangle 1792">
                        <a:extLst>
                          <a:ext uri="{FF2B5EF4-FFF2-40B4-BE49-F238E27FC236}">
                            <a16:creationId xmlns:a16="http://schemas.microsoft.com/office/drawing/2014/main" id="{483BB603-7F2C-4D42-A41E-80163FEDC7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94" name="Rectangle 1793">
                        <a:extLst>
                          <a:ext uri="{FF2B5EF4-FFF2-40B4-BE49-F238E27FC236}">
                            <a16:creationId xmlns:a16="http://schemas.microsoft.com/office/drawing/2014/main" id="{37D3F04F-8483-4F21-8354-CE0F34E4D42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87" name="Group 1786">
                      <a:extLst>
                        <a:ext uri="{FF2B5EF4-FFF2-40B4-BE49-F238E27FC236}">
                          <a16:creationId xmlns:a16="http://schemas.microsoft.com/office/drawing/2014/main" id="{5D7B3134-44C7-4B64-B9DA-7A80CC966CCF}"/>
                        </a:ext>
                      </a:extLst>
                    </p:cNvPr>
                    <p:cNvGrpSpPr/>
                    <p:nvPr/>
                  </p:nvGrpSpPr>
                  <p:grpSpPr>
                    <a:xfrm>
                      <a:off x="3877519" y="3185350"/>
                      <a:ext cx="222402" cy="45719"/>
                      <a:chOff x="3610515" y="3580259"/>
                      <a:chExt cx="222402" cy="45719"/>
                    </a:xfrm>
                  </p:grpSpPr>
                  <p:sp>
                    <p:nvSpPr>
                      <p:cNvPr id="1788" name="Circle: Hollow 1787">
                        <a:extLst>
                          <a:ext uri="{FF2B5EF4-FFF2-40B4-BE49-F238E27FC236}">
                            <a16:creationId xmlns:a16="http://schemas.microsoft.com/office/drawing/2014/main" id="{9C737CC8-1A77-4CAE-999D-E846427BF6F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89" name="Circle: Hollow 1788">
                        <a:extLst>
                          <a:ext uri="{FF2B5EF4-FFF2-40B4-BE49-F238E27FC236}">
                            <a16:creationId xmlns:a16="http://schemas.microsoft.com/office/drawing/2014/main" id="{E39D04AC-24E8-4AB7-8870-DFCE0D6473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90" name="Circle: Hollow 1789">
                        <a:extLst>
                          <a:ext uri="{FF2B5EF4-FFF2-40B4-BE49-F238E27FC236}">
                            <a16:creationId xmlns:a16="http://schemas.microsoft.com/office/drawing/2014/main" id="{4270E551-E061-429C-84CF-824998F9B89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698" name="Group 1697">
                  <a:extLst>
                    <a:ext uri="{FF2B5EF4-FFF2-40B4-BE49-F238E27FC236}">
                      <a16:creationId xmlns:a16="http://schemas.microsoft.com/office/drawing/2014/main" id="{B3E188C8-2FF0-4410-864D-6332AB8A71E7}"/>
                    </a:ext>
                  </a:extLst>
                </p:cNvPr>
                <p:cNvGrpSpPr/>
                <p:nvPr/>
              </p:nvGrpSpPr>
              <p:grpSpPr>
                <a:xfrm>
                  <a:off x="3239185" y="3697991"/>
                  <a:ext cx="1520532" cy="132523"/>
                  <a:chOff x="3028343" y="3141950"/>
                  <a:chExt cx="1520532" cy="132523"/>
                </a:xfrm>
              </p:grpSpPr>
              <p:grpSp>
                <p:nvGrpSpPr>
                  <p:cNvPr id="1762" name="Group 1761">
                    <a:extLst>
                      <a:ext uri="{FF2B5EF4-FFF2-40B4-BE49-F238E27FC236}">
                        <a16:creationId xmlns:a16="http://schemas.microsoft.com/office/drawing/2014/main" id="{551834F9-A25E-4318-9135-87DE90D42F53}"/>
                      </a:ext>
                    </a:extLst>
                  </p:cNvPr>
                  <p:cNvGrpSpPr/>
                  <p:nvPr/>
                </p:nvGrpSpPr>
                <p:grpSpPr>
                  <a:xfrm>
                    <a:off x="3028343" y="3141951"/>
                    <a:ext cx="804574" cy="132522"/>
                    <a:chOff x="3028343" y="3141951"/>
                    <a:chExt cx="804574" cy="132522"/>
                  </a:xfrm>
                </p:grpSpPr>
                <p:grpSp>
                  <p:nvGrpSpPr>
                    <p:cNvPr id="1772" name="Group 1771">
                      <a:extLst>
                        <a:ext uri="{FF2B5EF4-FFF2-40B4-BE49-F238E27FC236}">
                          <a16:creationId xmlns:a16="http://schemas.microsoft.com/office/drawing/2014/main" id="{383E7C1D-C295-4DB9-8ECD-D72E17CCDF95}"/>
                        </a:ext>
                      </a:extLst>
                    </p:cNvPr>
                    <p:cNvGrpSpPr/>
                    <p:nvPr/>
                  </p:nvGrpSpPr>
                  <p:grpSpPr>
                    <a:xfrm>
                      <a:off x="3028343" y="3141952"/>
                      <a:ext cx="402287" cy="132521"/>
                      <a:chOff x="3028343" y="3141952"/>
                      <a:chExt cx="402287" cy="132521"/>
                    </a:xfrm>
                  </p:grpSpPr>
                  <p:sp>
                    <p:nvSpPr>
                      <p:cNvPr id="1778" name="Rectangle 1777">
                        <a:extLst>
                          <a:ext uri="{FF2B5EF4-FFF2-40B4-BE49-F238E27FC236}">
                            <a16:creationId xmlns:a16="http://schemas.microsoft.com/office/drawing/2014/main" id="{380D3BA6-202F-4635-B3C2-B68A1666A0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9" name="Rectangle 1778">
                        <a:extLst>
                          <a:ext uri="{FF2B5EF4-FFF2-40B4-BE49-F238E27FC236}">
                            <a16:creationId xmlns:a16="http://schemas.microsoft.com/office/drawing/2014/main" id="{D93E72BC-352F-4901-A594-AA0A5262C16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0" name="Rectangle 1779">
                        <a:extLst>
                          <a:ext uri="{FF2B5EF4-FFF2-40B4-BE49-F238E27FC236}">
                            <a16:creationId xmlns:a16="http://schemas.microsoft.com/office/drawing/2014/main" id="{1BD8C0CE-F9B5-45D5-A586-C095FD89EB5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81" name="Rectangle 1780">
                        <a:extLst>
                          <a:ext uri="{FF2B5EF4-FFF2-40B4-BE49-F238E27FC236}">
                            <a16:creationId xmlns:a16="http://schemas.microsoft.com/office/drawing/2014/main" id="{22CA98A1-8EBD-437F-85B6-9CD8E5B1031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73" name="Group 1772">
                      <a:extLst>
                        <a:ext uri="{FF2B5EF4-FFF2-40B4-BE49-F238E27FC236}">
                          <a16:creationId xmlns:a16="http://schemas.microsoft.com/office/drawing/2014/main" id="{9C040349-ACB4-4BBA-A77F-C66554FAF152}"/>
                        </a:ext>
                      </a:extLst>
                    </p:cNvPr>
                    <p:cNvGrpSpPr/>
                    <p:nvPr/>
                  </p:nvGrpSpPr>
                  <p:grpSpPr>
                    <a:xfrm>
                      <a:off x="3430630" y="3141951"/>
                      <a:ext cx="402287" cy="132521"/>
                      <a:chOff x="3028343" y="3141952"/>
                      <a:chExt cx="402287" cy="132521"/>
                    </a:xfrm>
                  </p:grpSpPr>
                  <p:sp>
                    <p:nvSpPr>
                      <p:cNvPr id="1774" name="Rectangle 1773">
                        <a:extLst>
                          <a:ext uri="{FF2B5EF4-FFF2-40B4-BE49-F238E27FC236}">
                            <a16:creationId xmlns:a16="http://schemas.microsoft.com/office/drawing/2014/main" id="{CF6A3849-1682-4C54-9FDC-7AC22BE9D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5" name="Rectangle 1774">
                        <a:extLst>
                          <a:ext uri="{FF2B5EF4-FFF2-40B4-BE49-F238E27FC236}">
                            <a16:creationId xmlns:a16="http://schemas.microsoft.com/office/drawing/2014/main" id="{46C5AB80-8D9C-443A-A5C1-7465DFE580B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6" name="Rectangle 1775">
                        <a:extLst>
                          <a:ext uri="{FF2B5EF4-FFF2-40B4-BE49-F238E27FC236}">
                            <a16:creationId xmlns:a16="http://schemas.microsoft.com/office/drawing/2014/main" id="{C9864C19-7428-4699-8A39-1E930D723D7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7" name="Rectangle 1776">
                        <a:extLst>
                          <a:ext uri="{FF2B5EF4-FFF2-40B4-BE49-F238E27FC236}">
                            <a16:creationId xmlns:a16="http://schemas.microsoft.com/office/drawing/2014/main" id="{0F3554E6-9B4E-47AA-A001-8567140E16E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63" name="Group 1762">
                    <a:extLst>
                      <a:ext uri="{FF2B5EF4-FFF2-40B4-BE49-F238E27FC236}">
                        <a16:creationId xmlns:a16="http://schemas.microsoft.com/office/drawing/2014/main" id="{D50A1A29-D906-4F08-BC4F-D5C526A08BCA}"/>
                      </a:ext>
                    </a:extLst>
                  </p:cNvPr>
                  <p:cNvGrpSpPr/>
                  <p:nvPr/>
                </p:nvGrpSpPr>
                <p:grpSpPr>
                  <a:xfrm>
                    <a:off x="4146588" y="3141950"/>
                    <a:ext cx="402287" cy="132521"/>
                    <a:chOff x="3028343" y="3141952"/>
                    <a:chExt cx="402287" cy="132521"/>
                  </a:xfrm>
                </p:grpSpPr>
                <p:sp>
                  <p:nvSpPr>
                    <p:cNvPr id="1768" name="Rectangle 1767">
                      <a:extLst>
                        <a:ext uri="{FF2B5EF4-FFF2-40B4-BE49-F238E27FC236}">
                          <a16:creationId xmlns:a16="http://schemas.microsoft.com/office/drawing/2014/main" id="{ABE9FDD1-F4A6-47E3-8F1E-6EECB77E2D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9" name="Rectangle 1768">
                      <a:extLst>
                        <a:ext uri="{FF2B5EF4-FFF2-40B4-BE49-F238E27FC236}">
                          <a16:creationId xmlns:a16="http://schemas.microsoft.com/office/drawing/2014/main" id="{2C92CFD1-1D03-46A0-AE9F-796AE350280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0" name="Rectangle 1769">
                      <a:extLst>
                        <a:ext uri="{FF2B5EF4-FFF2-40B4-BE49-F238E27FC236}">
                          <a16:creationId xmlns:a16="http://schemas.microsoft.com/office/drawing/2014/main" id="{BEF66AC7-7EE3-43A4-AFFD-586C579A3E8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71" name="Rectangle 1770">
                      <a:extLst>
                        <a:ext uri="{FF2B5EF4-FFF2-40B4-BE49-F238E27FC236}">
                          <a16:creationId xmlns:a16="http://schemas.microsoft.com/office/drawing/2014/main" id="{926CB158-3836-419B-A4FB-9F1FBB85400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64" name="Group 1763">
                    <a:extLst>
                      <a:ext uri="{FF2B5EF4-FFF2-40B4-BE49-F238E27FC236}">
                        <a16:creationId xmlns:a16="http://schemas.microsoft.com/office/drawing/2014/main" id="{10B6134A-AEC9-48F0-8E08-61A2353A6B2D}"/>
                      </a:ext>
                    </a:extLst>
                  </p:cNvPr>
                  <p:cNvGrpSpPr/>
                  <p:nvPr/>
                </p:nvGrpSpPr>
                <p:grpSpPr>
                  <a:xfrm>
                    <a:off x="3877519" y="3185350"/>
                    <a:ext cx="222402" cy="45719"/>
                    <a:chOff x="3610515" y="3580259"/>
                    <a:chExt cx="222402" cy="45719"/>
                  </a:xfrm>
                </p:grpSpPr>
                <p:sp>
                  <p:nvSpPr>
                    <p:cNvPr id="1765" name="Circle: Hollow 1764">
                      <a:extLst>
                        <a:ext uri="{FF2B5EF4-FFF2-40B4-BE49-F238E27FC236}">
                          <a16:creationId xmlns:a16="http://schemas.microsoft.com/office/drawing/2014/main" id="{EA747B80-7D78-4C0D-B8BA-308CDB5FE1F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6" name="Circle: Hollow 1765">
                      <a:extLst>
                        <a:ext uri="{FF2B5EF4-FFF2-40B4-BE49-F238E27FC236}">
                          <a16:creationId xmlns:a16="http://schemas.microsoft.com/office/drawing/2014/main" id="{65BC6E11-7D52-4253-9805-9EA945275A4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67" name="Circle: Hollow 1766">
                      <a:extLst>
                        <a:ext uri="{FF2B5EF4-FFF2-40B4-BE49-F238E27FC236}">
                          <a16:creationId xmlns:a16="http://schemas.microsoft.com/office/drawing/2014/main" id="{EA5154E7-D26E-42AE-B4AC-2739D7D5A0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99" name="Group 1698">
                  <a:extLst>
                    <a:ext uri="{FF2B5EF4-FFF2-40B4-BE49-F238E27FC236}">
                      <a16:creationId xmlns:a16="http://schemas.microsoft.com/office/drawing/2014/main" id="{A6A55BB0-A97A-478D-8EA1-8FBE944E8C06}"/>
                    </a:ext>
                  </a:extLst>
                </p:cNvPr>
                <p:cNvGrpSpPr/>
                <p:nvPr/>
              </p:nvGrpSpPr>
              <p:grpSpPr>
                <a:xfrm>
                  <a:off x="3184670" y="3655648"/>
                  <a:ext cx="1520532" cy="132523"/>
                  <a:chOff x="3028343" y="3141950"/>
                  <a:chExt cx="1520532" cy="132523"/>
                </a:xfrm>
              </p:grpSpPr>
              <p:grpSp>
                <p:nvGrpSpPr>
                  <p:cNvPr id="1742" name="Group 1741">
                    <a:extLst>
                      <a:ext uri="{FF2B5EF4-FFF2-40B4-BE49-F238E27FC236}">
                        <a16:creationId xmlns:a16="http://schemas.microsoft.com/office/drawing/2014/main" id="{0E22F9D8-1F98-4ACB-A355-33819AB9C804}"/>
                      </a:ext>
                    </a:extLst>
                  </p:cNvPr>
                  <p:cNvGrpSpPr/>
                  <p:nvPr/>
                </p:nvGrpSpPr>
                <p:grpSpPr>
                  <a:xfrm>
                    <a:off x="3028343" y="3141951"/>
                    <a:ext cx="804574" cy="132522"/>
                    <a:chOff x="3028343" y="3141951"/>
                    <a:chExt cx="804574" cy="132522"/>
                  </a:xfrm>
                </p:grpSpPr>
                <p:grpSp>
                  <p:nvGrpSpPr>
                    <p:cNvPr id="1752" name="Group 1751">
                      <a:extLst>
                        <a:ext uri="{FF2B5EF4-FFF2-40B4-BE49-F238E27FC236}">
                          <a16:creationId xmlns:a16="http://schemas.microsoft.com/office/drawing/2014/main" id="{3EF1D0B8-1655-4345-B14D-F4ED2DC577AC}"/>
                        </a:ext>
                      </a:extLst>
                    </p:cNvPr>
                    <p:cNvGrpSpPr/>
                    <p:nvPr/>
                  </p:nvGrpSpPr>
                  <p:grpSpPr>
                    <a:xfrm>
                      <a:off x="3028343" y="3141952"/>
                      <a:ext cx="402287" cy="132521"/>
                      <a:chOff x="3028343" y="3141952"/>
                      <a:chExt cx="402287" cy="132521"/>
                    </a:xfrm>
                  </p:grpSpPr>
                  <p:sp>
                    <p:nvSpPr>
                      <p:cNvPr id="1758" name="Rectangle 1757">
                        <a:extLst>
                          <a:ext uri="{FF2B5EF4-FFF2-40B4-BE49-F238E27FC236}">
                            <a16:creationId xmlns:a16="http://schemas.microsoft.com/office/drawing/2014/main" id="{418EBA89-9EED-4638-87CD-14A05984E5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9" name="Rectangle 1758">
                        <a:extLst>
                          <a:ext uri="{FF2B5EF4-FFF2-40B4-BE49-F238E27FC236}">
                            <a16:creationId xmlns:a16="http://schemas.microsoft.com/office/drawing/2014/main" id="{B1D68032-199F-4A7E-821A-97ED0C370FA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0" name="Rectangle 1759">
                        <a:extLst>
                          <a:ext uri="{FF2B5EF4-FFF2-40B4-BE49-F238E27FC236}">
                            <a16:creationId xmlns:a16="http://schemas.microsoft.com/office/drawing/2014/main" id="{DE758710-A379-42DD-B1E5-57E3F821811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61" name="Rectangle 1760">
                        <a:extLst>
                          <a:ext uri="{FF2B5EF4-FFF2-40B4-BE49-F238E27FC236}">
                            <a16:creationId xmlns:a16="http://schemas.microsoft.com/office/drawing/2014/main" id="{970C8828-AA7F-4D2C-8F42-00C6AEDCB76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53" name="Group 1752">
                      <a:extLst>
                        <a:ext uri="{FF2B5EF4-FFF2-40B4-BE49-F238E27FC236}">
                          <a16:creationId xmlns:a16="http://schemas.microsoft.com/office/drawing/2014/main" id="{B012B914-8025-4560-95BB-58C7587CAD3F}"/>
                        </a:ext>
                      </a:extLst>
                    </p:cNvPr>
                    <p:cNvGrpSpPr/>
                    <p:nvPr/>
                  </p:nvGrpSpPr>
                  <p:grpSpPr>
                    <a:xfrm>
                      <a:off x="3430630" y="3141951"/>
                      <a:ext cx="402287" cy="132521"/>
                      <a:chOff x="3028343" y="3141952"/>
                      <a:chExt cx="402287" cy="132521"/>
                    </a:xfrm>
                  </p:grpSpPr>
                  <p:sp>
                    <p:nvSpPr>
                      <p:cNvPr id="1754" name="Rectangle 1753">
                        <a:extLst>
                          <a:ext uri="{FF2B5EF4-FFF2-40B4-BE49-F238E27FC236}">
                            <a16:creationId xmlns:a16="http://schemas.microsoft.com/office/drawing/2014/main" id="{8CF34274-EC81-4A59-A17B-B0736FB957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5" name="Rectangle 1754">
                        <a:extLst>
                          <a:ext uri="{FF2B5EF4-FFF2-40B4-BE49-F238E27FC236}">
                            <a16:creationId xmlns:a16="http://schemas.microsoft.com/office/drawing/2014/main" id="{3C74EE3B-F0A2-4D89-8A92-976A492E8DB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6" name="Rectangle 1755">
                        <a:extLst>
                          <a:ext uri="{FF2B5EF4-FFF2-40B4-BE49-F238E27FC236}">
                            <a16:creationId xmlns:a16="http://schemas.microsoft.com/office/drawing/2014/main" id="{411A96DA-8EC2-41AA-B123-E58F2520F91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7" name="Rectangle 1756">
                        <a:extLst>
                          <a:ext uri="{FF2B5EF4-FFF2-40B4-BE49-F238E27FC236}">
                            <a16:creationId xmlns:a16="http://schemas.microsoft.com/office/drawing/2014/main" id="{097E1C41-6719-4D84-870A-BD6458936E5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43" name="Group 1742">
                    <a:extLst>
                      <a:ext uri="{FF2B5EF4-FFF2-40B4-BE49-F238E27FC236}">
                        <a16:creationId xmlns:a16="http://schemas.microsoft.com/office/drawing/2014/main" id="{8F6A110D-2884-42B0-8BD5-7F6530DCCB50}"/>
                      </a:ext>
                    </a:extLst>
                  </p:cNvPr>
                  <p:cNvGrpSpPr/>
                  <p:nvPr/>
                </p:nvGrpSpPr>
                <p:grpSpPr>
                  <a:xfrm>
                    <a:off x="4146588" y="3141950"/>
                    <a:ext cx="402287" cy="132521"/>
                    <a:chOff x="3028343" y="3141952"/>
                    <a:chExt cx="402287" cy="132521"/>
                  </a:xfrm>
                </p:grpSpPr>
                <p:sp>
                  <p:nvSpPr>
                    <p:cNvPr id="1748" name="Rectangle 1747">
                      <a:extLst>
                        <a:ext uri="{FF2B5EF4-FFF2-40B4-BE49-F238E27FC236}">
                          <a16:creationId xmlns:a16="http://schemas.microsoft.com/office/drawing/2014/main" id="{37E08BCE-3E03-4BC8-97E3-D2CA2CC0DA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9" name="Rectangle 1748">
                      <a:extLst>
                        <a:ext uri="{FF2B5EF4-FFF2-40B4-BE49-F238E27FC236}">
                          <a16:creationId xmlns:a16="http://schemas.microsoft.com/office/drawing/2014/main" id="{948E87B0-EFF1-4F16-97D6-DA6776F3A6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0" name="Rectangle 1749">
                      <a:extLst>
                        <a:ext uri="{FF2B5EF4-FFF2-40B4-BE49-F238E27FC236}">
                          <a16:creationId xmlns:a16="http://schemas.microsoft.com/office/drawing/2014/main" id="{3EE8AA77-7809-42A5-B0DA-369181A0A0B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51" name="Rectangle 1750">
                      <a:extLst>
                        <a:ext uri="{FF2B5EF4-FFF2-40B4-BE49-F238E27FC236}">
                          <a16:creationId xmlns:a16="http://schemas.microsoft.com/office/drawing/2014/main" id="{C927DEA7-B033-46FA-A393-5826DB3FB95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44" name="Group 1743">
                    <a:extLst>
                      <a:ext uri="{FF2B5EF4-FFF2-40B4-BE49-F238E27FC236}">
                        <a16:creationId xmlns:a16="http://schemas.microsoft.com/office/drawing/2014/main" id="{6A9A8984-520D-4936-BDC4-2070CA0323DA}"/>
                      </a:ext>
                    </a:extLst>
                  </p:cNvPr>
                  <p:cNvGrpSpPr/>
                  <p:nvPr/>
                </p:nvGrpSpPr>
                <p:grpSpPr>
                  <a:xfrm>
                    <a:off x="3877519" y="3185350"/>
                    <a:ext cx="222402" cy="45719"/>
                    <a:chOff x="3610515" y="3580259"/>
                    <a:chExt cx="222402" cy="45719"/>
                  </a:xfrm>
                </p:grpSpPr>
                <p:sp>
                  <p:nvSpPr>
                    <p:cNvPr id="1745" name="Circle: Hollow 1744">
                      <a:extLst>
                        <a:ext uri="{FF2B5EF4-FFF2-40B4-BE49-F238E27FC236}">
                          <a16:creationId xmlns:a16="http://schemas.microsoft.com/office/drawing/2014/main" id="{85637776-960E-469B-B28D-ECA2C5918A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6" name="Circle: Hollow 1745">
                      <a:extLst>
                        <a:ext uri="{FF2B5EF4-FFF2-40B4-BE49-F238E27FC236}">
                          <a16:creationId xmlns:a16="http://schemas.microsoft.com/office/drawing/2014/main" id="{9CECB2DA-4F55-4A24-92E0-1680CAAEF6D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47" name="Circle: Hollow 1746">
                      <a:extLst>
                        <a:ext uri="{FF2B5EF4-FFF2-40B4-BE49-F238E27FC236}">
                          <a16:creationId xmlns:a16="http://schemas.microsoft.com/office/drawing/2014/main" id="{E924AB9D-83F0-40A4-B3D1-BDCBC592EB2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0" name="Group 1699">
                  <a:extLst>
                    <a:ext uri="{FF2B5EF4-FFF2-40B4-BE49-F238E27FC236}">
                      <a16:creationId xmlns:a16="http://schemas.microsoft.com/office/drawing/2014/main" id="{E1820DE4-AC19-4069-BF86-1E14105978CF}"/>
                    </a:ext>
                  </a:extLst>
                </p:cNvPr>
                <p:cNvGrpSpPr/>
                <p:nvPr/>
              </p:nvGrpSpPr>
              <p:grpSpPr>
                <a:xfrm>
                  <a:off x="3132347" y="3613303"/>
                  <a:ext cx="1520532" cy="132523"/>
                  <a:chOff x="3028343" y="3141950"/>
                  <a:chExt cx="1520532" cy="132523"/>
                </a:xfrm>
              </p:grpSpPr>
              <p:grpSp>
                <p:nvGrpSpPr>
                  <p:cNvPr id="1722" name="Group 1721">
                    <a:extLst>
                      <a:ext uri="{FF2B5EF4-FFF2-40B4-BE49-F238E27FC236}">
                        <a16:creationId xmlns:a16="http://schemas.microsoft.com/office/drawing/2014/main" id="{EF7AD2EC-7277-4644-A5E1-8FA9066A03E7}"/>
                      </a:ext>
                    </a:extLst>
                  </p:cNvPr>
                  <p:cNvGrpSpPr/>
                  <p:nvPr/>
                </p:nvGrpSpPr>
                <p:grpSpPr>
                  <a:xfrm>
                    <a:off x="3028343" y="3141951"/>
                    <a:ext cx="804574" cy="132522"/>
                    <a:chOff x="3028343" y="3141951"/>
                    <a:chExt cx="804574" cy="132522"/>
                  </a:xfrm>
                </p:grpSpPr>
                <p:grpSp>
                  <p:nvGrpSpPr>
                    <p:cNvPr id="1732" name="Group 1731">
                      <a:extLst>
                        <a:ext uri="{FF2B5EF4-FFF2-40B4-BE49-F238E27FC236}">
                          <a16:creationId xmlns:a16="http://schemas.microsoft.com/office/drawing/2014/main" id="{B3F7DDE7-B65A-4174-B7DE-1ED1204DE65B}"/>
                        </a:ext>
                      </a:extLst>
                    </p:cNvPr>
                    <p:cNvGrpSpPr/>
                    <p:nvPr/>
                  </p:nvGrpSpPr>
                  <p:grpSpPr>
                    <a:xfrm>
                      <a:off x="3028343" y="3141952"/>
                      <a:ext cx="402287" cy="132521"/>
                      <a:chOff x="3028343" y="3141952"/>
                      <a:chExt cx="402287" cy="132521"/>
                    </a:xfrm>
                  </p:grpSpPr>
                  <p:sp>
                    <p:nvSpPr>
                      <p:cNvPr id="1738" name="Rectangle 1737">
                        <a:extLst>
                          <a:ext uri="{FF2B5EF4-FFF2-40B4-BE49-F238E27FC236}">
                            <a16:creationId xmlns:a16="http://schemas.microsoft.com/office/drawing/2014/main" id="{00C016E1-CB67-4127-9F5A-752C853DBA8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9" name="Rectangle 1738">
                        <a:extLst>
                          <a:ext uri="{FF2B5EF4-FFF2-40B4-BE49-F238E27FC236}">
                            <a16:creationId xmlns:a16="http://schemas.microsoft.com/office/drawing/2014/main" id="{4FB543F0-E92A-4ED9-8E9F-E3BB812201F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0" name="Rectangle 1739">
                        <a:extLst>
                          <a:ext uri="{FF2B5EF4-FFF2-40B4-BE49-F238E27FC236}">
                            <a16:creationId xmlns:a16="http://schemas.microsoft.com/office/drawing/2014/main" id="{81F1DFED-7ECE-415E-9B10-853DFFC730A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41" name="Rectangle 1740">
                        <a:extLst>
                          <a:ext uri="{FF2B5EF4-FFF2-40B4-BE49-F238E27FC236}">
                            <a16:creationId xmlns:a16="http://schemas.microsoft.com/office/drawing/2014/main" id="{C509FD69-EB4B-4152-A83D-47F2B810C47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33" name="Group 1732">
                      <a:extLst>
                        <a:ext uri="{FF2B5EF4-FFF2-40B4-BE49-F238E27FC236}">
                          <a16:creationId xmlns:a16="http://schemas.microsoft.com/office/drawing/2014/main" id="{8DD5C914-FCFA-4FBA-B1B2-78A7605D0FCF}"/>
                        </a:ext>
                      </a:extLst>
                    </p:cNvPr>
                    <p:cNvGrpSpPr/>
                    <p:nvPr/>
                  </p:nvGrpSpPr>
                  <p:grpSpPr>
                    <a:xfrm>
                      <a:off x="3430630" y="3141951"/>
                      <a:ext cx="402287" cy="132521"/>
                      <a:chOff x="3028343" y="3141952"/>
                      <a:chExt cx="402287" cy="132521"/>
                    </a:xfrm>
                  </p:grpSpPr>
                  <p:sp>
                    <p:nvSpPr>
                      <p:cNvPr id="1734" name="Rectangle 1733">
                        <a:extLst>
                          <a:ext uri="{FF2B5EF4-FFF2-40B4-BE49-F238E27FC236}">
                            <a16:creationId xmlns:a16="http://schemas.microsoft.com/office/drawing/2014/main" id="{F91D034B-4856-4E6D-8AC9-CFCBFAFAF1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5" name="Rectangle 1734">
                        <a:extLst>
                          <a:ext uri="{FF2B5EF4-FFF2-40B4-BE49-F238E27FC236}">
                            <a16:creationId xmlns:a16="http://schemas.microsoft.com/office/drawing/2014/main" id="{3B618B73-E798-4B91-88EE-782AD5F8D17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6" name="Rectangle 1735">
                        <a:extLst>
                          <a:ext uri="{FF2B5EF4-FFF2-40B4-BE49-F238E27FC236}">
                            <a16:creationId xmlns:a16="http://schemas.microsoft.com/office/drawing/2014/main" id="{FE03DD68-2907-4CAC-8CFE-3A4FF567F1E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7" name="Rectangle 1736">
                        <a:extLst>
                          <a:ext uri="{FF2B5EF4-FFF2-40B4-BE49-F238E27FC236}">
                            <a16:creationId xmlns:a16="http://schemas.microsoft.com/office/drawing/2014/main" id="{9A801691-51CD-475A-B0CC-F163601D731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23" name="Group 1722">
                    <a:extLst>
                      <a:ext uri="{FF2B5EF4-FFF2-40B4-BE49-F238E27FC236}">
                        <a16:creationId xmlns:a16="http://schemas.microsoft.com/office/drawing/2014/main" id="{67CAD298-BEC6-4E7B-A24C-C23FC4AD9FA8}"/>
                      </a:ext>
                    </a:extLst>
                  </p:cNvPr>
                  <p:cNvGrpSpPr/>
                  <p:nvPr/>
                </p:nvGrpSpPr>
                <p:grpSpPr>
                  <a:xfrm>
                    <a:off x="4146588" y="3141950"/>
                    <a:ext cx="402287" cy="132521"/>
                    <a:chOff x="3028343" y="3141952"/>
                    <a:chExt cx="402287" cy="132521"/>
                  </a:xfrm>
                </p:grpSpPr>
                <p:sp>
                  <p:nvSpPr>
                    <p:cNvPr id="1728" name="Rectangle 1727">
                      <a:extLst>
                        <a:ext uri="{FF2B5EF4-FFF2-40B4-BE49-F238E27FC236}">
                          <a16:creationId xmlns:a16="http://schemas.microsoft.com/office/drawing/2014/main" id="{662BCCCF-C6B0-4DC3-9A1F-1FA69EF5B7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9" name="Rectangle 1728">
                      <a:extLst>
                        <a:ext uri="{FF2B5EF4-FFF2-40B4-BE49-F238E27FC236}">
                          <a16:creationId xmlns:a16="http://schemas.microsoft.com/office/drawing/2014/main" id="{2A923E02-EBC4-4599-9FC1-FCFCB0ABE94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0" name="Rectangle 1729">
                      <a:extLst>
                        <a:ext uri="{FF2B5EF4-FFF2-40B4-BE49-F238E27FC236}">
                          <a16:creationId xmlns:a16="http://schemas.microsoft.com/office/drawing/2014/main" id="{2CA54E86-107C-408D-89BF-75742BFEE42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31" name="Rectangle 1730">
                      <a:extLst>
                        <a:ext uri="{FF2B5EF4-FFF2-40B4-BE49-F238E27FC236}">
                          <a16:creationId xmlns:a16="http://schemas.microsoft.com/office/drawing/2014/main" id="{775E01F9-DD61-47C6-ADDD-C2B2C0DDEB9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24" name="Group 1723">
                    <a:extLst>
                      <a:ext uri="{FF2B5EF4-FFF2-40B4-BE49-F238E27FC236}">
                        <a16:creationId xmlns:a16="http://schemas.microsoft.com/office/drawing/2014/main" id="{7F1A790A-FDD1-4D56-A909-C3A60234ED48}"/>
                      </a:ext>
                    </a:extLst>
                  </p:cNvPr>
                  <p:cNvGrpSpPr/>
                  <p:nvPr/>
                </p:nvGrpSpPr>
                <p:grpSpPr>
                  <a:xfrm>
                    <a:off x="3877519" y="3185350"/>
                    <a:ext cx="222402" cy="45719"/>
                    <a:chOff x="3610515" y="3580259"/>
                    <a:chExt cx="222402" cy="45719"/>
                  </a:xfrm>
                </p:grpSpPr>
                <p:sp>
                  <p:nvSpPr>
                    <p:cNvPr id="1725" name="Circle: Hollow 1724">
                      <a:extLst>
                        <a:ext uri="{FF2B5EF4-FFF2-40B4-BE49-F238E27FC236}">
                          <a16:creationId xmlns:a16="http://schemas.microsoft.com/office/drawing/2014/main" id="{E1168939-9E78-442E-81D1-743E396B50B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6" name="Circle: Hollow 1725">
                      <a:extLst>
                        <a:ext uri="{FF2B5EF4-FFF2-40B4-BE49-F238E27FC236}">
                          <a16:creationId xmlns:a16="http://schemas.microsoft.com/office/drawing/2014/main" id="{4ABC9AB5-F480-4BB9-B797-096FF06EB80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27" name="Circle: Hollow 1726">
                      <a:extLst>
                        <a:ext uri="{FF2B5EF4-FFF2-40B4-BE49-F238E27FC236}">
                          <a16:creationId xmlns:a16="http://schemas.microsoft.com/office/drawing/2014/main" id="{AF27C39F-B325-4A8D-B937-E934546733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701" name="Group 1700">
                  <a:extLst>
                    <a:ext uri="{FF2B5EF4-FFF2-40B4-BE49-F238E27FC236}">
                      <a16:creationId xmlns:a16="http://schemas.microsoft.com/office/drawing/2014/main" id="{FC1D2440-5E75-4D7A-A177-E2B5465D51F1}"/>
                    </a:ext>
                  </a:extLst>
                </p:cNvPr>
                <p:cNvGrpSpPr/>
                <p:nvPr/>
              </p:nvGrpSpPr>
              <p:grpSpPr>
                <a:xfrm>
                  <a:off x="3084903" y="3584285"/>
                  <a:ext cx="1520532" cy="132523"/>
                  <a:chOff x="3028343" y="3141950"/>
                  <a:chExt cx="1520532" cy="132523"/>
                </a:xfrm>
              </p:grpSpPr>
              <p:grpSp>
                <p:nvGrpSpPr>
                  <p:cNvPr id="1702" name="Group 1701">
                    <a:extLst>
                      <a:ext uri="{FF2B5EF4-FFF2-40B4-BE49-F238E27FC236}">
                        <a16:creationId xmlns:a16="http://schemas.microsoft.com/office/drawing/2014/main" id="{44B5DD77-3776-467E-B56E-8153D4CD9B9E}"/>
                      </a:ext>
                    </a:extLst>
                  </p:cNvPr>
                  <p:cNvGrpSpPr/>
                  <p:nvPr/>
                </p:nvGrpSpPr>
                <p:grpSpPr>
                  <a:xfrm>
                    <a:off x="3028343" y="3141951"/>
                    <a:ext cx="804574" cy="132522"/>
                    <a:chOff x="3028343" y="3141951"/>
                    <a:chExt cx="804574" cy="132522"/>
                  </a:xfrm>
                </p:grpSpPr>
                <p:grpSp>
                  <p:nvGrpSpPr>
                    <p:cNvPr id="1712" name="Group 1711">
                      <a:extLst>
                        <a:ext uri="{FF2B5EF4-FFF2-40B4-BE49-F238E27FC236}">
                          <a16:creationId xmlns:a16="http://schemas.microsoft.com/office/drawing/2014/main" id="{29711456-2B25-46A7-B8A2-5BC73D27CDFF}"/>
                        </a:ext>
                      </a:extLst>
                    </p:cNvPr>
                    <p:cNvGrpSpPr/>
                    <p:nvPr/>
                  </p:nvGrpSpPr>
                  <p:grpSpPr>
                    <a:xfrm>
                      <a:off x="3028343" y="3141952"/>
                      <a:ext cx="402287" cy="132521"/>
                      <a:chOff x="3028343" y="3141952"/>
                      <a:chExt cx="402287" cy="132521"/>
                    </a:xfrm>
                  </p:grpSpPr>
                  <p:sp>
                    <p:nvSpPr>
                      <p:cNvPr id="1718" name="Rectangle 1717">
                        <a:extLst>
                          <a:ext uri="{FF2B5EF4-FFF2-40B4-BE49-F238E27FC236}">
                            <a16:creationId xmlns:a16="http://schemas.microsoft.com/office/drawing/2014/main" id="{D69CDFD8-8A72-4256-8B28-357D12024A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9" name="Rectangle 1718">
                        <a:extLst>
                          <a:ext uri="{FF2B5EF4-FFF2-40B4-BE49-F238E27FC236}">
                            <a16:creationId xmlns:a16="http://schemas.microsoft.com/office/drawing/2014/main" id="{586E4E2F-3E80-4357-855B-6BE70B4EF48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0" name="Rectangle 1719">
                        <a:extLst>
                          <a:ext uri="{FF2B5EF4-FFF2-40B4-BE49-F238E27FC236}">
                            <a16:creationId xmlns:a16="http://schemas.microsoft.com/office/drawing/2014/main" id="{0253B06B-70C3-4BC6-9528-89470969D66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21" name="Rectangle 1720">
                        <a:extLst>
                          <a:ext uri="{FF2B5EF4-FFF2-40B4-BE49-F238E27FC236}">
                            <a16:creationId xmlns:a16="http://schemas.microsoft.com/office/drawing/2014/main" id="{02D7C800-092B-40DF-A93F-E707A6C58BB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13" name="Group 1712">
                      <a:extLst>
                        <a:ext uri="{FF2B5EF4-FFF2-40B4-BE49-F238E27FC236}">
                          <a16:creationId xmlns:a16="http://schemas.microsoft.com/office/drawing/2014/main" id="{ED80B6A5-87A2-4F81-9D32-B9D4D56CBABC}"/>
                        </a:ext>
                      </a:extLst>
                    </p:cNvPr>
                    <p:cNvGrpSpPr/>
                    <p:nvPr/>
                  </p:nvGrpSpPr>
                  <p:grpSpPr>
                    <a:xfrm>
                      <a:off x="3430630" y="3141951"/>
                      <a:ext cx="402287" cy="132521"/>
                      <a:chOff x="3028343" y="3141952"/>
                      <a:chExt cx="402287" cy="132521"/>
                    </a:xfrm>
                  </p:grpSpPr>
                  <p:sp>
                    <p:nvSpPr>
                      <p:cNvPr id="1714" name="Rectangle 1713">
                        <a:extLst>
                          <a:ext uri="{FF2B5EF4-FFF2-40B4-BE49-F238E27FC236}">
                            <a16:creationId xmlns:a16="http://schemas.microsoft.com/office/drawing/2014/main" id="{A160171E-B132-47C8-864B-4AECA3AC16F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5" name="Rectangle 1714">
                        <a:extLst>
                          <a:ext uri="{FF2B5EF4-FFF2-40B4-BE49-F238E27FC236}">
                            <a16:creationId xmlns:a16="http://schemas.microsoft.com/office/drawing/2014/main" id="{96ABB574-298A-4F2D-80AA-0793B937E75B}"/>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6" name="Rectangle 1715">
                        <a:extLst>
                          <a:ext uri="{FF2B5EF4-FFF2-40B4-BE49-F238E27FC236}">
                            <a16:creationId xmlns:a16="http://schemas.microsoft.com/office/drawing/2014/main" id="{F5F6CCD9-7507-4548-8B30-7C22A7604D1C}"/>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7" name="Rectangle 1716">
                        <a:extLst>
                          <a:ext uri="{FF2B5EF4-FFF2-40B4-BE49-F238E27FC236}">
                            <a16:creationId xmlns:a16="http://schemas.microsoft.com/office/drawing/2014/main" id="{65FF4FCF-0F94-493B-BAC9-FD514B6616D2}"/>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703" name="Group 1702">
                    <a:extLst>
                      <a:ext uri="{FF2B5EF4-FFF2-40B4-BE49-F238E27FC236}">
                        <a16:creationId xmlns:a16="http://schemas.microsoft.com/office/drawing/2014/main" id="{5F35B682-8C8F-4861-AF47-A739FD2E2442}"/>
                      </a:ext>
                    </a:extLst>
                  </p:cNvPr>
                  <p:cNvGrpSpPr/>
                  <p:nvPr/>
                </p:nvGrpSpPr>
                <p:grpSpPr>
                  <a:xfrm>
                    <a:off x="4146588" y="3141950"/>
                    <a:ext cx="402287" cy="132521"/>
                    <a:chOff x="3028343" y="3141952"/>
                    <a:chExt cx="402287" cy="132521"/>
                  </a:xfrm>
                </p:grpSpPr>
                <p:sp>
                  <p:nvSpPr>
                    <p:cNvPr id="1708" name="Rectangle 1707">
                      <a:extLst>
                        <a:ext uri="{FF2B5EF4-FFF2-40B4-BE49-F238E27FC236}">
                          <a16:creationId xmlns:a16="http://schemas.microsoft.com/office/drawing/2014/main" id="{38C15952-69F4-482E-9D9E-6A84AE09A5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09" name="Rectangle 1708">
                      <a:extLst>
                        <a:ext uri="{FF2B5EF4-FFF2-40B4-BE49-F238E27FC236}">
                          <a16:creationId xmlns:a16="http://schemas.microsoft.com/office/drawing/2014/main" id="{CFF8F1E3-87C1-4538-8AC1-C2341618ECE7}"/>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0" name="Rectangle 1709">
                      <a:extLst>
                        <a:ext uri="{FF2B5EF4-FFF2-40B4-BE49-F238E27FC236}">
                          <a16:creationId xmlns:a16="http://schemas.microsoft.com/office/drawing/2014/main" id="{97D3296F-8788-4AA0-AF2A-78ABB0BAD0C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711" name="Rectangle 1710">
                      <a:extLst>
                        <a:ext uri="{FF2B5EF4-FFF2-40B4-BE49-F238E27FC236}">
                          <a16:creationId xmlns:a16="http://schemas.microsoft.com/office/drawing/2014/main" id="{DC7C70C6-071E-45E9-B044-63047DA60A60}"/>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704" name="Group 1703">
                    <a:extLst>
                      <a:ext uri="{FF2B5EF4-FFF2-40B4-BE49-F238E27FC236}">
                        <a16:creationId xmlns:a16="http://schemas.microsoft.com/office/drawing/2014/main" id="{672175D3-EE5E-4815-8027-73EEC49C6F7C}"/>
                      </a:ext>
                    </a:extLst>
                  </p:cNvPr>
                  <p:cNvGrpSpPr/>
                  <p:nvPr/>
                </p:nvGrpSpPr>
                <p:grpSpPr>
                  <a:xfrm>
                    <a:off x="3877519" y="3185350"/>
                    <a:ext cx="222402" cy="45719"/>
                    <a:chOff x="3610515" y="3580259"/>
                    <a:chExt cx="222402" cy="45719"/>
                  </a:xfrm>
                </p:grpSpPr>
                <p:sp>
                  <p:nvSpPr>
                    <p:cNvPr id="1705" name="Circle: Hollow 1704">
                      <a:extLst>
                        <a:ext uri="{FF2B5EF4-FFF2-40B4-BE49-F238E27FC236}">
                          <a16:creationId xmlns:a16="http://schemas.microsoft.com/office/drawing/2014/main" id="{27315932-F655-4F0C-B648-C89FAC55CE2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6" name="Circle: Hollow 1705">
                      <a:extLst>
                        <a:ext uri="{FF2B5EF4-FFF2-40B4-BE49-F238E27FC236}">
                          <a16:creationId xmlns:a16="http://schemas.microsoft.com/office/drawing/2014/main" id="{DA0E78E7-50A5-4FDC-AA15-BD4EDE1AE13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707" name="Circle: Hollow 1706">
                      <a:extLst>
                        <a:ext uri="{FF2B5EF4-FFF2-40B4-BE49-F238E27FC236}">
                          <a16:creationId xmlns:a16="http://schemas.microsoft.com/office/drawing/2014/main" id="{28C06F6C-DCF2-44F8-A9B9-6CBE129DE9F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399" name="Group 1398">
                <a:extLst>
                  <a:ext uri="{FF2B5EF4-FFF2-40B4-BE49-F238E27FC236}">
                    <a16:creationId xmlns:a16="http://schemas.microsoft.com/office/drawing/2014/main" id="{054CAD1B-2529-4DF0-9B4C-77456590449F}"/>
                  </a:ext>
                </a:extLst>
              </p:cNvPr>
              <p:cNvGrpSpPr/>
              <p:nvPr/>
            </p:nvGrpSpPr>
            <p:grpSpPr>
              <a:xfrm>
                <a:off x="3101720" y="3414603"/>
                <a:ext cx="2196243" cy="354656"/>
                <a:chOff x="3086539" y="3584285"/>
                <a:chExt cx="1807454" cy="354656"/>
              </a:xfrm>
            </p:grpSpPr>
            <p:grpSp>
              <p:nvGrpSpPr>
                <p:cNvPr id="1549" name="Group 1548">
                  <a:extLst>
                    <a:ext uri="{FF2B5EF4-FFF2-40B4-BE49-F238E27FC236}">
                      <a16:creationId xmlns:a16="http://schemas.microsoft.com/office/drawing/2014/main" id="{DBD83E34-E20B-4F81-824C-42E89A03F03C}"/>
                    </a:ext>
                  </a:extLst>
                </p:cNvPr>
                <p:cNvGrpSpPr/>
                <p:nvPr/>
              </p:nvGrpSpPr>
              <p:grpSpPr>
                <a:xfrm>
                  <a:off x="3284033" y="3729438"/>
                  <a:ext cx="1609960" cy="209503"/>
                  <a:chOff x="3283150" y="4016396"/>
                  <a:chExt cx="1609960" cy="209503"/>
                </a:xfrm>
              </p:grpSpPr>
              <p:grpSp>
                <p:nvGrpSpPr>
                  <p:cNvPr id="1634" name="Group 1633">
                    <a:extLst>
                      <a:ext uri="{FF2B5EF4-FFF2-40B4-BE49-F238E27FC236}">
                        <a16:creationId xmlns:a16="http://schemas.microsoft.com/office/drawing/2014/main" id="{9D8E7F0D-F860-4724-910E-741AB34D37FA}"/>
                      </a:ext>
                    </a:extLst>
                  </p:cNvPr>
                  <p:cNvGrpSpPr/>
                  <p:nvPr/>
                </p:nvGrpSpPr>
                <p:grpSpPr>
                  <a:xfrm>
                    <a:off x="3370942" y="4093376"/>
                    <a:ext cx="1522168" cy="132523"/>
                    <a:chOff x="3028343" y="3141950"/>
                    <a:chExt cx="1522168" cy="132523"/>
                  </a:xfrm>
                </p:grpSpPr>
                <p:grpSp>
                  <p:nvGrpSpPr>
                    <p:cNvPr id="1677" name="Group 1676">
                      <a:extLst>
                        <a:ext uri="{FF2B5EF4-FFF2-40B4-BE49-F238E27FC236}">
                          <a16:creationId xmlns:a16="http://schemas.microsoft.com/office/drawing/2014/main" id="{6422A60E-E003-41F4-B4B7-E86472613CEC}"/>
                        </a:ext>
                      </a:extLst>
                    </p:cNvPr>
                    <p:cNvGrpSpPr/>
                    <p:nvPr/>
                  </p:nvGrpSpPr>
                  <p:grpSpPr>
                    <a:xfrm>
                      <a:off x="3028343" y="3141951"/>
                      <a:ext cx="804574" cy="132522"/>
                      <a:chOff x="3028343" y="3141951"/>
                      <a:chExt cx="804574" cy="132522"/>
                    </a:xfrm>
                  </p:grpSpPr>
                  <p:grpSp>
                    <p:nvGrpSpPr>
                      <p:cNvPr id="1687" name="Group 1686">
                        <a:extLst>
                          <a:ext uri="{FF2B5EF4-FFF2-40B4-BE49-F238E27FC236}">
                            <a16:creationId xmlns:a16="http://schemas.microsoft.com/office/drawing/2014/main" id="{D9E729EB-766E-4598-B5EC-3114CAFE403B}"/>
                          </a:ext>
                        </a:extLst>
                      </p:cNvPr>
                      <p:cNvGrpSpPr/>
                      <p:nvPr/>
                    </p:nvGrpSpPr>
                    <p:grpSpPr>
                      <a:xfrm>
                        <a:off x="3028343" y="3141952"/>
                        <a:ext cx="402287" cy="132521"/>
                        <a:chOff x="3028343" y="3141952"/>
                        <a:chExt cx="402287" cy="132521"/>
                      </a:xfrm>
                    </p:grpSpPr>
                    <p:sp>
                      <p:nvSpPr>
                        <p:cNvPr id="1693" name="Rectangle 1692">
                          <a:extLst>
                            <a:ext uri="{FF2B5EF4-FFF2-40B4-BE49-F238E27FC236}">
                              <a16:creationId xmlns:a16="http://schemas.microsoft.com/office/drawing/2014/main" id="{8FE2BAA4-5FAE-4968-B723-B9E2C2065B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4" name="Rectangle 1693">
                          <a:extLst>
                            <a:ext uri="{FF2B5EF4-FFF2-40B4-BE49-F238E27FC236}">
                              <a16:creationId xmlns:a16="http://schemas.microsoft.com/office/drawing/2014/main" id="{2EC80614-BC4B-4944-BE46-4CA495FA79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5" name="Rectangle 1694">
                          <a:extLst>
                            <a:ext uri="{FF2B5EF4-FFF2-40B4-BE49-F238E27FC236}">
                              <a16:creationId xmlns:a16="http://schemas.microsoft.com/office/drawing/2014/main" id="{D104C60F-3CCB-4661-9692-F26B5D1E0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6" name="Rectangle 1695">
                          <a:extLst>
                            <a:ext uri="{FF2B5EF4-FFF2-40B4-BE49-F238E27FC236}">
                              <a16:creationId xmlns:a16="http://schemas.microsoft.com/office/drawing/2014/main" id="{3DAA6346-35E9-408C-8121-397B3DE67D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88" name="Group 1687">
                        <a:extLst>
                          <a:ext uri="{FF2B5EF4-FFF2-40B4-BE49-F238E27FC236}">
                            <a16:creationId xmlns:a16="http://schemas.microsoft.com/office/drawing/2014/main" id="{B4CB84A1-3697-4EE7-98EC-EF2D4883A287}"/>
                          </a:ext>
                        </a:extLst>
                      </p:cNvPr>
                      <p:cNvGrpSpPr/>
                      <p:nvPr/>
                    </p:nvGrpSpPr>
                    <p:grpSpPr>
                      <a:xfrm>
                        <a:off x="3430630" y="3141951"/>
                        <a:ext cx="402287" cy="132521"/>
                        <a:chOff x="3028343" y="3141952"/>
                        <a:chExt cx="402287" cy="132521"/>
                      </a:xfrm>
                    </p:grpSpPr>
                    <p:sp>
                      <p:nvSpPr>
                        <p:cNvPr id="1689" name="Rectangle 1688">
                          <a:extLst>
                            <a:ext uri="{FF2B5EF4-FFF2-40B4-BE49-F238E27FC236}">
                              <a16:creationId xmlns:a16="http://schemas.microsoft.com/office/drawing/2014/main" id="{49EE1321-FA93-4568-A20E-F120E2A4C0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0" name="Rectangle 1689">
                          <a:extLst>
                            <a:ext uri="{FF2B5EF4-FFF2-40B4-BE49-F238E27FC236}">
                              <a16:creationId xmlns:a16="http://schemas.microsoft.com/office/drawing/2014/main" id="{33EB45B5-25A6-4D85-9AB8-219C5BA7F2A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1" name="Rectangle 1690">
                          <a:extLst>
                            <a:ext uri="{FF2B5EF4-FFF2-40B4-BE49-F238E27FC236}">
                              <a16:creationId xmlns:a16="http://schemas.microsoft.com/office/drawing/2014/main" id="{50BFA141-791D-4BA8-8B73-27CBCA3860F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92" name="Rectangle 1691">
                          <a:extLst>
                            <a:ext uri="{FF2B5EF4-FFF2-40B4-BE49-F238E27FC236}">
                              <a16:creationId xmlns:a16="http://schemas.microsoft.com/office/drawing/2014/main" id="{0615123A-D4AF-4807-9198-87397D7A77C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78" name="Group 1677">
                      <a:extLst>
                        <a:ext uri="{FF2B5EF4-FFF2-40B4-BE49-F238E27FC236}">
                          <a16:creationId xmlns:a16="http://schemas.microsoft.com/office/drawing/2014/main" id="{ED3E956F-280F-44B4-8DF9-4282E39C0D54}"/>
                        </a:ext>
                      </a:extLst>
                    </p:cNvPr>
                    <p:cNvGrpSpPr/>
                    <p:nvPr/>
                  </p:nvGrpSpPr>
                  <p:grpSpPr>
                    <a:xfrm>
                      <a:off x="4146588" y="3141950"/>
                      <a:ext cx="403923" cy="132521"/>
                      <a:chOff x="3028343" y="3141952"/>
                      <a:chExt cx="403923" cy="132521"/>
                    </a:xfrm>
                  </p:grpSpPr>
                  <p:sp>
                    <p:nvSpPr>
                      <p:cNvPr id="1683" name="Rectangle 1682">
                        <a:extLst>
                          <a:ext uri="{FF2B5EF4-FFF2-40B4-BE49-F238E27FC236}">
                            <a16:creationId xmlns:a16="http://schemas.microsoft.com/office/drawing/2014/main" id="{C9F892FC-2712-4660-833C-58029A912B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4" name="Rectangle 1683">
                        <a:extLst>
                          <a:ext uri="{FF2B5EF4-FFF2-40B4-BE49-F238E27FC236}">
                            <a16:creationId xmlns:a16="http://schemas.microsoft.com/office/drawing/2014/main" id="{59210FEA-264C-4578-BA63-CA90F996BA1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5" name="Rectangle 1684">
                        <a:extLst>
                          <a:ext uri="{FF2B5EF4-FFF2-40B4-BE49-F238E27FC236}">
                            <a16:creationId xmlns:a16="http://schemas.microsoft.com/office/drawing/2014/main" id="{88124FFB-01B6-4C22-B09A-FAD593879EDE}"/>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86" name="Rectangle 1685">
                        <a:extLst>
                          <a:ext uri="{FF2B5EF4-FFF2-40B4-BE49-F238E27FC236}">
                            <a16:creationId xmlns:a16="http://schemas.microsoft.com/office/drawing/2014/main" id="{58CFB059-4B30-484E-A91A-3572929CB5E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79" name="Group 1678">
                      <a:extLst>
                        <a:ext uri="{FF2B5EF4-FFF2-40B4-BE49-F238E27FC236}">
                          <a16:creationId xmlns:a16="http://schemas.microsoft.com/office/drawing/2014/main" id="{949BED50-FFB9-40B5-9076-3B1568371875}"/>
                        </a:ext>
                      </a:extLst>
                    </p:cNvPr>
                    <p:cNvGrpSpPr/>
                    <p:nvPr/>
                  </p:nvGrpSpPr>
                  <p:grpSpPr>
                    <a:xfrm>
                      <a:off x="3877519" y="3185350"/>
                      <a:ext cx="222402" cy="45719"/>
                      <a:chOff x="3610515" y="3580259"/>
                      <a:chExt cx="222402" cy="45719"/>
                    </a:xfrm>
                  </p:grpSpPr>
                  <p:sp>
                    <p:nvSpPr>
                      <p:cNvPr id="1680" name="Circle: Hollow 1679">
                        <a:extLst>
                          <a:ext uri="{FF2B5EF4-FFF2-40B4-BE49-F238E27FC236}">
                            <a16:creationId xmlns:a16="http://schemas.microsoft.com/office/drawing/2014/main" id="{E84B6EB2-7CD4-4D05-9544-635CE5DBA852}"/>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1" name="Circle: Hollow 1680">
                        <a:extLst>
                          <a:ext uri="{FF2B5EF4-FFF2-40B4-BE49-F238E27FC236}">
                            <a16:creationId xmlns:a16="http://schemas.microsoft.com/office/drawing/2014/main" id="{2E3ADAA4-C768-45EE-902A-AAD89553E18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82" name="Circle: Hollow 1681">
                        <a:extLst>
                          <a:ext uri="{FF2B5EF4-FFF2-40B4-BE49-F238E27FC236}">
                            <a16:creationId xmlns:a16="http://schemas.microsoft.com/office/drawing/2014/main" id="{34371561-0419-4B2A-8C37-E0DAA6F9CB2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5" name="Group 1634">
                    <a:extLst>
                      <a:ext uri="{FF2B5EF4-FFF2-40B4-BE49-F238E27FC236}">
                        <a16:creationId xmlns:a16="http://schemas.microsoft.com/office/drawing/2014/main" id="{312E1586-76E2-4FC1-82D4-273FDAF7735C}"/>
                      </a:ext>
                    </a:extLst>
                  </p:cNvPr>
                  <p:cNvGrpSpPr/>
                  <p:nvPr/>
                </p:nvGrpSpPr>
                <p:grpSpPr>
                  <a:xfrm>
                    <a:off x="3329008" y="4057316"/>
                    <a:ext cx="1520532" cy="132523"/>
                    <a:chOff x="3028343" y="3141950"/>
                    <a:chExt cx="1520532" cy="132523"/>
                  </a:xfrm>
                </p:grpSpPr>
                <p:grpSp>
                  <p:nvGrpSpPr>
                    <p:cNvPr id="1657" name="Group 1656">
                      <a:extLst>
                        <a:ext uri="{FF2B5EF4-FFF2-40B4-BE49-F238E27FC236}">
                          <a16:creationId xmlns:a16="http://schemas.microsoft.com/office/drawing/2014/main" id="{48204E8B-1983-4DEA-8933-B8B758DCE1DB}"/>
                        </a:ext>
                      </a:extLst>
                    </p:cNvPr>
                    <p:cNvGrpSpPr/>
                    <p:nvPr/>
                  </p:nvGrpSpPr>
                  <p:grpSpPr>
                    <a:xfrm>
                      <a:off x="3028343" y="3141951"/>
                      <a:ext cx="804574" cy="132522"/>
                      <a:chOff x="3028343" y="3141951"/>
                      <a:chExt cx="804574" cy="132522"/>
                    </a:xfrm>
                  </p:grpSpPr>
                  <p:grpSp>
                    <p:nvGrpSpPr>
                      <p:cNvPr id="1667" name="Group 1666">
                        <a:extLst>
                          <a:ext uri="{FF2B5EF4-FFF2-40B4-BE49-F238E27FC236}">
                            <a16:creationId xmlns:a16="http://schemas.microsoft.com/office/drawing/2014/main" id="{D806C0DD-20A5-489C-AF62-610F509D8EFC}"/>
                          </a:ext>
                        </a:extLst>
                      </p:cNvPr>
                      <p:cNvGrpSpPr/>
                      <p:nvPr/>
                    </p:nvGrpSpPr>
                    <p:grpSpPr>
                      <a:xfrm>
                        <a:off x="3028343" y="3141952"/>
                        <a:ext cx="402287" cy="132521"/>
                        <a:chOff x="3028343" y="3141952"/>
                        <a:chExt cx="402287" cy="132521"/>
                      </a:xfrm>
                    </p:grpSpPr>
                    <p:sp>
                      <p:nvSpPr>
                        <p:cNvPr id="1673" name="Rectangle 1672">
                          <a:extLst>
                            <a:ext uri="{FF2B5EF4-FFF2-40B4-BE49-F238E27FC236}">
                              <a16:creationId xmlns:a16="http://schemas.microsoft.com/office/drawing/2014/main" id="{1580C7CF-C181-4380-B5FA-4D4A890CC9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4" name="Rectangle 1673">
                          <a:extLst>
                            <a:ext uri="{FF2B5EF4-FFF2-40B4-BE49-F238E27FC236}">
                              <a16:creationId xmlns:a16="http://schemas.microsoft.com/office/drawing/2014/main" id="{FA55D78B-94ED-4EBD-9353-267D4A49671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5" name="Rectangle 1674">
                          <a:extLst>
                            <a:ext uri="{FF2B5EF4-FFF2-40B4-BE49-F238E27FC236}">
                              <a16:creationId xmlns:a16="http://schemas.microsoft.com/office/drawing/2014/main" id="{FDF3C4D5-B0A4-4C15-AB85-3A5374E28C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6" name="Rectangle 1675">
                          <a:extLst>
                            <a:ext uri="{FF2B5EF4-FFF2-40B4-BE49-F238E27FC236}">
                              <a16:creationId xmlns:a16="http://schemas.microsoft.com/office/drawing/2014/main" id="{1363A371-E2EE-4D5B-A9AD-6E821C4B888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68" name="Group 1667">
                        <a:extLst>
                          <a:ext uri="{FF2B5EF4-FFF2-40B4-BE49-F238E27FC236}">
                            <a16:creationId xmlns:a16="http://schemas.microsoft.com/office/drawing/2014/main" id="{65F8C46E-17B2-4815-A5DF-1155EC420C90}"/>
                          </a:ext>
                        </a:extLst>
                      </p:cNvPr>
                      <p:cNvGrpSpPr/>
                      <p:nvPr/>
                    </p:nvGrpSpPr>
                    <p:grpSpPr>
                      <a:xfrm>
                        <a:off x="3430630" y="3141951"/>
                        <a:ext cx="402287" cy="132521"/>
                        <a:chOff x="3028343" y="3141952"/>
                        <a:chExt cx="402287" cy="132521"/>
                      </a:xfrm>
                    </p:grpSpPr>
                    <p:sp>
                      <p:nvSpPr>
                        <p:cNvPr id="1669" name="Rectangle 1668">
                          <a:extLst>
                            <a:ext uri="{FF2B5EF4-FFF2-40B4-BE49-F238E27FC236}">
                              <a16:creationId xmlns:a16="http://schemas.microsoft.com/office/drawing/2014/main" id="{22D29DF8-E715-4292-BC36-3B0F05D21CD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0" name="Rectangle 1669">
                          <a:extLst>
                            <a:ext uri="{FF2B5EF4-FFF2-40B4-BE49-F238E27FC236}">
                              <a16:creationId xmlns:a16="http://schemas.microsoft.com/office/drawing/2014/main" id="{859B4B9D-2DE7-482F-8B14-4EE450CAD6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1" name="Rectangle 1670">
                          <a:extLst>
                            <a:ext uri="{FF2B5EF4-FFF2-40B4-BE49-F238E27FC236}">
                              <a16:creationId xmlns:a16="http://schemas.microsoft.com/office/drawing/2014/main" id="{7179F61B-90F4-45A7-9FC2-A1ADEF7772F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72" name="Rectangle 1671">
                          <a:extLst>
                            <a:ext uri="{FF2B5EF4-FFF2-40B4-BE49-F238E27FC236}">
                              <a16:creationId xmlns:a16="http://schemas.microsoft.com/office/drawing/2014/main" id="{63136370-F63C-44D9-9A07-D2EFD36CD2C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58" name="Group 1657">
                      <a:extLst>
                        <a:ext uri="{FF2B5EF4-FFF2-40B4-BE49-F238E27FC236}">
                          <a16:creationId xmlns:a16="http://schemas.microsoft.com/office/drawing/2014/main" id="{CE881F1A-36CF-4EA6-A949-4CE1F64FAD9A}"/>
                        </a:ext>
                      </a:extLst>
                    </p:cNvPr>
                    <p:cNvGrpSpPr/>
                    <p:nvPr/>
                  </p:nvGrpSpPr>
                  <p:grpSpPr>
                    <a:xfrm>
                      <a:off x="4146588" y="3141950"/>
                      <a:ext cx="402287" cy="132521"/>
                      <a:chOff x="3028343" y="3141952"/>
                      <a:chExt cx="402287" cy="132521"/>
                    </a:xfrm>
                  </p:grpSpPr>
                  <p:sp>
                    <p:nvSpPr>
                      <p:cNvPr id="1663" name="Rectangle 1662">
                        <a:extLst>
                          <a:ext uri="{FF2B5EF4-FFF2-40B4-BE49-F238E27FC236}">
                            <a16:creationId xmlns:a16="http://schemas.microsoft.com/office/drawing/2014/main" id="{14F7FCDA-7D41-430F-98D7-27AB016D9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4" name="Rectangle 1663">
                        <a:extLst>
                          <a:ext uri="{FF2B5EF4-FFF2-40B4-BE49-F238E27FC236}">
                            <a16:creationId xmlns:a16="http://schemas.microsoft.com/office/drawing/2014/main" id="{CE4F0A19-74DD-41F8-B352-F786C90874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5" name="Rectangle 1664">
                        <a:extLst>
                          <a:ext uri="{FF2B5EF4-FFF2-40B4-BE49-F238E27FC236}">
                            <a16:creationId xmlns:a16="http://schemas.microsoft.com/office/drawing/2014/main" id="{3D8EFDB8-D2B8-47F1-9ED8-FC78B95D8A0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66" name="Rectangle 1665">
                        <a:extLst>
                          <a:ext uri="{FF2B5EF4-FFF2-40B4-BE49-F238E27FC236}">
                            <a16:creationId xmlns:a16="http://schemas.microsoft.com/office/drawing/2014/main" id="{0C1697D2-919B-48B8-8C08-104AA3EBEA0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59" name="Group 1658">
                      <a:extLst>
                        <a:ext uri="{FF2B5EF4-FFF2-40B4-BE49-F238E27FC236}">
                          <a16:creationId xmlns:a16="http://schemas.microsoft.com/office/drawing/2014/main" id="{88241EB1-D44D-4B3C-8386-FBCBA1E52BFC}"/>
                        </a:ext>
                      </a:extLst>
                    </p:cNvPr>
                    <p:cNvGrpSpPr/>
                    <p:nvPr/>
                  </p:nvGrpSpPr>
                  <p:grpSpPr>
                    <a:xfrm>
                      <a:off x="3877519" y="3185350"/>
                      <a:ext cx="222402" cy="45719"/>
                      <a:chOff x="3610515" y="3580259"/>
                      <a:chExt cx="222402" cy="45719"/>
                    </a:xfrm>
                  </p:grpSpPr>
                  <p:sp>
                    <p:nvSpPr>
                      <p:cNvPr id="1660" name="Circle: Hollow 1659">
                        <a:extLst>
                          <a:ext uri="{FF2B5EF4-FFF2-40B4-BE49-F238E27FC236}">
                            <a16:creationId xmlns:a16="http://schemas.microsoft.com/office/drawing/2014/main" id="{AEB5E29D-CC26-4417-BCAA-640634957FC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1" name="Circle: Hollow 1660">
                        <a:extLst>
                          <a:ext uri="{FF2B5EF4-FFF2-40B4-BE49-F238E27FC236}">
                            <a16:creationId xmlns:a16="http://schemas.microsoft.com/office/drawing/2014/main" id="{5B6973C1-3D03-4EC7-85D5-7111CC5DFCB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62" name="Circle: Hollow 1661">
                        <a:extLst>
                          <a:ext uri="{FF2B5EF4-FFF2-40B4-BE49-F238E27FC236}">
                            <a16:creationId xmlns:a16="http://schemas.microsoft.com/office/drawing/2014/main" id="{67FCA453-6B1A-4B26-ADB1-5869C0655C80}"/>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636" name="Group 1635">
                    <a:extLst>
                      <a:ext uri="{FF2B5EF4-FFF2-40B4-BE49-F238E27FC236}">
                        <a16:creationId xmlns:a16="http://schemas.microsoft.com/office/drawing/2014/main" id="{AB751054-D2A1-4C34-8217-28603739B98D}"/>
                      </a:ext>
                    </a:extLst>
                  </p:cNvPr>
                  <p:cNvGrpSpPr/>
                  <p:nvPr/>
                </p:nvGrpSpPr>
                <p:grpSpPr>
                  <a:xfrm>
                    <a:off x="3283150" y="4016396"/>
                    <a:ext cx="1520532" cy="132523"/>
                    <a:chOff x="3028343" y="3141950"/>
                    <a:chExt cx="1520532" cy="132523"/>
                  </a:xfrm>
                </p:grpSpPr>
                <p:grpSp>
                  <p:nvGrpSpPr>
                    <p:cNvPr id="1637" name="Group 1636">
                      <a:extLst>
                        <a:ext uri="{FF2B5EF4-FFF2-40B4-BE49-F238E27FC236}">
                          <a16:creationId xmlns:a16="http://schemas.microsoft.com/office/drawing/2014/main" id="{359B399D-F9B1-474B-BD91-C50739632248}"/>
                        </a:ext>
                      </a:extLst>
                    </p:cNvPr>
                    <p:cNvGrpSpPr/>
                    <p:nvPr/>
                  </p:nvGrpSpPr>
                  <p:grpSpPr>
                    <a:xfrm>
                      <a:off x="3028343" y="3141951"/>
                      <a:ext cx="804574" cy="132522"/>
                      <a:chOff x="3028343" y="3141951"/>
                      <a:chExt cx="804574" cy="132522"/>
                    </a:xfrm>
                  </p:grpSpPr>
                  <p:grpSp>
                    <p:nvGrpSpPr>
                      <p:cNvPr id="1647" name="Group 1646">
                        <a:extLst>
                          <a:ext uri="{FF2B5EF4-FFF2-40B4-BE49-F238E27FC236}">
                            <a16:creationId xmlns:a16="http://schemas.microsoft.com/office/drawing/2014/main" id="{2DF7618E-6CC1-4212-9588-00503CD70922}"/>
                          </a:ext>
                        </a:extLst>
                      </p:cNvPr>
                      <p:cNvGrpSpPr/>
                      <p:nvPr/>
                    </p:nvGrpSpPr>
                    <p:grpSpPr>
                      <a:xfrm>
                        <a:off x="3028343" y="3141952"/>
                        <a:ext cx="402287" cy="132521"/>
                        <a:chOff x="3028343" y="3141952"/>
                        <a:chExt cx="402287" cy="132521"/>
                      </a:xfrm>
                    </p:grpSpPr>
                    <p:sp>
                      <p:nvSpPr>
                        <p:cNvPr id="1653" name="Rectangle 1652">
                          <a:extLst>
                            <a:ext uri="{FF2B5EF4-FFF2-40B4-BE49-F238E27FC236}">
                              <a16:creationId xmlns:a16="http://schemas.microsoft.com/office/drawing/2014/main" id="{523FCF46-6389-4AF7-995D-099A42F8CED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4" name="Rectangle 1653">
                          <a:extLst>
                            <a:ext uri="{FF2B5EF4-FFF2-40B4-BE49-F238E27FC236}">
                              <a16:creationId xmlns:a16="http://schemas.microsoft.com/office/drawing/2014/main" id="{8D6B8792-77DA-450C-8DDE-52D77008B2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5" name="Rectangle 1654">
                          <a:extLst>
                            <a:ext uri="{FF2B5EF4-FFF2-40B4-BE49-F238E27FC236}">
                              <a16:creationId xmlns:a16="http://schemas.microsoft.com/office/drawing/2014/main" id="{38ECC8A4-4ACE-4C62-AFB2-4008ACF1622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6" name="Rectangle 1655">
                          <a:extLst>
                            <a:ext uri="{FF2B5EF4-FFF2-40B4-BE49-F238E27FC236}">
                              <a16:creationId xmlns:a16="http://schemas.microsoft.com/office/drawing/2014/main" id="{80F34985-634D-4A7B-A9B3-3515C38E62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48" name="Group 1647">
                        <a:extLst>
                          <a:ext uri="{FF2B5EF4-FFF2-40B4-BE49-F238E27FC236}">
                            <a16:creationId xmlns:a16="http://schemas.microsoft.com/office/drawing/2014/main" id="{FFA4E839-300A-4F28-B1B0-DE79B56AF3F7}"/>
                          </a:ext>
                        </a:extLst>
                      </p:cNvPr>
                      <p:cNvGrpSpPr/>
                      <p:nvPr/>
                    </p:nvGrpSpPr>
                    <p:grpSpPr>
                      <a:xfrm>
                        <a:off x="3430630" y="3141951"/>
                        <a:ext cx="402287" cy="132521"/>
                        <a:chOff x="3028343" y="3141952"/>
                        <a:chExt cx="402287" cy="132521"/>
                      </a:xfrm>
                    </p:grpSpPr>
                    <p:sp>
                      <p:nvSpPr>
                        <p:cNvPr id="1649" name="Rectangle 1648">
                          <a:extLst>
                            <a:ext uri="{FF2B5EF4-FFF2-40B4-BE49-F238E27FC236}">
                              <a16:creationId xmlns:a16="http://schemas.microsoft.com/office/drawing/2014/main" id="{60C55999-7E9D-4476-A3FE-F12C7C74D1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0" name="Rectangle 1649">
                          <a:extLst>
                            <a:ext uri="{FF2B5EF4-FFF2-40B4-BE49-F238E27FC236}">
                              <a16:creationId xmlns:a16="http://schemas.microsoft.com/office/drawing/2014/main" id="{0231BCDE-1E4C-4994-B943-D594EFA27D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1" name="Rectangle 1650">
                          <a:extLst>
                            <a:ext uri="{FF2B5EF4-FFF2-40B4-BE49-F238E27FC236}">
                              <a16:creationId xmlns:a16="http://schemas.microsoft.com/office/drawing/2014/main" id="{F7922534-0FE7-4617-BB18-502991A4A1D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52" name="Rectangle 1651">
                          <a:extLst>
                            <a:ext uri="{FF2B5EF4-FFF2-40B4-BE49-F238E27FC236}">
                              <a16:creationId xmlns:a16="http://schemas.microsoft.com/office/drawing/2014/main" id="{E4CF9910-8D95-41E4-AC29-ED2AC272ED2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38" name="Group 1637">
                      <a:extLst>
                        <a:ext uri="{FF2B5EF4-FFF2-40B4-BE49-F238E27FC236}">
                          <a16:creationId xmlns:a16="http://schemas.microsoft.com/office/drawing/2014/main" id="{8809B60E-8B25-469F-A279-F214A59DC145}"/>
                        </a:ext>
                      </a:extLst>
                    </p:cNvPr>
                    <p:cNvGrpSpPr/>
                    <p:nvPr/>
                  </p:nvGrpSpPr>
                  <p:grpSpPr>
                    <a:xfrm>
                      <a:off x="4146588" y="3141950"/>
                      <a:ext cx="402287" cy="132521"/>
                      <a:chOff x="3028343" y="3141952"/>
                      <a:chExt cx="402287" cy="132521"/>
                    </a:xfrm>
                  </p:grpSpPr>
                  <p:sp>
                    <p:nvSpPr>
                      <p:cNvPr id="1643" name="Rectangle 1642">
                        <a:extLst>
                          <a:ext uri="{FF2B5EF4-FFF2-40B4-BE49-F238E27FC236}">
                            <a16:creationId xmlns:a16="http://schemas.microsoft.com/office/drawing/2014/main" id="{76D894D2-420D-4EA1-A258-94762303D4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4" name="Rectangle 1643">
                        <a:extLst>
                          <a:ext uri="{FF2B5EF4-FFF2-40B4-BE49-F238E27FC236}">
                            <a16:creationId xmlns:a16="http://schemas.microsoft.com/office/drawing/2014/main" id="{11C14F62-5205-4763-8E58-5DCA4B80EAB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5" name="Rectangle 1644">
                        <a:extLst>
                          <a:ext uri="{FF2B5EF4-FFF2-40B4-BE49-F238E27FC236}">
                            <a16:creationId xmlns:a16="http://schemas.microsoft.com/office/drawing/2014/main" id="{04F67DE7-A558-4C0E-8FAE-73950951A5E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46" name="Rectangle 1645">
                        <a:extLst>
                          <a:ext uri="{FF2B5EF4-FFF2-40B4-BE49-F238E27FC236}">
                            <a16:creationId xmlns:a16="http://schemas.microsoft.com/office/drawing/2014/main" id="{964BCEC4-40C1-497D-8C05-835814446C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39" name="Group 1638">
                      <a:extLst>
                        <a:ext uri="{FF2B5EF4-FFF2-40B4-BE49-F238E27FC236}">
                          <a16:creationId xmlns:a16="http://schemas.microsoft.com/office/drawing/2014/main" id="{2792213F-DDB6-4CCF-B080-7178CB186495}"/>
                        </a:ext>
                      </a:extLst>
                    </p:cNvPr>
                    <p:cNvGrpSpPr/>
                    <p:nvPr/>
                  </p:nvGrpSpPr>
                  <p:grpSpPr>
                    <a:xfrm>
                      <a:off x="3877519" y="3185350"/>
                      <a:ext cx="222402" cy="45719"/>
                      <a:chOff x="3610515" y="3580259"/>
                      <a:chExt cx="222402" cy="45719"/>
                    </a:xfrm>
                  </p:grpSpPr>
                  <p:sp>
                    <p:nvSpPr>
                      <p:cNvPr id="1640" name="Circle: Hollow 1639">
                        <a:extLst>
                          <a:ext uri="{FF2B5EF4-FFF2-40B4-BE49-F238E27FC236}">
                            <a16:creationId xmlns:a16="http://schemas.microsoft.com/office/drawing/2014/main" id="{32927C0F-B921-41DF-A58B-BEDEBB419BB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1" name="Circle: Hollow 1640">
                        <a:extLst>
                          <a:ext uri="{FF2B5EF4-FFF2-40B4-BE49-F238E27FC236}">
                            <a16:creationId xmlns:a16="http://schemas.microsoft.com/office/drawing/2014/main" id="{F7AE57B4-9102-4F4D-A103-340068C583C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42" name="Circle: Hollow 1641">
                        <a:extLst>
                          <a:ext uri="{FF2B5EF4-FFF2-40B4-BE49-F238E27FC236}">
                            <a16:creationId xmlns:a16="http://schemas.microsoft.com/office/drawing/2014/main" id="{F83D639D-C910-4410-AE83-71A2F6BB34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550" name="Group 1549">
                  <a:extLst>
                    <a:ext uri="{FF2B5EF4-FFF2-40B4-BE49-F238E27FC236}">
                      <a16:creationId xmlns:a16="http://schemas.microsoft.com/office/drawing/2014/main" id="{9D2FEFBF-900B-40DE-97C6-50DBDAFF96D0}"/>
                    </a:ext>
                  </a:extLst>
                </p:cNvPr>
                <p:cNvGrpSpPr/>
                <p:nvPr/>
              </p:nvGrpSpPr>
              <p:grpSpPr>
                <a:xfrm>
                  <a:off x="3239185" y="3697991"/>
                  <a:ext cx="1520532" cy="132523"/>
                  <a:chOff x="3028343" y="3141950"/>
                  <a:chExt cx="1520532" cy="132523"/>
                </a:xfrm>
              </p:grpSpPr>
              <p:grpSp>
                <p:nvGrpSpPr>
                  <p:cNvPr id="1614" name="Group 1613">
                    <a:extLst>
                      <a:ext uri="{FF2B5EF4-FFF2-40B4-BE49-F238E27FC236}">
                        <a16:creationId xmlns:a16="http://schemas.microsoft.com/office/drawing/2014/main" id="{F6DA30AD-2D56-498C-B227-E7EEF497348A}"/>
                      </a:ext>
                    </a:extLst>
                  </p:cNvPr>
                  <p:cNvGrpSpPr/>
                  <p:nvPr/>
                </p:nvGrpSpPr>
                <p:grpSpPr>
                  <a:xfrm>
                    <a:off x="3028343" y="3141951"/>
                    <a:ext cx="804574" cy="132522"/>
                    <a:chOff x="3028343" y="3141951"/>
                    <a:chExt cx="804574" cy="132522"/>
                  </a:xfrm>
                </p:grpSpPr>
                <p:grpSp>
                  <p:nvGrpSpPr>
                    <p:cNvPr id="1624" name="Group 1623">
                      <a:extLst>
                        <a:ext uri="{FF2B5EF4-FFF2-40B4-BE49-F238E27FC236}">
                          <a16:creationId xmlns:a16="http://schemas.microsoft.com/office/drawing/2014/main" id="{F45CAE6C-CE9A-442A-8AD8-CF5BAD002EC3}"/>
                        </a:ext>
                      </a:extLst>
                    </p:cNvPr>
                    <p:cNvGrpSpPr/>
                    <p:nvPr/>
                  </p:nvGrpSpPr>
                  <p:grpSpPr>
                    <a:xfrm>
                      <a:off x="3028343" y="3141952"/>
                      <a:ext cx="402287" cy="132521"/>
                      <a:chOff x="3028343" y="3141952"/>
                      <a:chExt cx="402287" cy="132521"/>
                    </a:xfrm>
                  </p:grpSpPr>
                  <p:sp>
                    <p:nvSpPr>
                      <p:cNvPr id="1630" name="Rectangle 1629">
                        <a:extLst>
                          <a:ext uri="{FF2B5EF4-FFF2-40B4-BE49-F238E27FC236}">
                            <a16:creationId xmlns:a16="http://schemas.microsoft.com/office/drawing/2014/main" id="{97E4C196-742B-400A-BB50-707ECE9F89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1" name="Rectangle 1630">
                        <a:extLst>
                          <a:ext uri="{FF2B5EF4-FFF2-40B4-BE49-F238E27FC236}">
                            <a16:creationId xmlns:a16="http://schemas.microsoft.com/office/drawing/2014/main" id="{08DD6D41-5809-4B58-A201-EA98C833B14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2" name="Rectangle 1631">
                        <a:extLst>
                          <a:ext uri="{FF2B5EF4-FFF2-40B4-BE49-F238E27FC236}">
                            <a16:creationId xmlns:a16="http://schemas.microsoft.com/office/drawing/2014/main" id="{E03F6A05-9CA2-4065-8835-E698C2CCAB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33" name="Rectangle 1632">
                        <a:extLst>
                          <a:ext uri="{FF2B5EF4-FFF2-40B4-BE49-F238E27FC236}">
                            <a16:creationId xmlns:a16="http://schemas.microsoft.com/office/drawing/2014/main" id="{A1AA0D27-CDFF-4984-8C7A-71BE4CE388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25" name="Group 1624">
                      <a:extLst>
                        <a:ext uri="{FF2B5EF4-FFF2-40B4-BE49-F238E27FC236}">
                          <a16:creationId xmlns:a16="http://schemas.microsoft.com/office/drawing/2014/main" id="{4E4B2054-9728-4140-8036-D4305B82375D}"/>
                        </a:ext>
                      </a:extLst>
                    </p:cNvPr>
                    <p:cNvGrpSpPr/>
                    <p:nvPr/>
                  </p:nvGrpSpPr>
                  <p:grpSpPr>
                    <a:xfrm>
                      <a:off x="3430630" y="3141951"/>
                      <a:ext cx="402287" cy="132521"/>
                      <a:chOff x="3028343" y="3141952"/>
                      <a:chExt cx="402287" cy="132521"/>
                    </a:xfrm>
                  </p:grpSpPr>
                  <p:sp>
                    <p:nvSpPr>
                      <p:cNvPr id="1626" name="Rectangle 1625">
                        <a:extLst>
                          <a:ext uri="{FF2B5EF4-FFF2-40B4-BE49-F238E27FC236}">
                            <a16:creationId xmlns:a16="http://schemas.microsoft.com/office/drawing/2014/main" id="{B1B6648A-0908-4EA5-980F-E95DFDEE98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7" name="Rectangle 1626">
                        <a:extLst>
                          <a:ext uri="{FF2B5EF4-FFF2-40B4-BE49-F238E27FC236}">
                            <a16:creationId xmlns:a16="http://schemas.microsoft.com/office/drawing/2014/main" id="{0C9D1EE5-5814-4987-8D47-FAB503C18AB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8" name="Rectangle 1627">
                        <a:extLst>
                          <a:ext uri="{FF2B5EF4-FFF2-40B4-BE49-F238E27FC236}">
                            <a16:creationId xmlns:a16="http://schemas.microsoft.com/office/drawing/2014/main" id="{F37FFE66-88DA-4C4D-9196-15492D64EAD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9" name="Rectangle 1628">
                        <a:extLst>
                          <a:ext uri="{FF2B5EF4-FFF2-40B4-BE49-F238E27FC236}">
                            <a16:creationId xmlns:a16="http://schemas.microsoft.com/office/drawing/2014/main" id="{158A9624-1A3F-41B0-8082-790E741314E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615" name="Group 1614">
                    <a:extLst>
                      <a:ext uri="{FF2B5EF4-FFF2-40B4-BE49-F238E27FC236}">
                        <a16:creationId xmlns:a16="http://schemas.microsoft.com/office/drawing/2014/main" id="{F0B039CE-B630-4B24-9B61-330FBDFB637B}"/>
                      </a:ext>
                    </a:extLst>
                  </p:cNvPr>
                  <p:cNvGrpSpPr/>
                  <p:nvPr/>
                </p:nvGrpSpPr>
                <p:grpSpPr>
                  <a:xfrm>
                    <a:off x="4146588" y="3141950"/>
                    <a:ext cx="402287" cy="132521"/>
                    <a:chOff x="3028343" y="3141952"/>
                    <a:chExt cx="402287" cy="132521"/>
                  </a:xfrm>
                </p:grpSpPr>
                <p:sp>
                  <p:nvSpPr>
                    <p:cNvPr id="1620" name="Rectangle 1619">
                      <a:extLst>
                        <a:ext uri="{FF2B5EF4-FFF2-40B4-BE49-F238E27FC236}">
                          <a16:creationId xmlns:a16="http://schemas.microsoft.com/office/drawing/2014/main" id="{712032C5-4752-4D7F-A39C-6A19AAC5ACF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1" name="Rectangle 1620">
                      <a:extLst>
                        <a:ext uri="{FF2B5EF4-FFF2-40B4-BE49-F238E27FC236}">
                          <a16:creationId xmlns:a16="http://schemas.microsoft.com/office/drawing/2014/main" id="{698B9E2E-A2D4-4F81-B62C-677E50C0604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2" name="Rectangle 1621">
                      <a:extLst>
                        <a:ext uri="{FF2B5EF4-FFF2-40B4-BE49-F238E27FC236}">
                          <a16:creationId xmlns:a16="http://schemas.microsoft.com/office/drawing/2014/main" id="{763D9EB1-551E-4C9A-958F-8AD71036FAC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23" name="Rectangle 1622">
                      <a:extLst>
                        <a:ext uri="{FF2B5EF4-FFF2-40B4-BE49-F238E27FC236}">
                          <a16:creationId xmlns:a16="http://schemas.microsoft.com/office/drawing/2014/main" id="{64F8BD0E-1F05-4FED-A484-A751CE4DE3C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16" name="Group 1615">
                    <a:extLst>
                      <a:ext uri="{FF2B5EF4-FFF2-40B4-BE49-F238E27FC236}">
                        <a16:creationId xmlns:a16="http://schemas.microsoft.com/office/drawing/2014/main" id="{9E55E336-90D1-4CD7-B031-BAD655CD9B36}"/>
                      </a:ext>
                    </a:extLst>
                  </p:cNvPr>
                  <p:cNvGrpSpPr/>
                  <p:nvPr/>
                </p:nvGrpSpPr>
                <p:grpSpPr>
                  <a:xfrm>
                    <a:off x="3877519" y="3185350"/>
                    <a:ext cx="222402" cy="45719"/>
                    <a:chOff x="3610515" y="3580259"/>
                    <a:chExt cx="222402" cy="45719"/>
                  </a:xfrm>
                </p:grpSpPr>
                <p:sp>
                  <p:nvSpPr>
                    <p:cNvPr id="1617" name="Circle: Hollow 1616">
                      <a:extLst>
                        <a:ext uri="{FF2B5EF4-FFF2-40B4-BE49-F238E27FC236}">
                          <a16:creationId xmlns:a16="http://schemas.microsoft.com/office/drawing/2014/main" id="{1DCB2654-0FF3-4230-8BC0-CC720AF9F7B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8" name="Circle: Hollow 1617">
                      <a:extLst>
                        <a:ext uri="{FF2B5EF4-FFF2-40B4-BE49-F238E27FC236}">
                          <a16:creationId xmlns:a16="http://schemas.microsoft.com/office/drawing/2014/main" id="{4A0164E3-8455-44BD-8C9E-BF15887A4BF6}"/>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619" name="Circle: Hollow 1618">
                      <a:extLst>
                        <a:ext uri="{FF2B5EF4-FFF2-40B4-BE49-F238E27FC236}">
                          <a16:creationId xmlns:a16="http://schemas.microsoft.com/office/drawing/2014/main" id="{529EB17A-A080-4532-A8B4-20FED598E21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1" name="Group 1550">
                  <a:extLst>
                    <a:ext uri="{FF2B5EF4-FFF2-40B4-BE49-F238E27FC236}">
                      <a16:creationId xmlns:a16="http://schemas.microsoft.com/office/drawing/2014/main" id="{A2A8C41B-D26B-4337-8386-D297756BCA97}"/>
                    </a:ext>
                  </a:extLst>
                </p:cNvPr>
                <p:cNvGrpSpPr/>
                <p:nvPr/>
              </p:nvGrpSpPr>
              <p:grpSpPr>
                <a:xfrm>
                  <a:off x="3184670" y="3655648"/>
                  <a:ext cx="1520532" cy="132523"/>
                  <a:chOff x="3028343" y="3141950"/>
                  <a:chExt cx="1520532" cy="132523"/>
                </a:xfrm>
              </p:grpSpPr>
              <p:grpSp>
                <p:nvGrpSpPr>
                  <p:cNvPr id="1594" name="Group 1593">
                    <a:extLst>
                      <a:ext uri="{FF2B5EF4-FFF2-40B4-BE49-F238E27FC236}">
                        <a16:creationId xmlns:a16="http://schemas.microsoft.com/office/drawing/2014/main" id="{367FC162-DB86-4892-851F-01D871ABB27B}"/>
                      </a:ext>
                    </a:extLst>
                  </p:cNvPr>
                  <p:cNvGrpSpPr/>
                  <p:nvPr/>
                </p:nvGrpSpPr>
                <p:grpSpPr>
                  <a:xfrm>
                    <a:off x="3028343" y="3141951"/>
                    <a:ext cx="804574" cy="132522"/>
                    <a:chOff x="3028343" y="3141951"/>
                    <a:chExt cx="804574" cy="132522"/>
                  </a:xfrm>
                </p:grpSpPr>
                <p:grpSp>
                  <p:nvGrpSpPr>
                    <p:cNvPr id="1604" name="Group 1603">
                      <a:extLst>
                        <a:ext uri="{FF2B5EF4-FFF2-40B4-BE49-F238E27FC236}">
                          <a16:creationId xmlns:a16="http://schemas.microsoft.com/office/drawing/2014/main" id="{93B062F5-FFEB-4E0E-822C-593A0650B80F}"/>
                        </a:ext>
                      </a:extLst>
                    </p:cNvPr>
                    <p:cNvGrpSpPr/>
                    <p:nvPr/>
                  </p:nvGrpSpPr>
                  <p:grpSpPr>
                    <a:xfrm>
                      <a:off x="3028343" y="3141952"/>
                      <a:ext cx="402287" cy="132521"/>
                      <a:chOff x="3028343" y="3141952"/>
                      <a:chExt cx="402287" cy="132521"/>
                    </a:xfrm>
                  </p:grpSpPr>
                  <p:sp>
                    <p:nvSpPr>
                      <p:cNvPr id="1610" name="Rectangle 1609">
                        <a:extLst>
                          <a:ext uri="{FF2B5EF4-FFF2-40B4-BE49-F238E27FC236}">
                            <a16:creationId xmlns:a16="http://schemas.microsoft.com/office/drawing/2014/main" id="{744C4ED1-A873-4630-AF55-E0AA204A9C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1" name="Rectangle 1610">
                        <a:extLst>
                          <a:ext uri="{FF2B5EF4-FFF2-40B4-BE49-F238E27FC236}">
                            <a16:creationId xmlns:a16="http://schemas.microsoft.com/office/drawing/2014/main" id="{0968BD40-0652-4AF7-A8C3-DFF1FDC19FC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2" name="Rectangle 1611">
                        <a:extLst>
                          <a:ext uri="{FF2B5EF4-FFF2-40B4-BE49-F238E27FC236}">
                            <a16:creationId xmlns:a16="http://schemas.microsoft.com/office/drawing/2014/main" id="{A49FA488-CE30-4490-B70D-6F76D3BC5BD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13" name="Rectangle 1612">
                        <a:extLst>
                          <a:ext uri="{FF2B5EF4-FFF2-40B4-BE49-F238E27FC236}">
                            <a16:creationId xmlns:a16="http://schemas.microsoft.com/office/drawing/2014/main" id="{24EEF9C9-C4C7-43D5-98DE-680A48EE1FC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605" name="Group 1604">
                      <a:extLst>
                        <a:ext uri="{FF2B5EF4-FFF2-40B4-BE49-F238E27FC236}">
                          <a16:creationId xmlns:a16="http://schemas.microsoft.com/office/drawing/2014/main" id="{6BED89AA-B0F0-451E-8C57-607310415C3F}"/>
                        </a:ext>
                      </a:extLst>
                    </p:cNvPr>
                    <p:cNvGrpSpPr/>
                    <p:nvPr/>
                  </p:nvGrpSpPr>
                  <p:grpSpPr>
                    <a:xfrm>
                      <a:off x="3430630" y="3141951"/>
                      <a:ext cx="402287" cy="132521"/>
                      <a:chOff x="3028343" y="3141952"/>
                      <a:chExt cx="402287" cy="132521"/>
                    </a:xfrm>
                  </p:grpSpPr>
                  <p:sp>
                    <p:nvSpPr>
                      <p:cNvPr id="1606" name="Rectangle 1605">
                        <a:extLst>
                          <a:ext uri="{FF2B5EF4-FFF2-40B4-BE49-F238E27FC236}">
                            <a16:creationId xmlns:a16="http://schemas.microsoft.com/office/drawing/2014/main" id="{6438966C-98DD-4724-B9D4-2929BAEEB4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7" name="Rectangle 1606">
                        <a:extLst>
                          <a:ext uri="{FF2B5EF4-FFF2-40B4-BE49-F238E27FC236}">
                            <a16:creationId xmlns:a16="http://schemas.microsoft.com/office/drawing/2014/main" id="{ADC4B9B8-7989-4420-8A30-A9138CD9A8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8" name="Rectangle 1607">
                        <a:extLst>
                          <a:ext uri="{FF2B5EF4-FFF2-40B4-BE49-F238E27FC236}">
                            <a16:creationId xmlns:a16="http://schemas.microsoft.com/office/drawing/2014/main" id="{A3D34CCF-B684-4293-AE4C-B200D8DB1B3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9" name="Rectangle 1608">
                        <a:extLst>
                          <a:ext uri="{FF2B5EF4-FFF2-40B4-BE49-F238E27FC236}">
                            <a16:creationId xmlns:a16="http://schemas.microsoft.com/office/drawing/2014/main" id="{BDD79E60-7A51-430C-B0AA-50FAB9808BC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95" name="Group 1594">
                    <a:extLst>
                      <a:ext uri="{FF2B5EF4-FFF2-40B4-BE49-F238E27FC236}">
                        <a16:creationId xmlns:a16="http://schemas.microsoft.com/office/drawing/2014/main" id="{313FBE6A-8E4F-4EDF-87C8-E58332C1FA5A}"/>
                      </a:ext>
                    </a:extLst>
                  </p:cNvPr>
                  <p:cNvGrpSpPr/>
                  <p:nvPr/>
                </p:nvGrpSpPr>
                <p:grpSpPr>
                  <a:xfrm>
                    <a:off x="4146588" y="3141950"/>
                    <a:ext cx="402287" cy="132521"/>
                    <a:chOff x="3028343" y="3141952"/>
                    <a:chExt cx="402287" cy="132521"/>
                  </a:xfrm>
                </p:grpSpPr>
                <p:sp>
                  <p:nvSpPr>
                    <p:cNvPr id="1600" name="Rectangle 1599">
                      <a:extLst>
                        <a:ext uri="{FF2B5EF4-FFF2-40B4-BE49-F238E27FC236}">
                          <a16:creationId xmlns:a16="http://schemas.microsoft.com/office/drawing/2014/main" id="{6FD61E31-4368-40FA-8A7C-A7C18DDF1E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1" name="Rectangle 1600">
                      <a:extLst>
                        <a:ext uri="{FF2B5EF4-FFF2-40B4-BE49-F238E27FC236}">
                          <a16:creationId xmlns:a16="http://schemas.microsoft.com/office/drawing/2014/main" id="{9AA720D2-CE37-4FD0-86EA-61AD6FB1926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2" name="Rectangle 1601">
                      <a:extLst>
                        <a:ext uri="{FF2B5EF4-FFF2-40B4-BE49-F238E27FC236}">
                          <a16:creationId xmlns:a16="http://schemas.microsoft.com/office/drawing/2014/main" id="{557FCB2E-7EB1-4CC5-9658-50E6BB11B2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603" name="Rectangle 1602">
                      <a:extLst>
                        <a:ext uri="{FF2B5EF4-FFF2-40B4-BE49-F238E27FC236}">
                          <a16:creationId xmlns:a16="http://schemas.microsoft.com/office/drawing/2014/main" id="{7B7C1F28-833D-4B08-88E2-C0343F524D7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96" name="Group 1595">
                    <a:extLst>
                      <a:ext uri="{FF2B5EF4-FFF2-40B4-BE49-F238E27FC236}">
                        <a16:creationId xmlns:a16="http://schemas.microsoft.com/office/drawing/2014/main" id="{2F2F3232-63BB-4F4A-93C9-E2ED21E435FB}"/>
                      </a:ext>
                    </a:extLst>
                  </p:cNvPr>
                  <p:cNvGrpSpPr/>
                  <p:nvPr/>
                </p:nvGrpSpPr>
                <p:grpSpPr>
                  <a:xfrm>
                    <a:off x="3877519" y="3185350"/>
                    <a:ext cx="222402" cy="45719"/>
                    <a:chOff x="3610515" y="3580259"/>
                    <a:chExt cx="222402" cy="45719"/>
                  </a:xfrm>
                </p:grpSpPr>
                <p:sp>
                  <p:nvSpPr>
                    <p:cNvPr id="1597" name="Circle: Hollow 1596">
                      <a:extLst>
                        <a:ext uri="{FF2B5EF4-FFF2-40B4-BE49-F238E27FC236}">
                          <a16:creationId xmlns:a16="http://schemas.microsoft.com/office/drawing/2014/main" id="{8E61B6A5-DE6D-417E-8592-556372C6B54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8" name="Circle: Hollow 1597">
                      <a:extLst>
                        <a:ext uri="{FF2B5EF4-FFF2-40B4-BE49-F238E27FC236}">
                          <a16:creationId xmlns:a16="http://schemas.microsoft.com/office/drawing/2014/main" id="{A9AD4915-0C96-440D-9E30-8155A6C21E6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99" name="Circle: Hollow 1598">
                      <a:extLst>
                        <a:ext uri="{FF2B5EF4-FFF2-40B4-BE49-F238E27FC236}">
                          <a16:creationId xmlns:a16="http://schemas.microsoft.com/office/drawing/2014/main" id="{A0C2DA24-DDB3-460B-98A0-E4E08522205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2" name="Group 1551">
                  <a:extLst>
                    <a:ext uri="{FF2B5EF4-FFF2-40B4-BE49-F238E27FC236}">
                      <a16:creationId xmlns:a16="http://schemas.microsoft.com/office/drawing/2014/main" id="{6EAE3DE4-E3AF-4AD3-A426-92ABDFCC584B}"/>
                    </a:ext>
                  </a:extLst>
                </p:cNvPr>
                <p:cNvGrpSpPr/>
                <p:nvPr/>
              </p:nvGrpSpPr>
              <p:grpSpPr>
                <a:xfrm>
                  <a:off x="3132347" y="3613303"/>
                  <a:ext cx="1520532" cy="132523"/>
                  <a:chOff x="3028343" y="3141950"/>
                  <a:chExt cx="1520532" cy="132523"/>
                </a:xfrm>
              </p:grpSpPr>
              <p:grpSp>
                <p:nvGrpSpPr>
                  <p:cNvPr id="1574" name="Group 1573">
                    <a:extLst>
                      <a:ext uri="{FF2B5EF4-FFF2-40B4-BE49-F238E27FC236}">
                        <a16:creationId xmlns:a16="http://schemas.microsoft.com/office/drawing/2014/main" id="{95658B56-8EC3-4F1F-A67F-C0D2FB037EEB}"/>
                      </a:ext>
                    </a:extLst>
                  </p:cNvPr>
                  <p:cNvGrpSpPr/>
                  <p:nvPr/>
                </p:nvGrpSpPr>
                <p:grpSpPr>
                  <a:xfrm>
                    <a:off x="3028343" y="3141951"/>
                    <a:ext cx="804574" cy="132522"/>
                    <a:chOff x="3028343" y="3141951"/>
                    <a:chExt cx="804574" cy="132522"/>
                  </a:xfrm>
                </p:grpSpPr>
                <p:grpSp>
                  <p:nvGrpSpPr>
                    <p:cNvPr id="1584" name="Group 1583">
                      <a:extLst>
                        <a:ext uri="{FF2B5EF4-FFF2-40B4-BE49-F238E27FC236}">
                          <a16:creationId xmlns:a16="http://schemas.microsoft.com/office/drawing/2014/main" id="{E0C60323-6609-4C53-91A9-9738FE05998B}"/>
                        </a:ext>
                      </a:extLst>
                    </p:cNvPr>
                    <p:cNvGrpSpPr/>
                    <p:nvPr/>
                  </p:nvGrpSpPr>
                  <p:grpSpPr>
                    <a:xfrm>
                      <a:off x="3028343" y="3141952"/>
                      <a:ext cx="402287" cy="132521"/>
                      <a:chOff x="3028343" y="3141952"/>
                      <a:chExt cx="402287" cy="132521"/>
                    </a:xfrm>
                  </p:grpSpPr>
                  <p:sp>
                    <p:nvSpPr>
                      <p:cNvPr id="1590" name="Rectangle 1589">
                        <a:extLst>
                          <a:ext uri="{FF2B5EF4-FFF2-40B4-BE49-F238E27FC236}">
                            <a16:creationId xmlns:a16="http://schemas.microsoft.com/office/drawing/2014/main" id="{A5F9DA38-4DAA-4B8A-8A1E-CDA0C5E9ED0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1" name="Rectangle 1590">
                        <a:extLst>
                          <a:ext uri="{FF2B5EF4-FFF2-40B4-BE49-F238E27FC236}">
                            <a16:creationId xmlns:a16="http://schemas.microsoft.com/office/drawing/2014/main" id="{FEEAD658-2588-4D83-B83E-6A8FDC136156}"/>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2" name="Rectangle 1591">
                        <a:extLst>
                          <a:ext uri="{FF2B5EF4-FFF2-40B4-BE49-F238E27FC236}">
                            <a16:creationId xmlns:a16="http://schemas.microsoft.com/office/drawing/2014/main" id="{A7C74BDD-CC13-4FFA-8B01-2852BBE43FB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93" name="Rectangle 1592">
                        <a:extLst>
                          <a:ext uri="{FF2B5EF4-FFF2-40B4-BE49-F238E27FC236}">
                            <a16:creationId xmlns:a16="http://schemas.microsoft.com/office/drawing/2014/main" id="{8454A98A-6F3B-40CE-BB0A-60A68E1E8F97}"/>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85" name="Group 1584">
                      <a:extLst>
                        <a:ext uri="{FF2B5EF4-FFF2-40B4-BE49-F238E27FC236}">
                          <a16:creationId xmlns:a16="http://schemas.microsoft.com/office/drawing/2014/main" id="{634F86E8-0EA5-4A32-87B1-66DF14F29FAD}"/>
                        </a:ext>
                      </a:extLst>
                    </p:cNvPr>
                    <p:cNvGrpSpPr/>
                    <p:nvPr/>
                  </p:nvGrpSpPr>
                  <p:grpSpPr>
                    <a:xfrm>
                      <a:off x="3430630" y="3141951"/>
                      <a:ext cx="402287" cy="132521"/>
                      <a:chOff x="3028343" y="3141952"/>
                      <a:chExt cx="402287" cy="132521"/>
                    </a:xfrm>
                  </p:grpSpPr>
                  <p:sp>
                    <p:nvSpPr>
                      <p:cNvPr id="1586" name="Rectangle 1585">
                        <a:extLst>
                          <a:ext uri="{FF2B5EF4-FFF2-40B4-BE49-F238E27FC236}">
                            <a16:creationId xmlns:a16="http://schemas.microsoft.com/office/drawing/2014/main" id="{A63BA893-2F0F-4B89-A684-550E2D04FE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7" name="Rectangle 1586">
                        <a:extLst>
                          <a:ext uri="{FF2B5EF4-FFF2-40B4-BE49-F238E27FC236}">
                            <a16:creationId xmlns:a16="http://schemas.microsoft.com/office/drawing/2014/main" id="{43446E8D-79A9-4813-953B-6D074096D27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8" name="Rectangle 1587">
                        <a:extLst>
                          <a:ext uri="{FF2B5EF4-FFF2-40B4-BE49-F238E27FC236}">
                            <a16:creationId xmlns:a16="http://schemas.microsoft.com/office/drawing/2014/main" id="{67B700DE-6524-45FB-9323-9FAAA2970A15}"/>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9" name="Rectangle 1588">
                        <a:extLst>
                          <a:ext uri="{FF2B5EF4-FFF2-40B4-BE49-F238E27FC236}">
                            <a16:creationId xmlns:a16="http://schemas.microsoft.com/office/drawing/2014/main" id="{43E029E7-94BF-4AA0-8891-A6717FDD6F0C}"/>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75" name="Group 1574">
                    <a:extLst>
                      <a:ext uri="{FF2B5EF4-FFF2-40B4-BE49-F238E27FC236}">
                        <a16:creationId xmlns:a16="http://schemas.microsoft.com/office/drawing/2014/main" id="{BE1C8A68-6D83-4154-8E5C-8C51ACE4EBD2}"/>
                      </a:ext>
                    </a:extLst>
                  </p:cNvPr>
                  <p:cNvGrpSpPr/>
                  <p:nvPr/>
                </p:nvGrpSpPr>
                <p:grpSpPr>
                  <a:xfrm>
                    <a:off x="4146588" y="3141950"/>
                    <a:ext cx="402287" cy="132521"/>
                    <a:chOff x="3028343" y="3141952"/>
                    <a:chExt cx="402287" cy="132521"/>
                  </a:xfrm>
                </p:grpSpPr>
                <p:sp>
                  <p:nvSpPr>
                    <p:cNvPr id="1580" name="Rectangle 1579">
                      <a:extLst>
                        <a:ext uri="{FF2B5EF4-FFF2-40B4-BE49-F238E27FC236}">
                          <a16:creationId xmlns:a16="http://schemas.microsoft.com/office/drawing/2014/main" id="{F0BADCB3-994F-4FBF-85CB-C64AF504B5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1" name="Rectangle 1580">
                      <a:extLst>
                        <a:ext uri="{FF2B5EF4-FFF2-40B4-BE49-F238E27FC236}">
                          <a16:creationId xmlns:a16="http://schemas.microsoft.com/office/drawing/2014/main" id="{AC972B43-B530-4A5D-AB53-A47AFC15C095}"/>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2" name="Rectangle 1581">
                      <a:extLst>
                        <a:ext uri="{FF2B5EF4-FFF2-40B4-BE49-F238E27FC236}">
                          <a16:creationId xmlns:a16="http://schemas.microsoft.com/office/drawing/2014/main" id="{C97B15DB-480A-4F48-AA4F-C315D02D990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83" name="Rectangle 1582">
                      <a:extLst>
                        <a:ext uri="{FF2B5EF4-FFF2-40B4-BE49-F238E27FC236}">
                          <a16:creationId xmlns:a16="http://schemas.microsoft.com/office/drawing/2014/main" id="{992C5047-CDA3-4350-A7F1-94B30F8F6AFA}"/>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76" name="Group 1575">
                    <a:extLst>
                      <a:ext uri="{FF2B5EF4-FFF2-40B4-BE49-F238E27FC236}">
                        <a16:creationId xmlns:a16="http://schemas.microsoft.com/office/drawing/2014/main" id="{F754F245-E8BD-45F3-8217-36527E8980D8}"/>
                      </a:ext>
                    </a:extLst>
                  </p:cNvPr>
                  <p:cNvGrpSpPr/>
                  <p:nvPr/>
                </p:nvGrpSpPr>
                <p:grpSpPr>
                  <a:xfrm>
                    <a:off x="3877519" y="3185350"/>
                    <a:ext cx="222402" cy="45719"/>
                    <a:chOff x="3610515" y="3580259"/>
                    <a:chExt cx="222402" cy="45719"/>
                  </a:xfrm>
                </p:grpSpPr>
                <p:sp>
                  <p:nvSpPr>
                    <p:cNvPr id="1577" name="Circle: Hollow 1576">
                      <a:extLst>
                        <a:ext uri="{FF2B5EF4-FFF2-40B4-BE49-F238E27FC236}">
                          <a16:creationId xmlns:a16="http://schemas.microsoft.com/office/drawing/2014/main" id="{6F36D90D-0844-4AFA-90C1-049A3BBF36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8" name="Circle: Hollow 1577">
                      <a:extLst>
                        <a:ext uri="{FF2B5EF4-FFF2-40B4-BE49-F238E27FC236}">
                          <a16:creationId xmlns:a16="http://schemas.microsoft.com/office/drawing/2014/main" id="{CAC9E9FF-D5D4-43BB-8F2E-BA080E8B688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79" name="Circle: Hollow 1578">
                      <a:extLst>
                        <a:ext uri="{FF2B5EF4-FFF2-40B4-BE49-F238E27FC236}">
                          <a16:creationId xmlns:a16="http://schemas.microsoft.com/office/drawing/2014/main" id="{E01165AF-8D5E-4281-BB4C-4577533A04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553" name="Group 1552">
                  <a:extLst>
                    <a:ext uri="{FF2B5EF4-FFF2-40B4-BE49-F238E27FC236}">
                      <a16:creationId xmlns:a16="http://schemas.microsoft.com/office/drawing/2014/main" id="{F09B4F9B-2A7A-4137-AA54-4754C3B0A99B}"/>
                    </a:ext>
                  </a:extLst>
                </p:cNvPr>
                <p:cNvGrpSpPr/>
                <p:nvPr/>
              </p:nvGrpSpPr>
              <p:grpSpPr>
                <a:xfrm>
                  <a:off x="3086539" y="3584285"/>
                  <a:ext cx="1518896" cy="132523"/>
                  <a:chOff x="3029979" y="3141950"/>
                  <a:chExt cx="1518896" cy="132523"/>
                </a:xfrm>
              </p:grpSpPr>
              <p:grpSp>
                <p:nvGrpSpPr>
                  <p:cNvPr id="1554" name="Group 1553">
                    <a:extLst>
                      <a:ext uri="{FF2B5EF4-FFF2-40B4-BE49-F238E27FC236}">
                        <a16:creationId xmlns:a16="http://schemas.microsoft.com/office/drawing/2014/main" id="{894285C5-A564-4DDE-8416-50C7409122C2}"/>
                      </a:ext>
                    </a:extLst>
                  </p:cNvPr>
                  <p:cNvGrpSpPr/>
                  <p:nvPr/>
                </p:nvGrpSpPr>
                <p:grpSpPr>
                  <a:xfrm>
                    <a:off x="3029979" y="3141951"/>
                    <a:ext cx="804574" cy="132522"/>
                    <a:chOff x="3029979" y="3141951"/>
                    <a:chExt cx="804574" cy="132522"/>
                  </a:xfrm>
                </p:grpSpPr>
                <p:grpSp>
                  <p:nvGrpSpPr>
                    <p:cNvPr id="1564" name="Group 1563">
                      <a:extLst>
                        <a:ext uri="{FF2B5EF4-FFF2-40B4-BE49-F238E27FC236}">
                          <a16:creationId xmlns:a16="http://schemas.microsoft.com/office/drawing/2014/main" id="{C65DB923-1DCA-4811-8DB9-752B5C20148D}"/>
                        </a:ext>
                      </a:extLst>
                    </p:cNvPr>
                    <p:cNvGrpSpPr/>
                    <p:nvPr/>
                  </p:nvGrpSpPr>
                  <p:grpSpPr>
                    <a:xfrm>
                      <a:off x="3029979" y="3141952"/>
                      <a:ext cx="402287" cy="132521"/>
                      <a:chOff x="3029979" y="3141952"/>
                      <a:chExt cx="402287" cy="132521"/>
                    </a:xfrm>
                  </p:grpSpPr>
                  <p:sp>
                    <p:nvSpPr>
                      <p:cNvPr id="1570" name="Rectangle 1569">
                        <a:extLst>
                          <a:ext uri="{FF2B5EF4-FFF2-40B4-BE49-F238E27FC236}">
                            <a16:creationId xmlns:a16="http://schemas.microsoft.com/office/drawing/2014/main" id="{2EE5FCF8-FE9B-4A3C-9E29-252989DBA9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1" name="Rectangle 1570">
                        <a:extLst>
                          <a:ext uri="{FF2B5EF4-FFF2-40B4-BE49-F238E27FC236}">
                            <a16:creationId xmlns:a16="http://schemas.microsoft.com/office/drawing/2014/main" id="{43A4D77E-E34A-4F40-9B82-4AFBDC4E24BA}"/>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2" name="Rectangle 1571">
                        <a:extLst>
                          <a:ext uri="{FF2B5EF4-FFF2-40B4-BE49-F238E27FC236}">
                            <a16:creationId xmlns:a16="http://schemas.microsoft.com/office/drawing/2014/main" id="{5AADC0D0-852C-42F8-B0A2-B40C1B1A2DD0}"/>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73" name="Rectangle 1572">
                        <a:extLst>
                          <a:ext uri="{FF2B5EF4-FFF2-40B4-BE49-F238E27FC236}">
                            <a16:creationId xmlns:a16="http://schemas.microsoft.com/office/drawing/2014/main" id="{3A1FAFC9-73A9-494D-9EA6-BB74558287AD}"/>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65" name="Group 1564">
                      <a:extLst>
                        <a:ext uri="{FF2B5EF4-FFF2-40B4-BE49-F238E27FC236}">
                          <a16:creationId xmlns:a16="http://schemas.microsoft.com/office/drawing/2014/main" id="{B7F34147-E38C-4B92-B00C-147F1CAAFFE3}"/>
                        </a:ext>
                      </a:extLst>
                    </p:cNvPr>
                    <p:cNvGrpSpPr/>
                    <p:nvPr/>
                  </p:nvGrpSpPr>
                  <p:grpSpPr>
                    <a:xfrm>
                      <a:off x="3432266" y="3141951"/>
                      <a:ext cx="402287" cy="132521"/>
                      <a:chOff x="3029979" y="3141952"/>
                      <a:chExt cx="402287" cy="132521"/>
                    </a:xfrm>
                  </p:grpSpPr>
                  <p:sp>
                    <p:nvSpPr>
                      <p:cNvPr id="1566" name="Rectangle 1565">
                        <a:extLst>
                          <a:ext uri="{FF2B5EF4-FFF2-40B4-BE49-F238E27FC236}">
                            <a16:creationId xmlns:a16="http://schemas.microsoft.com/office/drawing/2014/main" id="{4FFCF614-B591-4EFF-BF96-75EA5EC2B28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7" name="Rectangle 1566">
                        <a:extLst>
                          <a:ext uri="{FF2B5EF4-FFF2-40B4-BE49-F238E27FC236}">
                            <a16:creationId xmlns:a16="http://schemas.microsoft.com/office/drawing/2014/main" id="{7A78A11D-268D-4CE0-BEB0-CFCA35010EF3}"/>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8" name="Rectangle 1567">
                        <a:extLst>
                          <a:ext uri="{FF2B5EF4-FFF2-40B4-BE49-F238E27FC236}">
                            <a16:creationId xmlns:a16="http://schemas.microsoft.com/office/drawing/2014/main" id="{7D5E6BBE-5EB7-4AE3-B6E2-BE1E19D548C5}"/>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9" name="Rectangle 1568">
                        <a:extLst>
                          <a:ext uri="{FF2B5EF4-FFF2-40B4-BE49-F238E27FC236}">
                            <a16:creationId xmlns:a16="http://schemas.microsoft.com/office/drawing/2014/main" id="{CBBC07BD-2F13-4AFC-B1D9-E3DE14E49D1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55" name="Group 1554">
                    <a:extLst>
                      <a:ext uri="{FF2B5EF4-FFF2-40B4-BE49-F238E27FC236}">
                        <a16:creationId xmlns:a16="http://schemas.microsoft.com/office/drawing/2014/main" id="{F8EF1A83-5AE2-46DB-AA96-75A47B96D3B9}"/>
                      </a:ext>
                    </a:extLst>
                  </p:cNvPr>
                  <p:cNvGrpSpPr/>
                  <p:nvPr/>
                </p:nvGrpSpPr>
                <p:grpSpPr>
                  <a:xfrm>
                    <a:off x="4146588" y="3141950"/>
                    <a:ext cx="402287" cy="132521"/>
                    <a:chOff x="3028343" y="3141952"/>
                    <a:chExt cx="402287" cy="132521"/>
                  </a:xfrm>
                </p:grpSpPr>
                <p:sp>
                  <p:nvSpPr>
                    <p:cNvPr id="1560" name="Rectangle 1559">
                      <a:extLst>
                        <a:ext uri="{FF2B5EF4-FFF2-40B4-BE49-F238E27FC236}">
                          <a16:creationId xmlns:a16="http://schemas.microsoft.com/office/drawing/2014/main" id="{BC57278C-392A-453A-9F77-DAFC614599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1" name="Rectangle 1560">
                      <a:extLst>
                        <a:ext uri="{FF2B5EF4-FFF2-40B4-BE49-F238E27FC236}">
                          <a16:creationId xmlns:a16="http://schemas.microsoft.com/office/drawing/2014/main" id="{4BF27EC0-B63F-4793-A1BE-EBCE89204D1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2" name="Rectangle 1561">
                      <a:extLst>
                        <a:ext uri="{FF2B5EF4-FFF2-40B4-BE49-F238E27FC236}">
                          <a16:creationId xmlns:a16="http://schemas.microsoft.com/office/drawing/2014/main" id="{14B0449E-6A93-4137-981A-ABD9FC3A4E4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63" name="Rectangle 1562">
                      <a:extLst>
                        <a:ext uri="{FF2B5EF4-FFF2-40B4-BE49-F238E27FC236}">
                          <a16:creationId xmlns:a16="http://schemas.microsoft.com/office/drawing/2014/main" id="{5964ACA2-1559-45D1-B990-B0437F72EDD7}"/>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56" name="Group 1555">
                    <a:extLst>
                      <a:ext uri="{FF2B5EF4-FFF2-40B4-BE49-F238E27FC236}">
                        <a16:creationId xmlns:a16="http://schemas.microsoft.com/office/drawing/2014/main" id="{A4279878-D61F-4D12-88E9-18C7757057C2}"/>
                      </a:ext>
                    </a:extLst>
                  </p:cNvPr>
                  <p:cNvGrpSpPr/>
                  <p:nvPr/>
                </p:nvGrpSpPr>
                <p:grpSpPr>
                  <a:xfrm>
                    <a:off x="3877519" y="3185350"/>
                    <a:ext cx="222402" cy="45719"/>
                    <a:chOff x="3610515" y="3580259"/>
                    <a:chExt cx="222402" cy="45719"/>
                  </a:xfrm>
                </p:grpSpPr>
                <p:sp>
                  <p:nvSpPr>
                    <p:cNvPr id="1557" name="Circle: Hollow 1556">
                      <a:extLst>
                        <a:ext uri="{FF2B5EF4-FFF2-40B4-BE49-F238E27FC236}">
                          <a16:creationId xmlns:a16="http://schemas.microsoft.com/office/drawing/2014/main" id="{F619BEE3-AA0A-4F69-AE42-2137F5AA8E7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8" name="Circle: Hollow 1557">
                      <a:extLst>
                        <a:ext uri="{FF2B5EF4-FFF2-40B4-BE49-F238E27FC236}">
                          <a16:creationId xmlns:a16="http://schemas.microsoft.com/office/drawing/2014/main" id="{D9A5E922-4D99-4F40-99B9-0326F21F929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59" name="Circle: Hollow 1558">
                      <a:extLst>
                        <a:ext uri="{FF2B5EF4-FFF2-40B4-BE49-F238E27FC236}">
                          <a16:creationId xmlns:a16="http://schemas.microsoft.com/office/drawing/2014/main" id="{6907BF71-A5D5-4F2B-A9E3-56F7C6607BC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0" name="Group 1399">
                <a:extLst>
                  <a:ext uri="{FF2B5EF4-FFF2-40B4-BE49-F238E27FC236}">
                    <a16:creationId xmlns:a16="http://schemas.microsoft.com/office/drawing/2014/main" id="{A1F49D85-119C-4FBE-99E4-3B62F62DEB55}"/>
                  </a:ext>
                </a:extLst>
              </p:cNvPr>
              <p:cNvGrpSpPr/>
              <p:nvPr/>
            </p:nvGrpSpPr>
            <p:grpSpPr>
              <a:xfrm>
                <a:off x="3100604" y="3533794"/>
                <a:ext cx="2196243" cy="354656"/>
                <a:chOff x="3084903" y="3584285"/>
                <a:chExt cx="1807454" cy="354656"/>
              </a:xfrm>
            </p:grpSpPr>
            <p:grpSp>
              <p:nvGrpSpPr>
                <p:cNvPr id="1401" name="Group 1400">
                  <a:extLst>
                    <a:ext uri="{FF2B5EF4-FFF2-40B4-BE49-F238E27FC236}">
                      <a16:creationId xmlns:a16="http://schemas.microsoft.com/office/drawing/2014/main" id="{69564829-5FF6-4A2C-8342-1BB9C94983D7}"/>
                    </a:ext>
                  </a:extLst>
                </p:cNvPr>
                <p:cNvGrpSpPr/>
                <p:nvPr/>
              </p:nvGrpSpPr>
              <p:grpSpPr>
                <a:xfrm>
                  <a:off x="3284033" y="3729438"/>
                  <a:ext cx="1608324" cy="209503"/>
                  <a:chOff x="3283150" y="4016396"/>
                  <a:chExt cx="1608324" cy="209503"/>
                </a:xfrm>
              </p:grpSpPr>
              <p:grpSp>
                <p:nvGrpSpPr>
                  <p:cNvPr id="1486" name="Group 1485">
                    <a:extLst>
                      <a:ext uri="{FF2B5EF4-FFF2-40B4-BE49-F238E27FC236}">
                        <a16:creationId xmlns:a16="http://schemas.microsoft.com/office/drawing/2014/main" id="{DA74183F-3A3C-43D6-A8E2-7E67017DF359}"/>
                      </a:ext>
                    </a:extLst>
                  </p:cNvPr>
                  <p:cNvGrpSpPr/>
                  <p:nvPr/>
                </p:nvGrpSpPr>
                <p:grpSpPr>
                  <a:xfrm>
                    <a:off x="3370942" y="4093376"/>
                    <a:ext cx="1520532" cy="132523"/>
                    <a:chOff x="3028343" y="3141950"/>
                    <a:chExt cx="1520532" cy="132523"/>
                  </a:xfrm>
                </p:grpSpPr>
                <p:grpSp>
                  <p:nvGrpSpPr>
                    <p:cNvPr id="1529" name="Group 1528">
                      <a:extLst>
                        <a:ext uri="{FF2B5EF4-FFF2-40B4-BE49-F238E27FC236}">
                          <a16:creationId xmlns:a16="http://schemas.microsoft.com/office/drawing/2014/main" id="{B100C2AC-E695-4130-A8EA-94457F113986}"/>
                        </a:ext>
                      </a:extLst>
                    </p:cNvPr>
                    <p:cNvGrpSpPr/>
                    <p:nvPr/>
                  </p:nvGrpSpPr>
                  <p:grpSpPr>
                    <a:xfrm>
                      <a:off x="3028343" y="3141951"/>
                      <a:ext cx="804574" cy="132522"/>
                      <a:chOff x="3028343" y="3141951"/>
                      <a:chExt cx="804574" cy="132522"/>
                    </a:xfrm>
                  </p:grpSpPr>
                  <p:grpSp>
                    <p:nvGrpSpPr>
                      <p:cNvPr id="1539" name="Group 1538">
                        <a:extLst>
                          <a:ext uri="{FF2B5EF4-FFF2-40B4-BE49-F238E27FC236}">
                            <a16:creationId xmlns:a16="http://schemas.microsoft.com/office/drawing/2014/main" id="{D6DF672D-9483-409A-927E-2F3D9881AA1A}"/>
                          </a:ext>
                        </a:extLst>
                      </p:cNvPr>
                      <p:cNvGrpSpPr/>
                      <p:nvPr/>
                    </p:nvGrpSpPr>
                    <p:grpSpPr>
                      <a:xfrm>
                        <a:off x="3028343" y="3141952"/>
                        <a:ext cx="402287" cy="132521"/>
                        <a:chOff x="3028343" y="3141952"/>
                        <a:chExt cx="402287" cy="132521"/>
                      </a:xfrm>
                    </p:grpSpPr>
                    <p:sp>
                      <p:nvSpPr>
                        <p:cNvPr id="1545" name="Rectangle 1544">
                          <a:extLst>
                            <a:ext uri="{FF2B5EF4-FFF2-40B4-BE49-F238E27FC236}">
                              <a16:creationId xmlns:a16="http://schemas.microsoft.com/office/drawing/2014/main" id="{4B98B3CB-E299-4D8D-9A61-0EB86797EED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6" name="Rectangle 1545">
                          <a:extLst>
                            <a:ext uri="{FF2B5EF4-FFF2-40B4-BE49-F238E27FC236}">
                              <a16:creationId xmlns:a16="http://schemas.microsoft.com/office/drawing/2014/main" id="{D82F6272-C285-4140-A129-A22C318C340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7" name="Rectangle 1546">
                          <a:extLst>
                            <a:ext uri="{FF2B5EF4-FFF2-40B4-BE49-F238E27FC236}">
                              <a16:creationId xmlns:a16="http://schemas.microsoft.com/office/drawing/2014/main" id="{F8BD88E7-0B0A-4231-AFAC-6089C4EEEB2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8" name="Rectangle 1547">
                          <a:extLst>
                            <a:ext uri="{FF2B5EF4-FFF2-40B4-BE49-F238E27FC236}">
                              <a16:creationId xmlns:a16="http://schemas.microsoft.com/office/drawing/2014/main" id="{A11E32AD-F45F-4A67-A0D0-9304589F63C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40" name="Group 1539">
                        <a:extLst>
                          <a:ext uri="{FF2B5EF4-FFF2-40B4-BE49-F238E27FC236}">
                            <a16:creationId xmlns:a16="http://schemas.microsoft.com/office/drawing/2014/main" id="{161A31B9-C73E-475A-A3D1-E79F3170C381}"/>
                          </a:ext>
                        </a:extLst>
                      </p:cNvPr>
                      <p:cNvGrpSpPr/>
                      <p:nvPr/>
                    </p:nvGrpSpPr>
                    <p:grpSpPr>
                      <a:xfrm>
                        <a:off x="3430630" y="3141951"/>
                        <a:ext cx="402287" cy="132521"/>
                        <a:chOff x="3028343" y="3141952"/>
                        <a:chExt cx="402287" cy="132521"/>
                      </a:xfrm>
                    </p:grpSpPr>
                    <p:sp>
                      <p:nvSpPr>
                        <p:cNvPr id="1541" name="Rectangle 1540">
                          <a:extLst>
                            <a:ext uri="{FF2B5EF4-FFF2-40B4-BE49-F238E27FC236}">
                              <a16:creationId xmlns:a16="http://schemas.microsoft.com/office/drawing/2014/main" id="{FFDA38DD-8346-498A-9C46-A976D2D31F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2" name="Rectangle 1541">
                          <a:extLst>
                            <a:ext uri="{FF2B5EF4-FFF2-40B4-BE49-F238E27FC236}">
                              <a16:creationId xmlns:a16="http://schemas.microsoft.com/office/drawing/2014/main" id="{8597AED5-48E2-477C-9A2D-3F83813C2C9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3" name="Rectangle 1542">
                          <a:extLst>
                            <a:ext uri="{FF2B5EF4-FFF2-40B4-BE49-F238E27FC236}">
                              <a16:creationId xmlns:a16="http://schemas.microsoft.com/office/drawing/2014/main" id="{31F39027-D3D7-4740-9C3B-B7703E2BD1F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44" name="Rectangle 1543">
                          <a:extLst>
                            <a:ext uri="{FF2B5EF4-FFF2-40B4-BE49-F238E27FC236}">
                              <a16:creationId xmlns:a16="http://schemas.microsoft.com/office/drawing/2014/main" id="{66F9DFB1-405F-4848-B66F-2A20253B33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30" name="Group 1529">
                      <a:extLst>
                        <a:ext uri="{FF2B5EF4-FFF2-40B4-BE49-F238E27FC236}">
                          <a16:creationId xmlns:a16="http://schemas.microsoft.com/office/drawing/2014/main" id="{6E4A3999-CA17-4A8A-87FE-CA3813BC5CD5}"/>
                        </a:ext>
                      </a:extLst>
                    </p:cNvPr>
                    <p:cNvGrpSpPr/>
                    <p:nvPr/>
                  </p:nvGrpSpPr>
                  <p:grpSpPr>
                    <a:xfrm>
                      <a:off x="4146588" y="3141950"/>
                      <a:ext cx="402287" cy="132521"/>
                      <a:chOff x="3028343" y="3141952"/>
                      <a:chExt cx="402287" cy="132521"/>
                    </a:xfrm>
                  </p:grpSpPr>
                  <p:sp>
                    <p:nvSpPr>
                      <p:cNvPr id="1535" name="Rectangle 1534">
                        <a:extLst>
                          <a:ext uri="{FF2B5EF4-FFF2-40B4-BE49-F238E27FC236}">
                            <a16:creationId xmlns:a16="http://schemas.microsoft.com/office/drawing/2014/main" id="{E1CF429B-B184-4F2D-895B-044983807A9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6" name="Rectangle 1535">
                        <a:extLst>
                          <a:ext uri="{FF2B5EF4-FFF2-40B4-BE49-F238E27FC236}">
                            <a16:creationId xmlns:a16="http://schemas.microsoft.com/office/drawing/2014/main" id="{A8F35CFF-D5EB-43D8-91E4-838B84D9B8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7" name="Rectangle 1536">
                        <a:extLst>
                          <a:ext uri="{FF2B5EF4-FFF2-40B4-BE49-F238E27FC236}">
                            <a16:creationId xmlns:a16="http://schemas.microsoft.com/office/drawing/2014/main" id="{FD5F3F2B-349C-4065-93E9-1E6927D36F6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38" name="Rectangle 1537">
                        <a:extLst>
                          <a:ext uri="{FF2B5EF4-FFF2-40B4-BE49-F238E27FC236}">
                            <a16:creationId xmlns:a16="http://schemas.microsoft.com/office/drawing/2014/main" id="{5E1DA221-A3B0-44CB-AD22-19A09033D9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31" name="Group 1530">
                      <a:extLst>
                        <a:ext uri="{FF2B5EF4-FFF2-40B4-BE49-F238E27FC236}">
                          <a16:creationId xmlns:a16="http://schemas.microsoft.com/office/drawing/2014/main" id="{0A4F579B-7B9D-4717-9DB6-129035AE3C99}"/>
                        </a:ext>
                      </a:extLst>
                    </p:cNvPr>
                    <p:cNvGrpSpPr/>
                    <p:nvPr/>
                  </p:nvGrpSpPr>
                  <p:grpSpPr>
                    <a:xfrm>
                      <a:off x="3877519" y="3185350"/>
                      <a:ext cx="222402" cy="45719"/>
                      <a:chOff x="3610515" y="3580259"/>
                      <a:chExt cx="222402" cy="45719"/>
                    </a:xfrm>
                  </p:grpSpPr>
                  <p:sp>
                    <p:nvSpPr>
                      <p:cNvPr id="1532" name="Circle: Hollow 1531">
                        <a:extLst>
                          <a:ext uri="{FF2B5EF4-FFF2-40B4-BE49-F238E27FC236}">
                            <a16:creationId xmlns:a16="http://schemas.microsoft.com/office/drawing/2014/main" id="{30CDA1C3-0102-4D00-81A3-F0EA8683B1A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3" name="Circle: Hollow 1532">
                        <a:extLst>
                          <a:ext uri="{FF2B5EF4-FFF2-40B4-BE49-F238E27FC236}">
                            <a16:creationId xmlns:a16="http://schemas.microsoft.com/office/drawing/2014/main" id="{8E7C9DEE-D93F-41F1-9597-A1F3B69A26F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34" name="Circle: Hollow 1533">
                        <a:extLst>
                          <a:ext uri="{FF2B5EF4-FFF2-40B4-BE49-F238E27FC236}">
                            <a16:creationId xmlns:a16="http://schemas.microsoft.com/office/drawing/2014/main" id="{7DF6C0A3-09E7-4C17-B528-863496DD06C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7" name="Group 1486">
                    <a:extLst>
                      <a:ext uri="{FF2B5EF4-FFF2-40B4-BE49-F238E27FC236}">
                        <a16:creationId xmlns:a16="http://schemas.microsoft.com/office/drawing/2014/main" id="{43C7A6D0-4EB5-4542-88CB-B4E61FCCD586}"/>
                      </a:ext>
                    </a:extLst>
                  </p:cNvPr>
                  <p:cNvGrpSpPr/>
                  <p:nvPr/>
                </p:nvGrpSpPr>
                <p:grpSpPr>
                  <a:xfrm>
                    <a:off x="3329008" y="4057316"/>
                    <a:ext cx="1520532" cy="132523"/>
                    <a:chOff x="3028343" y="3141950"/>
                    <a:chExt cx="1520532" cy="132523"/>
                  </a:xfrm>
                </p:grpSpPr>
                <p:grpSp>
                  <p:nvGrpSpPr>
                    <p:cNvPr id="1509" name="Group 1508">
                      <a:extLst>
                        <a:ext uri="{FF2B5EF4-FFF2-40B4-BE49-F238E27FC236}">
                          <a16:creationId xmlns:a16="http://schemas.microsoft.com/office/drawing/2014/main" id="{17F6636A-037E-45BB-9D89-8BECA1F975FC}"/>
                        </a:ext>
                      </a:extLst>
                    </p:cNvPr>
                    <p:cNvGrpSpPr/>
                    <p:nvPr/>
                  </p:nvGrpSpPr>
                  <p:grpSpPr>
                    <a:xfrm>
                      <a:off x="3028343" y="3141951"/>
                      <a:ext cx="804574" cy="132522"/>
                      <a:chOff x="3028343" y="3141951"/>
                      <a:chExt cx="804574" cy="132522"/>
                    </a:xfrm>
                  </p:grpSpPr>
                  <p:grpSp>
                    <p:nvGrpSpPr>
                      <p:cNvPr id="1519" name="Group 1518">
                        <a:extLst>
                          <a:ext uri="{FF2B5EF4-FFF2-40B4-BE49-F238E27FC236}">
                            <a16:creationId xmlns:a16="http://schemas.microsoft.com/office/drawing/2014/main" id="{7D03CE26-4D96-4112-BA65-18DD9FDBEBE8}"/>
                          </a:ext>
                        </a:extLst>
                      </p:cNvPr>
                      <p:cNvGrpSpPr/>
                      <p:nvPr/>
                    </p:nvGrpSpPr>
                    <p:grpSpPr>
                      <a:xfrm>
                        <a:off x="3028343" y="3141952"/>
                        <a:ext cx="402287" cy="132521"/>
                        <a:chOff x="3028343" y="3141952"/>
                        <a:chExt cx="402287" cy="132521"/>
                      </a:xfrm>
                    </p:grpSpPr>
                    <p:sp>
                      <p:nvSpPr>
                        <p:cNvPr id="1525" name="Rectangle 1524">
                          <a:extLst>
                            <a:ext uri="{FF2B5EF4-FFF2-40B4-BE49-F238E27FC236}">
                              <a16:creationId xmlns:a16="http://schemas.microsoft.com/office/drawing/2014/main" id="{31CE6F05-4391-42BF-9A98-949063D50C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6" name="Rectangle 1525">
                          <a:extLst>
                            <a:ext uri="{FF2B5EF4-FFF2-40B4-BE49-F238E27FC236}">
                              <a16:creationId xmlns:a16="http://schemas.microsoft.com/office/drawing/2014/main" id="{DC76E2F2-172A-4EB3-A8DC-EB1FEB9E41E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7" name="Rectangle 1526">
                          <a:extLst>
                            <a:ext uri="{FF2B5EF4-FFF2-40B4-BE49-F238E27FC236}">
                              <a16:creationId xmlns:a16="http://schemas.microsoft.com/office/drawing/2014/main" id="{1C238C63-0C13-4798-9EC6-4B38257E564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8" name="Rectangle 1527">
                          <a:extLst>
                            <a:ext uri="{FF2B5EF4-FFF2-40B4-BE49-F238E27FC236}">
                              <a16:creationId xmlns:a16="http://schemas.microsoft.com/office/drawing/2014/main" id="{48A75BD9-5D29-4048-AEE4-EA8BBB05617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20" name="Group 1519">
                        <a:extLst>
                          <a:ext uri="{FF2B5EF4-FFF2-40B4-BE49-F238E27FC236}">
                            <a16:creationId xmlns:a16="http://schemas.microsoft.com/office/drawing/2014/main" id="{8E557800-94F9-4452-A8E2-BD12899009BE}"/>
                          </a:ext>
                        </a:extLst>
                      </p:cNvPr>
                      <p:cNvGrpSpPr/>
                      <p:nvPr/>
                    </p:nvGrpSpPr>
                    <p:grpSpPr>
                      <a:xfrm>
                        <a:off x="3430630" y="3141951"/>
                        <a:ext cx="402287" cy="132521"/>
                        <a:chOff x="3028343" y="3141952"/>
                        <a:chExt cx="402287" cy="132521"/>
                      </a:xfrm>
                    </p:grpSpPr>
                    <p:sp>
                      <p:nvSpPr>
                        <p:cNvPr id="1521" name="Rectangle 1520">
                          <a:extLst>
                            <a:ext uri="{FF2B5EF4-FFF2-40B4-BE49-F238E27FC236}">
                              <a16:creationId xmlns:a16="http://schemas.microsoft.com/office/drawing/2014/main" id="{CB78460B-8FD9-4586-BED3-2BFA2E1719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2" name="Rectangle 1521">
                          <a:extLst>
                            <a:ext uri="{FF2B5EF4-FFF2-40B4-BE49-F238E27FC236}">
                              <a16:creationId xmlns:a16="http://schemas.microsoft.com/office/drawing/2014/main" id="{B3111B17-3C29-4C7F-A988-B1D6AC7782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3" name="Rectangle 1522">
                          <a:extLst>
                            <a:ext uri="{FF2B5EF4-FFF2-40B4-BE49-F238E27FC236}">
                              <a16:creationId xmlns:a16="http://schemas.microsoft.com/office/drawing/2014/main" id="{92089B6E-964E-49E1-A0B4-AFE0238C770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24" name="Rectangle 1523">
                          <a:extLst>
                            <a:ext uri="{FF2B5EF4-FFF2-40B4-BE49-F238E27FC236}">
                              <a16:creationId xmlns:a16="http://schemas.microsoft.com/office/drawing/2014/main" id="{7BBE47E5-B303-4BC0-8E96-4796A3A38E0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510" name="Group 1509">
                      <a:extLst>
                        <a:ext uri="{FF2B5EF4-FFF2-40B4-BE49-F238E27FC236}">
                          <a16:creationId xmlns:a16="http://schemas.microsoft.com/office/drawing/2014/main" id="{D050036B-D175-420E-AA9F-1FB461E90E40}"/>
                        </a:ext>
                      </a:extLst>
                    </p:cNvPr>
                    <p:cNvGrpSpPr/>
                    <p:nvPr/>
                  </p:nvGrpSpPr>
                  <p:grpSpPr>
                    <a:xfrm>
                      <a:off x="4146588" y="3141950"/>
                      <a:ext cx="402287" cy="132521"/>
                      <a:chOff x="3028343" y="3141952"/>
                      <a:chExt cx="402287" cy="132521"/>
                    </a:xfrm>
                  </p:grpSpPr>
                  <p:sp>
                    <p:nvSpPr>
                      <p:cNvPr id="1515" name="Rectangle 1514">
                        <a:extLst>
                          <a:ext uri="{FF2B5EF4-FFF2-40B4-BE49-F238E27FC236}">
                            <a16:creationId xmlns:a16="http://schemas.microsoft.com/office/drawing/2014/main" id="{DEFD82B2-74BA-426C-AA35-4DC3F8B3D1A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6" name="Rectangle 1515">
                        <a:extLst>
                          <a:ext uri="{FF2B5EF4-FFF2-40B4-BE49-F238E27FC236}">
                            <a16:creationId xmlns:a16="http://schemas.microsoft.com/office/drawing/2014/main" id="{E6897EF1-13DD-4208-BF02-A4986F80911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7" name="Rectangle 1516">
                        <a:extLst>
                          <a:ext uri="{FF2B5EF4-FFF2-40B4-BE49-F238E27FC236}">
                            <a16:creationId xmlns:a16="http://schemas.microsoft.com/office/drawing/2014/main" id="{D2C6CF70-6EB5-4DAD-BFF4-6DC3A8843DC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18" name="Rectangle 1517">
                        <a:extLst>
                          <a:ext uri="{FF2B5EF4-FFF2-40B4-BE49-F238E27FC236}">
                            <a16:creationId xmlns:a16="http://schemas.microsoft.com/office/drawing/2014/main" id="{D55B5A28-0D7E-4594-9C27-607985ED170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11" name="Group 1510">
                      <a:extLst>
                        <a:ext uri="{FF2B5EF4-FFF2-40B4-BE49-F238E27FC236}">
                          <a16:creationId xmlns:a16="http://schemas.microsoft.com/office/drawing/2014/main" id="{42973185-C109-43EB-812C-5C01D7B4AD04}"/>
                        </a:ext>
                      </a:extLst>
                    </p:cNvPr>
                    <p:cNvGrpSpPr/>
                    <p:nvPr/>
                  </p:nvGrpSpPr>
                  <p:grpSpPr>
                    <a:xfrm>
                      <a:off x="3877519" y="3185350"/>
                      <a:ext cx="222402" cy="45719"/>
                      <a:chOff x="3610515" y="3580259"/>
                      <a:chExt cx="222402" cy="45719"/>
                    </a:xfrm>
                  </p:grpSpPr>
                  <p:sp>
                    <p:nvSpPr>
                      <p:cNvPr id="1512" name="Circle: Hollow 1511">
                        <a:extLst>
                          <a:ext uri="{FF2B5EF4-FFF2-40B4-BE49-F238E27FC236}">
                            <a16:creationId xmlns:a16="http://schemas.microsoft.com/office/drawing/2014/main" id="{2C30B696-1D45-4AFB-B8A5-8B1C294008E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3" name="Circle: Hollow 1512">
                        <a:extLst>
                          <a:ext uri="{FF2B5EF4-FFF2-40B4-BE49-F238E27FC236}">
                            <a16:creationId xmlns:a16="http://schemas.microsoft.com/office/drawing/2014/main" id="{50351AF5-9053-4197-9A7F-760DD280790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514" name="Circle: Hollow 1513">
                        <a:extLst>
                          <a:ext uri="{FF2B5EF4-FFF2-40B4-BE49-F238E27FC236}">
                            <a16:creationId xmlns:a16="http://schemas.microsoft.com/office/drawing/2014/main" id="{58797E5A-46AD-49C7-9EA7-4C1AC01695F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88" name="Group 1487">
                    <a:extLst>
                      <a:ext uri="{FF2B5EF4-FFF2-40B4-BE49-F238E27FC236}">
                        <a16:creationId xmlns:a16="http://schemas.microsoft.com/office/drawing/2014/main" id="{C17F54B4-72E6-4C56-AF2E-2F07AD9F1CD0}"/>
                      </a:ext>
                    </a:extLst>
                  </p:cNvPr>
                  <p:cNvGrpSpPr/>
                  <p:nvPr/>
                </p:nvGrpSpPr>
                <p:grpSpPr>
                  <a:xfrm>
                    <a:off x="3283150" y="4016396"/>
                    <a:ext cx="1520532" cy="132523"/>
                    <a:chOff x="3028343" y="3141950"/>
                    <a:chExt cx="1520532" cy="132523"/>
                  </a:xfrm>
                </p:grpSpPr>
                <p:grpSp>
                  <p:nvGrpSpPr>
                    <p:cNvPr id="1489" name="Group 1488">
                      <a:extLst>
                        <a:ext uri="{FF2B5EF4-FFF2-40B4-BE49-F238E27FC236}">
                          <a16:creationId xmlns:a16="http://schemas.microsoft.com/office/drawing/2014/main" id="{6DAE3BAB-B573-40FD-BCEA-7D89B3B82A65}"/>
                        </a:ext>
                      </a:extLst>
                    </p:cNvPr>
                    <p:cNvGrpSpPr/>
                    <p:nvPr/>
                  </p:nvGrpSpPr>
                  <p:grpSpPr>
                    <a:xfrm>
                      <a:off x="3028343" y="3141951"/>
                      <a:ext cx="804574" cy="132522"/>
                      <a:chOff x="3028343" y="3141951"/>
                      <a:chExt cx="804574" cy="132522"/>
                    </a:xfrm>
                  </p:grpSpPr>
                  <p:grpSp>
                    <p:nvGrpSpPr>
                      <p:cNvPr id="1499" name="Group 1498">
                        <a:extLst>
                          <a:ext uri="{FF2B5EF4-FFF2-40B4-BE49-F238E27FC236}">
                            <a16:creationId xmlns:a16="http://schemas.microsoft.com/office/drawing/2014/main" id="{532FA28B-B592-44C6-884E-F54073F5DFE1}"/>
                          </a:ext>
                        </a:extLst>
                      </p:cNvPr>
                      <p:cNvGrpSpPr/>
                      <p:nvPr/>
                    </p:nvGrpSpPr>
                    <p:grpSpPr>
                      <a:xfrm>
                        <a:off x="3028343" y="3141952"/>
                        <a:ext cx="402287" cy="132521"/>
                        <a:chOff x="3028343" y="3141952"/>
                        <a:chExt cx="402287" cy="132521"/>
                      </a:xfrm>
                    </p:grpSpPr>
                    <p:sp>
                      <p:nvSpPr>
                        <p:cNvPr id="1505" name="Rectangle 1504">
                          <a:extLst>
                            <a:ext uri="{FF2B5EF4-FFF2-40B4-BE49-F238E27FC236}">
                              <a16:creationId xmlns:a16="http://schemas.microsoft.com/office/drawing/2014/main" id="{FFDE7212-37B3-4CC5-AB33-D7693970F75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6" name="Rectangle 1505">
                          <a:extLst>
                            <a:ext uri="{FF2B5EF4-FFF2-40B4-BE49-F238E27FC236}">
                              <a16:creationId xmlns:a16="http://schemas.microsoft.com/office/drawing/2014/main" id="{29832C6D-5326-4DEB-A9B0-EEC0D4BD641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7" name="Rectangle 1506">
                          <a:extLst>
                            <a:ext uri="{FF2B5EF4-FFF2-40B4-BE49-F238E27FC236}">
                              <a16:creationId xmlns:a16="http://schemas.microsoft.com/office/drawing/2014/main" id="{1C2BDB4C-2966-4EAA-AB00-8EF3CFF6F65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8" name="Rectangle 1507">
                          <a:extLst>
                            <a:ext uri="{FF2B5EF4-FFF2-40B4-BE49-F238E27FC236}">
                              <a16:creationId xmlns:a16="http://schemas.microsoft.com/office/drawing/2014/main" id="{7026F5FD-4F1D-48BE-8B94-EF7AAE58B18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500" name="Group 1499">
                        <a:extLst>
                          <a:ext uri="{FF2B5EF4-FFF2-40B4-BE49-F238E27FC236}">
                            <a16:creationId xmlns:a16="http://schemas.microsoft.com/office/drawing/2014/main" id="{5ADAC5CD-CC29-48D8-8A24-2C00B7B531B6}"/>
                          </a:ext>
                        </a:extLst>
                      </p:cNvPr>
                      <p:cNvGrpSpPr/>
                      <p:nvPr/>
                    </p:nvGrpSpPr>
                    <p:grpSpPr>
                      <a:xfrm>
                        <a:off x="3430630" y="3141951"/>
                        <a:ext cx="402287" cy="132521"/>
                        <a:chOff x="3028343" y="3141952"/>
                        <a:chExt cx="402287" cy="132521"/>
                      </a:xfrm>
                    </p:grpSpPr>
                    <p:sp>
                      <p:nvSpPr>
                        <p:cNvPr id="1501" name="Rectangle 1500">
                          <a:extLst>
                            <a:ext uri="{FF2B5EF4-FFF2-40B4-BE49-F238E27FC236}">
                              <a16:creationId xmlns:a16="http://schemas.microsoft.com/office/drawing/2014/main" id="{CBA885D2-2275-49DA-8A73-BFBA925B2B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2" name="Rectangle 1501">
                          <a:extLst>
                            <a:ext uri="{FF2B5EF4-FFF2-40B4-BE49-F238E27FC236}">
                              <a16:creationId xmlns:a16="http://schemas.microsoft.com/office/drawing/2014/main" id="{1ED773AA-89B3-41F8-861C-716443B122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3" name="Rectangle 1502">
                          <a:extLst>
                            <a:ext uri="{FF2B5EF4-FFF2-40B4-BE49-F238E27FC236}">
                              <a16:creationId xmlns:a16="http://schemas.microsoft.com/office/drawing/2014/main" id="{F79E11C2-D6AF-4203-8A0E-D6F47564C36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504" name="Rectangle 1503">
                          <a:extLst>
                            <a:ext uri="{FF2B5EF4-FFF2-40B4-BE49-F238E27FC236}">
                              <a16:creationId xmlns:a16="http://schemas.microsoft.com/office/drawing/2014/main" id="{A6E6DBEF-6D7E-4890-BCE8-3843FA03E9E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90" name="Group 1489">
                      <a:extLst>
                        <a:ext uri="{FF2B5EF4-FFF2-40B4-BE49-F238E27FC236}">
                          <a16:creationId xmlns:a16="http://schemas.microsoft.com/office/drawing/2014/main" id="{DAE5E954-AEB0-4D91-8DF0-4892B057FE42}"/>
                        </a:ext>
                      </a:extLst>
                    </p:cNvPr>
                    <p:cNvGrpSpPr/>
                    <p:nvPr/>
                  </p:nvGrpSpPr>
                  <p:grpSpPr>
                    <a:xfrm>
                      <a:off x="4146588" y="3141950"/>
                      <a:ext cx="402287" cy="132521"/>
                      <a:chOff x="3028343" y="3141952"/>
                      <a:chExt cx="402287" cy="132521"/>
                    </a:xfrm>
                  </p:grpSpPr>
                  <p:sp>
                    <p:nvSpPr>
                      <p:cNvPr id="1495" name="Rectangle 1494">
                        <a:extLst>
                          <a:ext uri="{FF2B5EF4-FFF2-40B4-BE49-F238E27FC236}">
                            <a16:creationId xmlns:a16="http://schemas.microsoft.com/office/drawing/2014/main" id="{DA58DA16-6431-49CD-8EEC-9B57BB0F72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6" name="Rectangle 1495">
                        <a:extLst>
                          <a:ext uri="{FF2B5EF4-FFF2-40B4-BE49-F238E27FC236}">
                            <a16:creationId xmlns:a16="http://schemas.microsoft.com/office/drawing/2014/main" id="{5E086755-BFFF-4E17-8FF4-DF90AD44FC5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7" name="Rectangle 1496">
                        <a:extLst>
                          <a:ext uri="{FF2B5EF4-FFF2-40B4-BE49-F238E27FC236}">
                            <a16:creationId xmlns:a16="http://schemas.microsoft.com/office/drawing/2014/main" id="{6D63390F-DCEB-49F9-9F02-435AC17963C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98" name="Rectangle 1497">
                        <a:extLst>
                          <a:ext uri="{FF2B5EF4-FFF2-40B4-BE49-F238E27FC236}">
                            <a16:creationId xmlns:a16="http://schemas.microsoft.com/office/drawing/2014/main" id="{8351BF05-13FF-4F7D-BFE9-DE4748E7060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91" name="Group 1490">
                      <a:extLst>
                        <a:ext uri="{FF2B5EF4-FFF2-40B4-BE49-F238E27FC236}">
                          <a16:creationId xmlns:a16="http://schemas.microsoft.com/office/drawing/2014/main" id="{5FAD01E3-CF00-493B-B972-7FE028C12623}"/>
                        </a:ext>
                      </a:extLst>
                    </p:cNvPr>
                    <p:cNvGrpSpPr/>
                    <p:nvPr/>
                  </p:nvGrpSpPr>
                  <p:grpSpPr>
                    <a:xfrm>
                      <a:off x="3877519" y="3185350"/>
                      <a:ext cx="222402" cy="45719"/>
                      <a:chOff x="3610515" y="3580259"/>
                      <a:chExt cx="222402" cy="45719"/>
                    </a:xfrm>
                  </p:grpSpPr>
                  <p:sp>
                    <p:nvSpPr>
                      <p:cNvPr id="1492" name="Circle: Hollow 1491">
                        <a:extLst>
                          <a:ext uri="{FF2B5EF4-FFF2-40B4-BE49-F238E27FC236}">
                            <a16:creationId xmlns:a16="http://schemas.microsoft.com/office/drawing/2014/main" id="{DD38867C-D792-4A84-8886-66C96989055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3" name="Circle: Hollow 1492">
                        <a:extLst>
                          <a:ext uri="{FF2B5EF4-FFF2-40B4-BE49-F238E27FC236}">
                            <a16:creationId xmlns:a16="http://schemas.microsoft.com/office/drawing/2014/main" id="{E2B77B12-C8B1-4FA8-917D-3CB15A8CA40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94" name="Circle: Hollow 1493">
                        <a:extLst>
                          <a:ext uri="{FF2B5EF4-FFF2-40B4-BE49-F238E27FC236}">
                            <a16:creationId xmlns:a16="http://schemas.microsoft.com/office/drawing/2014/main" id="{46D0E91E-F0AE-4091-8E27-A3F7A29D431B}"/>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402" name="Group 1401">
                  <a:extLst>
                    <a:ext uri="{FF2B5EF4-FFF2-40B4-BE49-F238E27FC236}">
                      <a16:creationId xmlns:a16="http://schemas.microsoft.com/office/drawing/2014/main" id="{1D0E9298-5EF1-4CF9-8745-F9F0A39135ED}"/>
                    </a:ext>
                  </a:extLst>
                </p:cNvPr>
                <p:cNvGrpSpPr/>
                <p:nvPr/>
              </p:nvGrpSpPr>
              <p:grpSpPr>
                <a:xfrm>
                  <a:off x="3239185" y="3697991"/>
                  <a:ext cx="1520532" cy="132523"/>
                  <a:chOff x="3028343" y="3141950"/>
                  <a:chExt cx="1520532" cy="132523"/>
                </a:xfrm>
              </p:grpSpPr>
              <p:grpSp>
                <p:nvGrpSpPr>
                  <p:cNvPr id="1466" name="Group 1465">
                    <a:extLst>
                      <a:ext uri="{FF2B5EF4-FFF2-40B4-BE49-F238E27FC236}">
                        <a16:creationId xmlns:a16="http://schemas.microsoft.com/office/drawing/2014/main" id="{41DA2EE3-C87B-42B2-A4C5-A553D364404C}"/>
                      </a:ext>
                    </a:extLst>
                  </p:cNvPr>
                  <p:cNvGrpSpPr/>
                  <p:nvPr/>
                </p:nvGrpSpPr>
                <p:grpSpPr>
                  <a:xfrm>
                    <a:off x="3028343" y="3141951"/>
                    <a:ext cx="804574" cy="132522"/>
                    <a:chOff x="3028343" y="3141951"/>
                    <a:chExt cx="804574" cy="132522"/>
                  </a:xfrm>
                </p:grpSpPr>
                <p:grpSp>
                  <p:nvGrpSpPr>
                    <p:cNvPr id="1476" name="Group 1475">
                      <a:extLst>
                        <a:ext uri="{FF2B5EF4-FFF2-40B4-BE49-F238E27FC236}">
                          <a16:creationId xmlns:a16="http://schemas.microsoft.com/office/drawing/2014/main" id="{D7A327E7-E12B-4DFB-A73D-5A80318A6E1A}"/>
                        </a:ext>
                      </a:extLst>
                    </p:cNvPr>
                    <p:cNvGrpSpPr/>
                    <p:nvPr/>
                  </p:nvGrpSpPr>
                  <p:grpSpPr>
                    <a:xfrm>
                      <a:off x="3028343" y="3141952"/>
                      <a:ext cx="402287" cy="132521"/>
                      <a:chOff x="3028343" y="3141952"/>
                      <a:chExt cx="402287" cy="132521"/>
                    </a:xfrm>
                  </p:grpSpPr>
                  <p:sp>
                    <p:nvSpPr>
                      <p:cNvPr id="1482" name="Rectangle 1481">
                        <a:extLst>
                          <a:ext uri="{FF2B5EF4-FFF2-40B4-BE49-F238E27FC236}">
                            <a16:creationId xmlns:a16="http://schemas.microsoft.com/office/drawing/2014/main" id="{27E0EA3B-9D3C-4F9C-A5D7-083A900793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3" name="Rectangle 1482">
                        <a:extLst>
                          <a:ext uri="{FF2B5EF4-FFF2-40B4-BE49-F238E27FC236}">
                            <a16:creationId xmlns:a16="http://schemas.microsoft.com/office/drawing/2014/main" id="{7096386C-58CE-4C3B-9D72-615FF9D425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4" name="Rectangle 1483">
                        <a:extLst>
                          <a:ext uri="{FF2B5EF4-FFF2-40B4-BE49-F238E27FC236}">
                            <a16:creationId xmlns:a16="http://schemas.microsoft.com/office/drawing/2014/main" id="{B0BAA780-A9E7-498C-9D25-110F8CD4728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5" name="Rectangle 1484">
                        <a:extLst>
                          <a:ext uri="{FF2B5EF4-FFF2-40B4-BE49-F238E27FC236}">
                            <a16:creationId xmlns:a16="http://schemas.microsoft.com/office/drawing/2014/main" id="{A088FAB5-3272-40E1-99E6-48D1A900CD8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77" name="Group 1476">
                      <a:extLst>
                        <a:ext uri="{FF2B5EF4-FFF2-40B4-BE49-F238E27FC236}">
                          <a16:creationId xmlns:a16="http://schemas.microsoft.com/office/drawing/2014/main" id="{F90BFFD6-5F82-4ADE-B015-4A1B30D6512C}"/>
                        </a:ext>
                      </a:extLst>
                    </p:cNvPr>
                    <p:cNvGrpSpPr/>
                    <p:nvPr/>
                  </p:nvGrpSpPr>
                  <p:grpSpPr>
                    <a:xfrm>
                      <a:off x="3430630" y="3141951"/>
                      <a:ext cx="402287" cy="132521"/>
                      <a:chOff x="3028343" y="3141952"/>
                      <a:chExt cx="402287" cy="132521"/>
                    </a:xfrm>
                  </p:grpSpPr>
                  <p:sp>
                    <p:nvSpPr>
                      <p:cNvPr id="1478" name="Rectangle 1477">
                        <a:extLst>
                          <a:ext uri="{FF2B5EF4-FFF2-40B4-BE49-F238E27FC236}">
                            <a16:creationId xmlns:a16="http://schemas.microsoft.com/office/drawing/2014/main" id="{FC135C23-74E9-47A4-96A3-D2A6215179D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9" name="Rectangle 1478">
                        <a:extLst>
                          <a:ext uri="{FF2B5EF4-FFF2-40B4-BE49-F238E27FC236}">
                            <a16:creationId xmlns:a16="http://schemas.microsoft.com/office/drawing/2014/main" id="{C195B2FA-738E-4AA1-A993-FEA488C28BB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0" name="Rectangle 1479">
                        <a:extLst>
                          <a:ext uri="{FF2B5EF4-FFF2-40B4-BE49-F238E27FC236}">
                            <a16:creationId xmlns:a16="http://schemas.microsoft.com/office/drawing/2014/main" id="{3F5B4077-CFFD-4C69-A736-56ADC2C7D2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81" name="Rectangle 1480">
                        <a:extLst>
                          <a:ext uri="{FF2B5EF4-FFF2-40B4-BE49-F238E27FC236}">
                            <a16:creationId xmlns:a16="http://schemas.microsoft.com/office/drawing/2014/main" id="{9781150B-AE0D-4F36-99A9-651BE31106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67" name="Group 1466">
                    <a:extLst>
                      <a:ext uri="{FF2B5EF4-FFF2-40B4-BE49-F238E27FC236}">
                        <a16:creationId xmlns:a16="http://schemas.microsoft.com/office/drawing/2014/main" id="{550B5176-8B5B-45CC-9428-F194616C9C72}"/>
                      </a:ext>
                    </a:extLst>
                  </p:cNvPr>
                  <p:cNvGrpSpPr/>
                  <p:nvPr/>
                </p:nvGrpSpPr>
                <p:grpSpPr>
                  <a:xfrm>
                    <a:off x="4146588" y="3141950"/>
                    <a:ext cx="402287" cy="132521"/>
                    <a:chOff x="3028343" y="3141952"/>
                    <a:chExt cx="402287" cy="132521"/>
                  </a:xfrm>
                </p:grpSpPr>
                <p:sp>
                  <p:nvSpPr>
                    <p:cNvPr id="1472" name="Rectangle 1471">
                      <a:extLst>
                        <a:ext uri="{FF2B5EF4-FFF2-40B4-BE49-F238E27FC236}">
                          <a16:creationId xmlns:a16="http://schemas.microsoft.com/office/drawing/2014/main" id="{83289ACB-844E-4866-987D-FC77E42DED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3" name="Rectangle 1472">
                      <a:extLst>
                        <a:ext uri="{FF2B5EF4-FFF2-40B4-BE49-F238E27FC236}">
                          <a16:creationId xmlns:a16="http://schemas.microsoft.com/office/drawing/2014/main" id="{11C53875-4B73-4ABA-9306-7AC57588945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4" name="Rectangle 1473">
                      <a:extLst>
                        <a:ext uri="{FF2B5EF4-FFF2-40B4-BE49-F238E27FC236}">
                          <a16:creationId xmlns:a16="http://schemas.microsoft.com/office/drawing/2014/main" id="{EECB17EF-DD18-4EFF-A0B7-33947C91BA2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75" name="Rectangle 1474">
                      <a:extLst>
                        <a:ext uri="{FF2B5EF4-FFF2-40B4-BE49-F238E27FC236}">
                          <a16:creationId xmlns:a16="http://schemas.microsoft.com/office/drawing/2014/main" id="{D96CBD4C-CCB0-4C71-8713-34093125CB9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68" name="Group 1467">
                    <a:extLst>
                      <a:ext uri="{FF2B5EF4-FFF2-40B4-BE49-F238E27FC236}">
                        <a16:creationId xmlns:a16="http://schemas.microsoft.com/office/drawing/2014/main" id="{DD00FBFB-6B80-42C3-8EFD-A827E31F17E8}"/>
                      </a:ext>
                    </a:extLst>
                  </p:cNvPr>
                  <p:cNvGrpSpPr/>
                  <p:nvPr/>
                </p:nvGrpSpPr>
                <p:grpSpPr>
                  <a:xfrm>
                    <a:off x="3877519" y="3185350"/>
                    <a:ext cx="222402" cy="45719"/>
                    <a:chOff x="3610515" y="3580259"/>
                    <a:chExt cx="222402" cy="45719"/>
                  </a:xfrm>
                </p:grpSpPr>
                <p:sp>
                  <p:nvSpPr>
                    <p:cNvPr id="1469" name="Circle: Hollow 1468">
                      <a:extLst>
                        <a:ext uri="{FF2B5EF4-FFF2-40B4-BE49-F238E27FC236}">
                          <a16:creationId xmlns:a16="http://schemas.microsoft.com/office/drawing/2014/main" id="{EEC2A912-7634-467E-A92E-B3019CF0F56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0" name="Circle: Hollow 1469">
                      <a:extLst>
                        <a:ext uri="{FF2B5EF4-FFF2-40B4-BE49-F238E27FC236}">
                          <a16:creationId xmlns:a16="http://schemas.microsoft.com/office/drawing/2014/main" id="{82FDD8C9-A486-4FB1-A14E-DA0C474101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71" name="Circle: Hollow 1470">
                      <a:extLst>
                        <a:ext uri="{FF2B5EF4-FFF2-40B4-BE49-F238E27FC236}">
                          <a16:creationId xmlns:a16="http://schemas.microsoft.com/office/drawing/2014/main" id="{26DFBA93-F113-4D31-9CDA-7C2F4EED4899}"/>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3" name="Group 1402">
                  <a:extLst>
                    <a:ext uri="{FF2B5EF4-FFF2-40B4-BE49-F238E27FC236}">
                      <a16:creationId xmlns:a16="http://schemas.microsoft.com/office/drawing/2014/main" id="{A3D883C7-DB2C-4012-8BA3-833A99E7DDE0}"/>
                    </a:ext>
                  </a:extLst>
                </p:cNvPr>
                <p:cNvGrpSpPr/>
                <p:nvPr/>
              </p:nvGrpSpPr>
              <p:grpSpPr>
                <a:xfrm>
                  <a:off x="3184670" y="3655648"/>
                  <a:ext cx="1520532" cy="132523"/>
                  <a:chOff x="3028343" y="3141950"/>
                  <a:chExt cx="1520532" cy="132523"/>
                </a:xfrm>
              </p:grpSpPr>
              <p:grpSp>
                <p:nvGrpSpPr>
                  <p:cNvPr id="1446" name="Group 1445">
                    <a:extLst>
                      <a:ext uri="{FF2B5EF4-FFF2-40B4-BE49-F238E27FC236}">
                        <a16:creationId xmlns:a16="http://schemas.microsoft.com/office/drawing/2014/main" id="{31006A05-88B4-40B2-8CB8-C5686D0D1466}"/>
                      </a:ext>
                    </a:extLst>
                  </p:cNvPr>
                  <p:cNvGrpSpPr/>
                  <p:nvPr/>
                </p:nvGrpSpPr>
                <p:grpSpPr>
                  <a:xfrm>
                    <a:off x="3028343" y="3141951"/>
                    <a:ext cx="804574" cy="132522"/>
                    <a:chOff x="3028343" y="3141951"/>
                    <a:chExt cx="804574" cy="132522"/>
                  </a:xfrm>
                </p:grpSpPr>
                <p:grpSp>
                  <p:nvGrpSpPr>
                    <p:cNvPr id="1456" name="Group 1455">
                      <a:extLst>
                        <a:ext uri="{FF2B5EF4-FFF2-40B4-BE49-F238E27FC236}">
                          <a16:creationId xmlns:a16="http://schemas.microsoft.com/office/drawing/2014/main" id="{541DA916-599D-44AD-80B4-E3E72B7DE1FB}"/>
                        </a:ext>
                      </a:extLst>
                    </p:cNvPr>
                    <p:cNvGrpSpPr/>
                    <p:nvPr/>
                  </p:nvGrpSpPr>
                  <p:grpSpPr>
                    <a:xfrm>
                      <a:off x="3028343" y="3141952"/>
                      <a:ext cx="402287" cy="132521"/>
                      <a:chOff x="3028343" y="3141952"/>
                      <a:chExt cx="402287" cy="132521"/>
                    </a:xfrm>
                  </p:grpSpPr>
                  <p:sp>
                    <p:nvSpPr>
                      <p:cNvPr id="1462" name="Rectangle 1461">
                        <a:extLst>
                          <a:ext uri="{FF2B5EF4-FFF2-40B4-BE49-F238E27FC236}">
                            <a16:creationId xmlns:a16="http://schemas.microsoft.com/office/drawing/2014/main" id="{BEC09410-D795-4860-9343-97FF20794F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3" name="Rectangle 1462">
                        <a:extLst>
                          <a:ext uri="{FF2B5EF4-FFF2-40B4-BE49-F238E27FC236}">
                            <a16:creationId xmlns:a16="http://schemas.microsoft.com/office/drawing/2014/main" id="{888DFB63-5A1C-4CE4-BEC0-B9FEA82DBFC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4" name="Rectangle 1463">
                        <a:extLst>
                          <a:ext uri="{FF2B5EF4-FFF2-40B4-BE49-F238E27FC236}">
                            <a16:creationId xmlns:a16="http://schemas.microsoft.com/office/drawing/2014/main" id="{B1328617-E3CC-4B18-B54F-9007335474B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5" name="Rectangle 1464">
                        <a:extLst>
                          <a:ext uri="{FF2B5EF4-FFF2-40B4-BE49-F238E27FC236}">
                            <a16:creationId xmlns:a16="http://schemas.microsoft.com/office/drawing/2014/main" id="{17DCDDEA-C861-4C9C-BE42-6BC287A05CA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57" name="Group 1456">
                      <a:extLst>
                        <a:ext uri="{FF2B5EF4-FFF2-40B4-BE49-F238E27FC236}">
                          <a16:creationId xmlns:a16="http://schemas.microsoft.com/office/drawing/2014/main" id="{600AAB2A-D458-46AC-9032-E1C37AF18749}"/>
                        </a:ext>
                      </a:extLst>
                    </p:cNvPr>
                    <p:cNvGrpSpPr/>
                    <p:nvPr/>
                  </p:nvGrpSpPr>
                  <p:grpSpPr>
                    <a:xfrm>
                      <a:off x="3430630" y="3141951"/>
                      <a:ext cx="402287" cy="132521"/>
                      <a:chOff x="3028343" y="3141952"/>
                      <a:chExt cx="402287" cy="132521"/>
                    </a:xfrm>
                  </p:grpSpPr>
                  <p:sp>
                    <p:nvSpPr>
                      <p:cNvPr id="1458" name="Rectangle 1457">
                        <a:extLst>
                          <a:ext uri="{FF2B5EF4-FFF2-40B4-BE49-F238E27FC236}">
                            <a16:creationId xmlns:a16="http://schemas.microsoft.com/office/drawing/2014/main" id="{0143D2BF-3D45-47B2-BB60-34193989B15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9" name="Rectangle 1458">
                        <a:extLst>
                          <a:ext uri="{FF2B5EF4-FFF2-40B4-BE49-F238E27FC236}">
                            <a16:creationId xmlns:a16="http://schemas.microsoft.com/office/drawing/2014/main" id="{82162A44-C52B-4CDD-9A5B-B9EA390248D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0" name="Rectangle 1459">
                        <a:extLst>
                          <a:ext uri="{FF2B5EF4-FFF2-40B4-BE49-F238E27FC236}">
                            <a16:creationId xmlns:a16="http://schemas.microsoft.com/office/drawing/2014/main" id="{286BAAF3-2F15-4668-8916-2B0A0E68D9C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61" name="Rectangle 1460">
                        <a:extLst>
                          <a:ext uri="{FF2B5EF4-FFF2-40B4-BE49-F238E27FC236}">
                            <a16:creationId xmlns:a16="http://schemas.microsoft.com/office/drawing/2014/main" id="{377B4ACA-9461-4019-97E5-B76202CBDA4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47" name="Group 1446">
                    <a:extLst>
                      <a:ext uri="{FF2B5EF4-FFF2-40B4-BE49-F238E27FC236}">
                        <a16:creationId xmlns:a16="http://schemas.microsoft.com/office/drawing/2014/main" id="{F35ED15A-C1E1-433F-853E-160E50417A64}"/>
                      </a:ext>
                    </a:extLst>
                  </p:cNvPr>
                  <p:cNvGrpSpPr/>
                  <p:nvPr/>
                </p:nvGrpSpPr>
                <p:grpSpPr>
                  <a:xfrm>
                    <a:off x="4146588" y="3141950"/>
                    <a:ext cx="402287" cy="132521"/>
                    <a:chOff x="3028343" y="3141952"/>
                    <a:chExt cx="402287" cy="132521"/>
                  </a:xfrm>
                </p:grpSpPr>
                <p:sp>
                  <p:nvSpPr>
                    <p:cNvPr id="1452" name="Rectangle 1451">
                      <a:extLst>
                        <a:ext uri="{FF2B5EF4-FFF2-40B4-BE49-F238E27FC236}">
                          <a16:creationId xmlns:a16="http://schemas.microsoft.com/office/drawing/2014/main" id="{7D4E0408-F9AB-46D9-B401-3FBCA78864E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3" name="Rectangle 1452">
                      <a:extLst>
                        <a:ext uri="{FF2B5EF4-FFF2-40B4-BE49-F238E27FC236}">
                          <a16:creationId xmlns:a16="http://schemas.microsoft.com/office/drawing/2014/main" id="{95AD7FE2-6150-4AA8-B140-6AF977A212E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4" name="Rectangle 1453">
                      <a:extLst>
                        <a:ext uri="{FF2B5EF4-FFF2-40B4-BE49-F238E27FC236}">
                          <a16:creationId xmlns:a16="http://schemas.microsoft.com/office/drawing/2014/main" id="{65AF6D2E-19AA-4B83-B878-B0A92A6FA02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55" name="Rectangle 1454">
                      <a:extLst>
                        <a:ext uri="{FF2B5EF4-FFF2-40B4-BE49-F238E27FC236}">
                          <a16:creationId xmlns:a16="http://schemas.microsoft.com/office/drawing/2014/main" id="{D88671BC-FC75-418E-89C3-97B6606CC81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48" name="Group 1447">
                    <a:extLst>
                      <a:ext uri="{FF2B5EF4-FFF2-40B4-BE49-F238E27FC236}">
                        <a16:creationId xmlns:a16="http://schemas.microsoft.com/office/drawing/2014/main" id="{04BD2000-8B7A-4823-A0A0-565F4DB41527}"/>
                      </a:ext>
                    </a:extLst>
                  </p:cNvPr>
                  <p:cNvGrpSpPr/>
                  <p:nvPr/>
                </p:nvGrpSpPr>
                <p:grpSpPr>
                  <a:xfrm>
                    <a:off x="3877519" y="3185350"/>
                    <a:ext cx="222402" cy="45719"/>
                    <a:chOff x="3610515" y="3580259"/>
                    <a:chExt cx="222402" cy="45719"/>
                  </a:xfrm>
                </p:grpSpPr>
                <p:sp>
                  <p:nvSpPr>
                    <p:cNvPr id="1449" name="Circle: Hollow 1448">
                      <a:extLst>
                        <a:ext uri="{FF2B5EF4-FFF2-40B4-BE49-F238E27FC236}">
                          <a16:creationId xmlns:a16="http://schemas.microsoft.com/office/drawing/2014/main" id="{CDD8C798-3649-45F6-A542-C676F517E91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0" name="Circle: Hollow 1449">
                      <a:extLst>
                        <a:ext uri="{FF2B5EF4-FFF2-40B4-BE49-F238E27FC236}">
                          <a16:creationId xmlns:a16="http://schemas.microsoft.com/office/drawing/2014/main" id="{5094FF4A-3B1C-43B2-A71B-756F3A48E7B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51" name="Circle: Hollow 1450">
                      <a:extLst>
                        <a:ext uri="{FF2B5EF4-FFF2-40B4-BE49-F238E27FC236}">
                          <a16:creationId xmlns:a16="http://schemas.microsoft.com/office/drawing/2014/main" id="{FDF22C01-62F7-48CA-8BE0-1EB6CDBBD54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4" name="Group 1403">
                  <a:extLst>
                    <a:ext uri="{FF2B5EF4-FFF2-40B4-BE49-F238E27FC236}">
                      <a16:creationId xmlns:a16="http://schemas.microsoft.com/office/drawing/2014/main" id="{09A0E7B1-F117-4B2B-BBD2-9BDBD1847C8A}"/>
                    </a:ext>
                  </a:extLst>
                </p:cNvPr>
                <p:cNvGrpSpPr/>
                <p:nvPr/>
              </p:nvGrpSpPr>
              <p:grpSpPr>
                <a:xfrm>
                  <a:off x="3132347" y="3613303"/>
                  <a:ext cx="1520532" cy="132523"/>
                  <a:chOff x="3028343" y="3141950"/>
                  <a:chExt cx="1520532" cy="132523"/>
                </a:xfrm>
              </p:grpSpPr>
              <p:grpSp>
                <p:nvGrpSpPr>
                  <p:cNvPr id="1426" name="Group 1425">
                    <a:extLst>
                      <a:ext uri="{FF2B5EF4-FFF2-40B4-BE49-F238E27FC236}">
                        <a16:creationId xmlns:a16="http://schemas.microsoft.com/office/drawing/2014/main" id="{AF1E34B0-DBD4-4DBD-9B08-81E9D198A7C7}"/>
                      </a:ext>
                    </a:extLst>
                  </p:cNvPr>
                  <p:cNvGrpSpPr/>
                  <p:nvPr/>
                </p:nvGrpSpPr>
                <p:grpSpPr>
                  <a:xfrm>
                    <a:off x="3028343" y="3141951"/>
                    <a:ext cx="804574" cy="132522"/>
                    <a:chOff x="3028343" y="3141951"/>
                    <a:chExt cx="804574" cy="132522"/>
                  </a:xfrm>
                </p:grpSpPr>
                <p:grpSp>
                  <p:nvGrpSpPr>
                    <p:cNvPr id="1436" name="Group 1435">
                      <a:extLst>
                        <a:ext uri="{FF2B5EF4-FFF2-40B4-BE49-F238E27FC236}">
                          <a16:creationId xmlns:a16="http://schemas.microsoft.com/office/drawing/2014/main" id="{BA9D456A-6C26-4AFC-BEE9-6C08466EA591}"/>
                        </a:ext>
                      </a:extLst>
                    </p:cNvPr>
                    <p:cNvGrpSpPr/>
                    <p:nvPr/>
                  </p:nvGrpSpPr>
                  <p:grpSpPr>
                    <a:xfrm>
                      <a:off x="3028343" y="3141952"/>
                      <a:ext cx="402287" cy="132521"/>
                      <a:chOff x="3028343" y="3141952"/>
                      <a:chExt cx="402287" cy="132521"/>
                    </a:xfrm>
                  </p:grpSpPr>
                  <p:sp>
                    <p:nvSpPr>
                      <p:cNvPr id="1442" name="Rectangle 1441">
                        <a:extLst>
                          <a:ext uri="{FF2B5EF4-FFF2-40B4-BE49-F238E27FC236}">
                            <a16:creationId xmlns:a16="http://schemas.microsoft.com/office/drawing/2014/main" id="{ECCFBC26-CE6E-4663-A596-CBC2034C77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3" name="Rectangle 1442">
                        <a:extLst>
                          <a:ext uri="{FF2B5EF4-FFF2-40B4-BE49-F238E27FC236}">
                            <a16:creationId xmlns:a16="http://schemas.microsoft.com/office/drawing/2014/main" id="{5BDE8CE0-D0C9-41FF-A24C-5051E845CDCE}"/>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4" name="Rectangle 1443">
                        <a:extLst>
                          <a:ext uri="{FF2B5EF4-FFF2-40B4-BE49-F238E27FC236}">
                            <a16:creationId xmlns:a16="http://schemas.microsoft.com/office/drawing/2014/main" id="{5D80467A-AA37-4ABC-84E4-66078BC0BF3A}"/>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5" name="Rectangle 1444">
                        <a:extLst>
                          <a:ext uri="{FF2B5EF4-FFF2-40B4-BE49-F238E27FC236}">
                            <a16:creationId xmlns:a16="http://schemas.microsoft.com/office/drawing/2014/main" id="{4BD9B5BB-EC08-46CE-8A8A-D5B36A369F2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37" name="Group 1436">
                      <a:extLst>
                        <a:ext uri="{FF2B5EF4-FFF2-40B4-BE49-F238E27FC236}">
                          <a16:creationId xmlns:a16="http://schemas.microsoft.com/office/drawing/2014/main" id="{AB3F36C9-103C-4867-9026-BDF3AB44D711}"/>
                        </a:ext>
                      </a:extLst>
                    </p:cNvPr>
                    <p:cNvGrpSpPr/>
                    <p:nvPr/>
                  </p:nvGrpSpPr>
                  <p:grpSpPr>
                    <a:xfrm>
                      <a:off x="3430630" y="3141951"/>
                      <a:ext cx="402287" cy="132521"/>
                      <a:chOff x="3028343" y="3141952"/>
                      <a:chExt cx="402287" cy="132521"/>
                    </a:xfrm>
                  </p:grpSpPr>
                  <p:sp>
                    <p:nvSpPr>
                      <p:cNvPr id="1438" name="Rectangle 1437">
                        <a:extLst>
                          <a:ext uri="{FF2B5EF4-FFF2-40B4-BE49-F238E27FC236}">
                            <a16:creationId xmlns:a16="http://schemas.microsoft.com/office/drawing/2014/main" id="{22C3A3CB-01B8-4646-8158-26128C52AA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9" name="Rectangle 1438">
                        <a:extLst>
                          <a:ext uri="{FF2B5EF4-FFF2-40B4-BE49-F238E27FC236}">
                            <a16:creationId xmlns:a16="http://schemas.microsoft.com/office/drawing/2014/main" id="{936CAABB-FF9A-4A6C-8E4A-A7133482740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0" name="Rectangle 1439">
                        <a:extLst>
                          <a:ext uri="{FF2B5EF4-FFF2-40B4-BE49-F238E27FC236}">
                            <a16:creationId xmlns:a16="http://schemas.microsoft.com/office/drawing/2014/main" id="{BD5F659F-849E-42D5-8DA7-CD7A77A93586}"/>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41" name="Rectangle 1440">
                        <a:extLst>
                          <a:ext uri="{FF2B5EF4-FFF2-40B4-BE49-F238E27FC236}">
                            <a16:creationId xmlns:a16="http://schemas.microsoft.com/office/drawing/2014/main" id="{1AB59E78-E3ED-4A4A-9474-D6893F478565}"/>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27" name="Group 1426">
                    <a:extLst>
                      <a:ext uri="{FF2B5EF4-FFF2-40B4-BE49-F238E27FC236}">
                        <a16:creationId xmlns:a16="http://schemas.microsoft.com/office/drawing/2014/main" id="{F8F9E93B-6720-4185-B964-3E5E26049A10}"/>
                      </a:ext>
                    </a:extLst>
                  </p:cNvPr>
                  <p:cNvGrpSpPr/>
                  <p:nvPr/>
                </p:nvGrpSpPr>
                <p:grpSpPr>
                  <a:xfrm>
                    <a:off x="4146588" y="3141950"/>
                    <a:ext cx="402287" cy="132521"/>
                    <a:chOff x="3028343" y="3141952"/>
                    <a:chExt cx="402287" cy="132521"/>
                  </a:xfrm>
                </p:grpSpPr>
                <p:sp>
                  <p:nvSpPr>
                    <p:cNvPr id="1432" name="Rectangle 1431">
                      <a:extLst>
                        <a:ext uri="{FF2B5EF4-FFF2-40B4-BE49-F238E27FC236}">
                          <a16:creationId xmlns:a16="http://schemas.microsoft.com/office/drawing/2014/main" id="{377C9763-40FC-446B-99B8-4174EE48303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3" name="Rectangle 1432">
                      <a:extLst>
                        <a:ext uri="{FF2B5EF4-FFF2-40B4-BE49-F238E27FC236}">
                          <a16:creationId xmlns:a16="http://schemas.microsoft.com/office/drawing/2014/main" id="{44AFBA82-EAD6-4906-9CBA-BBE367764A8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4" name="Rectangle 1433">
                      <a:extLst>
                        <a:ext uri="{FF2B5EF4-FFF2-40B4-BE49-F238E27FC236}">
                          <a16:creationId xmlns:a16="http://schemas.microsoft.com/office/drawing/2014/main" id="{8B32F720-922A-467C-AA81-0991A0E7EA6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35" name="Rectangle 1434">
                      <a:extLst>
                        <a:ext uri="{FF2B5EF4-FFF2-40B4-BE49-F238E27FC236}">
                          <a16:creationId xmlns:a16="http://schemas.microsoft.com/office/drawing/2014/main" id="{4D461394-A5AA-47A5-A494-4DFBBF4BF31F}"/>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28" name="Group 1427">
                    <a:extLst>
                      <a:ext uri="{FF2B5EF4-FFF2-40B4-BE49-F238E27FC236}">
                        <a16:creationId xmlns:a16="http://schemas.microsoft.com/office/drawing/2014/main" id="{1E34071F-CA2D-4D5C-BCAF-D7558B9C7DEA}"/>
                      </a:ext>
                    </a:extLst>
                  </p:cNvPr>
                  <p:cNvGrpSpPr/>
                  <p:nvPr/>
                </p:nvGrpSpPr>
                <p:grpSpPr>
                  <a:xfrm>
                    <a:off x="3877519" y="3185350"/>
                    <a:ext cx="222402" cy="45719"/>
                    <a:chOff x="3610515" y="3580259"/>
                    <a:chExt cx="222402" cy="45719"/>
                  </a:xfrm>
                </p:grpSpPr>
                <p:sp>
                  <p:nvSpPr>
                    <p:cNvPr id="1429" name="Circle: Hollow 1428">
                      <a:extLst>
                        <a:ext uri="{FF2B5EF4-FFF2-40B4-BE49-F238E27FC236}">
                          <a16:creationId xmlns:a16="http://schemas.microsoft.com/office/drawing/2014/main" id="{BD1B4DA8-EE4A-432F-B52A-F914547401D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0" name="Circle: Hollow 1429">
                      <a:extLst>
                        <a:ext uri="{FF2B5EF4-FFF2-40B4-BE49-F238E27FC236}">
                          <a16:creationId xmlns:a16="http://schemas.microsoft.com/office/drawing/2014/main" id="{8A99A51D-BA29-4843-AC86-15E81E622A2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31" name="Circle: Hollow 1430">
                      <a:extLst>
                        <a:ext uri="{FF2B5EF4-FFF2-40B4-BE49-F238E27FC236}">
                          <a16:creationId xmlns:a16="http://schemas.microsoft.com/office/drawing/2014/main" id="{B43F7209-F3EF-48D4-9BAF-BBAC3691FD5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405" name="Group 1404">
                  <a:extLst>
                    <a:ext uri="{FF2B5EF4-FFF2-40B4-BE49-F238E27FC236}">
                      <a16:creationId xmlns:a16="http://schemas.microsoft.com/office/drawing/2014/main" id="{796DCACE-75B6-4762-A81B-EAE530E8967D}"/>
                    </a:ext>
                  </a:extLst>
                </p:cNvPr>
                <p:cNvGrpSpPr/>
                <p:nvPr/>
              </p:nvGrpSpPr>
              <p:grpSpPr>
                <a:xfrm>
                  <a:off x="3084903" y="3584285"/>
                  <a:ext cx="1520532" cy="132523"/>
                  <a:chOff x="3028343" y="3141950"/>
                  <a:chExt cx="1520532" cy="132523"/>
                </a:xfrm>
              </p:grpSpPr>
              <p:grpSp>
                <p:nvGrpSpPr>
                  <p:cNvPr id="1406" name="Group 1405">
                    <a:extLst>
                      <a:ext uri="{FF2B5EF4-FFF2-40B4-BE49-F238E27FC236}">
                        <a16:creationId xmlns:a16="http://schemas.microsoft.com/office/drawing/2014/main" id="{E8649108-387B-4FA2-B4F9-60B8797313CA}"/>
                      </a:ext>
                    </a:extLst>
                  </p:cNvPr>
                  <p:cNvGrpSpPr/>
                  <p:nvPr/>
                </p:nvGrpSpPr>
                <p:grpSpPr>
                  <a:xfrm>
                    <a:off x="3028343" y="3141951"/>
                    <a:ext cx="804574" cy="132522"/>
                    <a:chOff x="3028343" y="3141951"/>
                    <a:chExt cx="804574" cy="132522"/>
                  </a:xfrm>
                </p:grpSpPr>
                <p:grpSp>
                  <p:nvGrpSpPr>
                    <p:cNvPr id="1416" name="Group 1415">
                      <a:extLst>
                        <a:ext uri="{FF2B5EF4-FFF2-40B4-BE49-F238E27FC236}">
                          <a16:creationId xmlns:a16="http://schemas.microsoft.com/office/drawing/2014/main" id="{565C1DFC-1878-4559-AB8A-410E665C36A4}"/>
                        </a:ext>
                      </a:extLst>
                    </p:cNvPr>
                    <p:cNvGrpSpPr/>
                    <p:nvPr/>
                  </p:nvGrpSpPr>
                  <p:grpSpPr>
                    <a:xfrm>
                      <a:off x="3028343" y="3141952"/>
                      <a:ext cx="402287" cy="132521"/>
                      <a:chOff x="3028343" y="3141952"/>
                      <a:chExt cx="402287" cy="132521"/>
                    </a:xfrm>
                  </p:grpSpPr>
                  <p:sp>
                    <p:nvSpPr>
                      <p:cNvPr id="1422" name="Rectangle 1421">
                        <a:extLst>
                          <a:ext uri="{FF2B5EF4-FFF2-40B4-BE49-F238E27FC236}">
                            <a16:creationId xmlns:a16="http://schemas.microsoft.com/office/drawing/2014/main" id="{784BD647-FBFC-4AD9-9E80-C715747C6F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3" name="Rectangle 1422">
                        <a:extLst>
                          <a:ext uri="{FF2B5EF4-FFF2-40B4-BE49-F238E27FC236}">
                            <a16:creationId xmlns:a16="http://schemas.microsoft.com/office/drawing/2014/main" id="{264203A9-38AD-462F-9AD6-E59FF291EE18}"/>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4" name="Rectangle 1423">
                        <a:extLst>
                          <a:ext uri="{FF2B5EF4-FFF2-40B4-BE49-F238E27FC236}">
                            <a16:creationId xmlns:a16="http://schemas.microsoft.com/office/drawing/2014/main" id="{81178C60-3E6E-4220-B2E8-92E53286A217}"/>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5" name="Rectangle 1424">
                        <a:extLst>
                          <a:ext uri="{FF2B5EF4-FFF2-40B4-BE49-F238E27FC236}">
                            <a16:creationId xmlns:a16="http://schemas.microsoft.com/office/drawing/2014/main" id="{10438D02-5E4C-4A8B-A6CD-2CBE7BBAE016}"/>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17" name="Group 1416">
                      <a:extLst>
                        <a:ext uri="{FF2B5EF4-FFF2-40B4-BE49-F238E27FC236}">
                          <a16:creationId xmlns:a16="http://schemas.microsoft.com/office/drawing/2014/main" id="{6761BF85-D06A-4AFE-A4D6-1AC7B31F40B8}"/>
                        </a:ext>
                      </a:extLst>
                    </p:cNvPr>
                    <p:cNvGrpSpPr/>
                    <p:nvPr/>
                  </p:nvGrpSpPr>
                  <p:grpSpPr>
                    <a:xfrm>
                      <a:off x="3430630" y="3141951"/>
                      <a:ext cx="402287" cy="132521"/>
                      <a:chOff x="3028343" y="3141952"/>
                      <a:chExt cx="402287" cy="132521"/>
                    </a:xfrm>
                  </p:grpSpPr>
                  <p:sp>
                    <p:nvSpPr>
                      <p:cNvPr id="1418" name="Rectangle 1417">
                        <a:extLst>
                          <a:ext uri="{FF2B5EF4-FFF2-40B4-BE49-F238E27FC236}">
                            <a16:creationId xmlns:a16="http://schemas.microsoft.com/office/drawing/2014/main" id="{743E5FD8-2D2E-4530-82AC-0726B00343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9" name="Rectangle 1418">
                        <a:extLst>
                          <a:ext uri="{FF2B5EF4-FFF2-40B4-BE49-F238E27FC236}">
                            <a16:creationId xmlns:a16="http://schemas.microsoft.com/office/drawing/2014/main" id="{21267EEB-47A9-4D24-AFB2-284D9506BC0A}"/>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0" name="Rectangle 1419">
                        <a:extLst>
                          <a:ext uri="{FF2B5EF4-FFF2-40B4-BE49-F238E27FC236}">
                            <a16:creationId xmlns:a16="http://schemas.microsoft.com/office/drawing/2014/main" id="{4B4A7BDF-53F3-4341-B926-09129FDF52E1}"/>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21" name="Rectangle 1420">
                        <a:extLst>
                          <a:ext uri="{FF2B5EF4-FFF2-40B4-BE49-F238E27FC236}">
                            <a16:creationId xmlns:a16="http://schemas.microsoft.com/office/drawing/2014/main" id="{8A19F225-A9C5-485D-85C7-4C55A18C2CF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407" name="Group 1406">
                    <a:extLst>
                      <a:ext uri="{FF2B5EF4-FFF2-40B4-BE49-F238E27FC236}">
                        <a16:creationId xmlns:a16="http://schemas.microsoft.com/office/drawing/2014/main" id="{E13FB41C-3CDA-498B-939E-19F2BD6871C2}"/>
                      </a:ext>
                    </a:extLst>
                  </p:cNvPr>
                  <p:cNvGrpSpPr/>
                  <p:nvPr/>
                </p:nvGrpSpPr>
                <p:grpSpPr>
                  <a:xfrm>
                    <a:off x="4146588" y="3141950"/>
                    <a:ext cx="402287" cy="132521"/>
                    <a:chOff x="3028343" y="3141952"/>
                    <a:chExt cx="402287" cy="132521"/>
                  </a:xfrm>
                </p:grpSpPr>
                <p:sp>
                  <p:nvSpPr>
                    <p:cNvPr id="1412" name="Rectangle 1411">
                      <a:extLst>
                        <a:ext uri="{FF2B5EF4-FFF2-40B4-BE49-F238E27FC236}">
                          <a16:creationId xmlns:a16="http://schemas.microsoft.com/office/drawing/2014/main" id="{64930B7B-F3AE-4C3A-946B-519388EEFA8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3" name="Rectangle 1412">
                      <a:extLst>
                        <a:ext uri="{FF2B5EF4-FFF2-40B4-BE49-F238E27FC236}">
                          <a16:creationId xmlns:a16="http://schemas.microsoft.com/office/drawing/2014/main" id="{F5B79CF4-82E1-4B9C-98D5-7B9DE9ADEEBD}"/>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4" name="Rectangle 1413">
                      <a:extLst>
                        <a:ext uri="{FF2B5EF4-FFF2-40B4-BE49-F238E27FC236}">
                          <a16:creationId xmlns:a16="http://schemas.microsoft.com/office/drawing/2014/main" id="{963F4674-22E1-4A3C-887B-DFABB499364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415" name="Rectangle 1414">
                      <a:extLst>
                        <a:ext uri="{FF2B5EF4-FFF2-40B4-BE49-F238E27FC236}">
                          <a16:creationId xmlns:a16="http://schemas.microsoft.com/office/drawing/2014/main" id="{F01C589F-281D-49BC-83F5-339B57B259BA}"/>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408" name="Group 1407">
                    <a:extLst>
                      <a:ext uri="{FF2B5EF4-FFF2-40B4-BE49-F238E27FC236}">
                        <a16:creationId xmlns:a16="http://schemas.microsoft.com/office/drawing/2014/main" id="{97273642-D622-419B-815C-10517DC420B2}"/>
                      </a:ext>
                    </a:extLst>
                  </p:cNvPr>
                  <p:cNvGrpSpPr/>
                  <p:nvPr/>
                </p:nvGrpSpPr>
                <p:grpSpPr>
                  <a:xfrm>
                    <a:off x="3877519" y="3185350"/>
                    <a:ext cx="222402" cy="45719"/>
                    <a:chOff x="3610515" y="3580259"/>
                    <a:chExt cx="222402" cy="45719"/>
                  </a:xfrm>
                </p:grpSpPr>
                <p:sp>
                  <p:nvSpPr>
                    <p:cNvPr id="1409" name="Circle: Hollow 1408">
                      <a:extLst>
                        <a:ext uri="{FF2B5EF4-FFF2-40B4-BE49-F238E27FC236}">
                          <a16:creationId xmlns:a16="http://schemas.microsoft.com/office/drawing/2014/main" id="{7603477D-966B-4208-9BFA-73989F23F27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0" name="Circle: Hollow 1409">
                      <a:extLst>
                        <a:ext uri="{FF2B5EF4-FFF2-40B4-BE49-F238E27FC236}">
                          <a16:creationId xmlns:a16="http://schemas.microsoft.com/office/drawing/2014/main" id="{CDBEF5C4-EC19-4EBF-8979-D56012CA15D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411" name="Circle: Hollow 1410">
                      <a:extLst>
                        <a:ext uri="{FF2B5EF4-FFF2-40B4-BE49-F238E27FC236}">
                          <a16:creationId xmlns:a16="http://schemas.microsoft.com/office/drawing/2014/main" id="{F831BC9E-C874-4090-8356-1632A65A47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nvGrpSpPr>
            <p:cNvPr id="950" name="Group 949">
              <a:extLst>
                <a:ext uri="{FF2B5EF4-FFF2-40B4-BE49-F238E27FC236}">
                  <a16:creationId xmlns:a16="http://schemas.microsoft.com/office/drawing/2014/main" id="{CB474A74-A9E4-4BA3-B268-8BD8E06ECD61}"/>
                </a:ext>
              </a:extLst>
            </p:cNvPr>
            <p:cNvGrpSpPr/>
            <p:nvPr/>
          </p:nvGrpSpPr>
          <p:grpSpPr>
            <a:xfrm>
              <a:off x="3100778" y="3660310"/>
              <a:ext cx="2199103" cy="601736"/>
              <a:chOff x="3099732" y="3286714"/>
              <a:chExt cx="2199103" cy="601736"/>
            </a:xfrm>
          </p:grpSpPr>
          <p:grpSp>
            <p:nvGrpSpPr>
              <p:cNvPr id="951" name="Group 950">
                <a:extLst>
                  <a:ext uri="{FF2B5EF4-FFF2-40B4-BE49-F238E27FC236}">
                    <a16:creationId xmlns:a16="http://schemas.microsoft.com/office/drawing/2014/main" id="{3C3BD622-DFBE-415A-A561-B5DD74A90C0C}"/>
                  </a:ext>
                </a:extLst>
              </p:cNvPr>
              <p:cNvGrpSpPr/>
              <p:nvPr/>
            </p:nvGrpSpPr>
            <p:grpSpPr>
              <a:xfrm>
                <a:off x="3100604" y="3286714"/>
                <a:ext cx="2196243" cy="354656"/>
                <a:chOff x="3084903" y="3584285"/>
                <a:chExt cx="1807454" cy="354656"/>
              </a:xfrm>
            </p:grpSpPr>
            <p:grpSp>
              <p:nvGrpSpPr>
                <p:cNvPr id="1250" name="Group 1249">
                  <a:extLst>
                    <a:ext uri="{FF2B5EF4-FFF2-40B4-BE49-F238E27FC236}">
                      <a16:creationId xmlns:a16="http://schemas.microsoft.com/office/drawing/2014/main" id="{65F97014-9AD6-4A2C-9D06-4245809B03B1}"/>
                    </a:ext>
                  </a:extLst>
                </p:cNvPr>
                <p:cNvGrpSpPr/>
                <p:nvPr/>
              </p:nvGrpSpPr>
              <p:grpSpPr>
                <a:xfrm>
                  <a:off x="3284033" y="3729438"/>
                  <a:ext cx="1608324" cy="209503"/>
                  <a:chOff x="3283150" y="4016396"/>
                  <a:chExt cx="1608324" cy="209503"/>
                </a:xfrm>
              </p:grpSpPr>
              <p:grpSp>
                <p:nvGrpSpPr>
                  <p:cNvPr id="1335" name="Group 1334">
                    <a:extLst>
                      <a:ext uri="{FF2B5EF4-FFF2-40B4-BE49-F238E27FC236}">
                        <a16:creationId xmlns:a16="http://schemas.microsoft.com/office/drawing/2014/main" id="{86B2D07E-03C1-4117-9E8E-CDB67345DF57}"/>
                      </a:ext>
                    </a:extLst>
                  </p:cNvPr>
                  <p:cNvGrpSpPr/>
                  <p:nvPr/>
                </p:nvGrpSpPr>
                <p:grpSpPr>
                  <a:xfrm>
                    <a:off x="3370942" y="4093376"/>
                    <a:ext cx="1520532" cy="132523"/>
                    <a:chOff x="3028343" y="3141950"/>
                    <a:chExt cx="1520532" cy="132523"/>
                  </a:xfrm>
                </p:grpSpPr>
                <p:grpSp>
                  <p:nvGrpSpPr>
                    <p:cNvPr id="1378" name="Group 1377">
                      <a:extLst>
                        <a:ext uri="{FF2B5EF4-FFF2-40B4-BE49-F238E27FC236}">
                          <a16:creationId xmlns:a16="http://schemas.microsoft.com/office/drawing/2014/main" id="{9F96E8AB-0D8F-4779-ACD4-CCBCE695ECBF}"/>
                        </a:ext>
                      </a:extLst>
                    </p:cNvPr>
                    <p:cNvGrpSpPr/>
                    <p:nvPr/>
                  </p:nvGrpSpPr>
                  <p:grpSpPr>
                    <a:xfrm>
                      <a:off x="3028343" y="3141951"/>
                      <a:ext cx="804574" cy="132522"/>
                      <a:chOff x="3028343" y="3141951"/>
                      <a:chExt cx="804574" cy="132522"/>
                    </a:xfrm>
                  </p:grpSpPr>
                  <p:grpSp>
                    <p:nvGrpSpPr>
                      <p:cNvPr id="1388" name="Group 1387">
                        <a:extLst>
                          <a:ext uri="{FF2B5EF4-FFF2-40B4-BE49-F238E27FC236}">
                            <a16:creationId xmlns:a16="http://schemas.microsoft.com/office/drawing/2014/main" id="{0CBB5F99-6E6A-4D29-9C55-B325A7A6146D}"/>
                          </a:ext>
                        </a:extLst>
                      </p:cNvPr>
                      <p:cNvGrpSpPr/>
                      <p:nvPr/>
                    </p:nvGrpSpPr>
                    <p:grpSpPr>
                      <a:xfrm>
                        <a:off x="3028343" y="3141952"/>
                        <a:ext cx="402287" cy="132521"/>
                        <a:chOff x="3028343" y="3141952"/>
                        <a:chExt cx="402287" cy="132521"/>
                      </a:xfrm>
                    </p:grpSpPr>
                    <p:sp>
                      <p:nvSpPr>
                        <p:cNvPr id="1394" name="Rectangle 1393">
                          <a:extLst>
                            <a:ext uri="{FF2B5EF4-FFF2-40B4-BE49-F238E27FC236}">
                              <a16:creationId xmlns:a16="http://schemas.microsoft.com/office/drawing/2014/main" id="{5C867B33-2A8A-4C26-B904-06D210B2A5E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5" name="Rectangle 1394">
                          <a:extLst>
                            <a:ext uri="{FF2B5EF4-FFF2-40B4-BE49-F238E27FC236}">
                              <a16:creationId xmlns:a16="http://schemas.microsoft.com/office/drawing/2014/main" id="{A4456FCB-EAE0-4AFF-A1B4-7CF8E030C73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6" name="Rectangle 1395">
                          <a:extLst>
                            <a:ext uri="{FF2B5EF4-FFF2-40B4-BE49-F238E27FC236}">
                              <a16:creationId xmlns:a16="http://schemas.microsoft.com/office/drawing/2014/main" id="{DCB44E93-19CC-475C-ACDC-B34831E6CF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7" name="Rectangle 1396">
                          <a:extLst>
                            <a:ext uri="{FF2B5EF4-FFF2-40B4-BE49-F238E27FC236}">
                              <a16:creationId xmlns:a16="http://schemas.microsoft.com/office/drawing/2014/main" id="{F0F97B80-1666-420F-BDD4-AAD59141E87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9" name="Group 1388">
                        <a:extLst>
                          <a:ext uri="{FF2B5EF4-FFF2-40B4-BE49-F238E27FC236}">
                            <a16:creationId xmlns:a16="http://schemas.microsoft.com/office/drawing/2014/main" id="{154C1C3A-B722-4610-A764-222F653D52BC}"/>
                          </a:ext>
                        </a:extLst>
                      </p:cNvPr>
                      <p:cNvGrpSpPr/>
                      <p:nvPr/>
                    </p:nvGrpSpPr>
                    <p:grpSpPr>
                      <a:xfrm>
                        <a:off x="3430630" y="3141951"/>
                        <a:ext cx="402287" cy="132521"/>
                        <a:chOff x="3028343" y="3141952"/>
                        <a:chExt cx="402287" cy="132521"/>
                      </a:xfrm>
                    </p:grpSpPr>
                    <p:sp>
                      <p:nvSpPr>
                        <p:cNvPr id="1390" name="Rectangle 1389">
                          <a:extLst>
                            <a:ext uri="{FF2B5EF4-FFF2-40B4-BE49-F238E27FC236}">
                              <a16:creationId xmlns:a16="http://schemas.microsoft.com/office/drawing/2014/main" id="{30B26C12-0182-4B6A-91FC-2276E86112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1" name="Rectangle 1390">
                          <a:extLst>
                            <a:ext uri="{FF2B5EF4-FFF2-40B4-BE49-F238E27FC236}">
                              <a16:creationId xmlns:a16="http://schemas.microsoft.com/office/drawing/2014/main" id="{92636B1B-9C95-4E8C-99AA-2A0B515A4F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2" name="Rectangle 1391">
                          <a:extLst>
                            <a:ext uri="{FF2B5EF4-FFF2-40B4-BE49-F238E27FC236}">
                              <a16:creationId xmlns:a16="http://schemas.microsoft.com/office/drawing/2014/main" id="{3EF0EBC4-3415-4D83-93D2-452D07EF031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93" name="Rectangle 1392">
                          <a:extLst>
                            <a:ext uri="{FF2B5EF4-FFF2-40B4-BE49-F238E27FC236}">
                              <a16:creationId xmlns:a16="http://schemas.microsoft.com/office/drawing/2014/main" id="{96357916-E3A8-469E-B52A-597F8105FE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79" name="Group 1378">
                      <a:extLst>
                        <a:ext uri="{FF2B5EF4-FFF2-40B4-BE49-F238E27FC236}">
                          <a16:creationId xmlns:a16="http://schemas.microsoft.com/office/drawing/2014/main" id="{2574F111-D059-47E2-B774-FE5F554E2F1C}"/>
                        </a:ext>
                      </a:extLst>
                    </p:cNvPr>
                    <p:cNvGrpSpPr/>
                    <p:nvPr/>
                  </p:nvGrpSpPr>
                  <p:grpSpPr>
                    <a:xfrm>
                      <a:off x="4146588" y="3141950"/>
                      <a:ext cx="402287" cy="132521"/>
                      <a:chOff x="3028343" y="3141952"/>
                      <a:chExt cx="402287" cy="132521"/>
                    </a:xfrm>
                  </p:grpSpPr>
                  <p:sp>
                    <p:nvSpPr>
                      <p:cNvPr id="1384" name="Rectangle 1383">
                        <a:extLst>
                          <a:ext uri="{FF2B5EF4-FFF2-40B4-BE49-F238E27FC236}">
                            <a16:creationId xmlns:a16="http://schemas.microsoft.com/office/drawing/2014/main" id="{A6BD9A77-384C-416D-9488-38F67BDC27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5" name="Rectangle 1384">
                        <a:extLst>
                          <a:ext uri="{FF2B5EF4-FFF2-40B4-BE49-F238E27FC236}">
                            <a16:creationId xmlns:a16="http://schemas.microsoft.com/office/drawing/2014/main" id="{BDBFCCCE-2567-4ED7-A6C2-2E97F2B6D7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6" name="Rectangle 1385">
                        <a:extLst>
                          <a:ext uri="{FF2B5EF4-FFF2-40B4-BE49-F238E27FC236}">
                            <a16:creationId xmlns:a16="http://schemas.microsoft.com/office/drawing/2014/main" id="{1179D2B0-FEE3-4194-987E-B9EB2A5B47F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87" name="Rectangle 1386">
                        <a:extLst>
                          <a:ext uri="{FF2B5EF4-FFF2-40B4-BE49-F238E27FC236}">
                            <a16:creationId xmlns:a16="http://schemas.microsoft.com/office/drawing/2014/main" id="{AD6120E5-C627-4C2A-A1DC-640E240A437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80" name="Group 1379">
                      <a:extLst>
                        <a:ext uri="{FF2B5EF4-FFF2-40B4-BE49-F238E27FC236}">
                          <a16:creationId xmlns:a16="http://schemas.microsoft.com/office/drawing/2014/main" id="{1B2BB497-1C24-42E7-9A39-422345C56C4F}"/>
                        </a:ext>
                      </a:extLst>
                    </p:cNvPr>
                    <p:cNvGrpSpPr/>
                    <p:nvPr/>
                  </p:nvGrpSpPr>
                  <p:grpSpPr>
                    <a:xfrm>
                      <a:off x="3877519" y="3185350"/>
                      <a:ext cx="222402" cy="45719"/>
                      <a:chOff x="3610515" y="3580259"/>
                      <a:chExt cx="222402" cy="45719"/>
                    </a:xfrm>
                  </p:grpSpPr>
                  <p:sp>
                    <p:nvSpPr>
                      <p:cNvPr id="1381" name="Circle: Hollow 1380">
                        <a:extLst>
                          <a:ext uri="{FF2B5EF4-FFF2-40B4-BE49-F238E27FC236}">
                            <a16:creationId xmlns:a16="http://schemas.microsoft.com/office/drawing/2014/main" id="{AB5050B4-C494-487C-904E-D2F84E700A5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2" name="Circle: Hollow 1381">
                        <a:extLst>
                          <a:ext uri="{FF2B5EF4-FFF2-40B4-BE49-F238E27FC236}">
                            <a16:creationId xmlns:a16="http://schemas.microsoft.com/office/drawing/2014/main" id="{529D3BC5-2295-4161-AFBA-6AA85041C02F}"/>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83" name="Circle: Hollow 1382">
                        <a:extLst>
                          <a:ext uri="{FF2B5EF4-FFF2-40B4-BE49-F238E27FC236}">
                            <a16:creationId xmlns:a16="http://schemas.microsoft.com/office/drawing/2014/main" id="{EC99EB8F-C186-4049-A575-6C364E1710F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6" name="Group 1335">
                    <a:extLst>
                      <a:ext uri="{FF2B5EF4-FFF2-40B4-BE49-F238E27FC236}">
                        <a16:creationId xmlns:a16="http://schemas.microsoft.com/office/drawing/2014/main" id="{2FE8E279-3DA7-42C2-9EE8-A0A7898D1B1A}"/>
                      </a:ext>
                    </a:extLst>
                  </p:cNvPr>
                  <p:cNvGrpSpPr/>
                  <p:nvPr/>
                </p:nvGrpSpPr>
                <p:grpSpPr>
                  <a:xfrm>
                    <a:off x="3329008" y="4057316"/>
                    <a:ext cx="1520532" cy="132523"/>
                    <a:chOff x="3028343" y="3141950"/>
                    <a:chExt cx="1520532" cy="132523"/>
                  </a:xfrm>
                </p:grpSpPr>
                <p:grpSp>
                  <p:nvGrpSpPr>
                    <p:cNvPr id="1358" name="Group 1357">
                      <a:extLst>
                        <a:ext uri="{FF2B5EF4-FFF2-40B4-BE49-F238E27FC236}">
                          <a16:creationId xmlns:a16="http://schemas.microsoft.com/office/drawing/2014/main" id="{E980DF45-17AE-4E39-9248-2118AC15E320}"/>
                        </a:ext>
                      </a:extLst>
                    </p:cNvPr>
                    <p:cNvGrpSpPr/>
                    <p:nvPr/>
                  </p:nvGrpSpPr>
                  <p:grpSpPr>
                    <a:xfrm>
                      <a:off x="3028343" y="3141951"/>
                      <a:ext cx="804574" cy="132522"/>
                      <a:chOff x="3028343" y="3141951"/>
                      <a:chExt cx="804574" cy="132522"/>
                    </a:xfrm>
                  </p:grpSpPr>
                  <p:grpSp>
                    <p:nvGrpSpPr>
                      <p:cNvPr id="1368" name="Group 1367">
                        <a:extLst>
                          <a:ext uri="{FF2B5EF4-FFF2-40B4-BE49-F238E27FC236}">
                            <a16:creationId xmlns:a16="http://schemas.microsoft.com/office/drawing/2014/main" id="{268BEF1F-8EC5-40CA-9571-B16D1DCBF7A1}"/>
                          </a:ext>
                        </a:extLst>
                      </p:cNvPr>
                      <p:cNvGrpSpPr/>
                      <p:nvPr/>
                    </p:nvGrpSpPr>
                    <p:grpSpPr>
                      <a:xfrm>
                        <a:off x="3028343" y="3141952"/>
                        <a:ext cx="402287" cy="132521"/>
                        <a:chOff x="3028343" y="3141952"/>
                        <a:chExt cx="402287" cy="132521"/>
                      </a:xfrm>
                    </p:grpSpPr>
                    <p:sp>
                      <p:nvSpPr>
                        <p:cNvPr id="1374" name="Rectangle 1373">
                          <a:extLst>
                            <a:ext uri="{FF2B5EF4-FFF2-40B4-BE49-F238E27FC236}">
                              <a16:creationId xmlns:a16="http://schemas.microsoft.com/office/drawing/2014/main" id="{5EC0B8D1-59E5-41FD-84ED-F6D79F14C2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5" name="Rectangle 1374">
                          <a:extLst>
                            <a:ext uri="{FF2B5EF4-FFF2-40B4-BE49-F238E27FC236}">
                              <a16:creationId xmlns:a16="http://schemas.microsoft.com/office/drawing/2014/main" id="{E7E1B115-887E-4548-9B80-B0FF9923F4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6" name="Rectangle 1375">
                          <a:extLst>
                            <a:ext uri="{FF2B5EF4-FFF2-40B4-BE49-F238E27FC236}">
                              <a16:creationId xmlns:a16="http://schemas.microsoft.com/office/drawing/2014/main" id="{57204A86-8857-41C6-82D3-5125A823A1C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7" name="Rectangle 1376">
                          <a:extLst>
                            <a:ext uri="{FF2B5EF4-FFF2-40B4-BE49-F238E27FC236}">
                              <a16:creationId xmlns:a16="http://schemas.microsoft.com/office/drawing/2014/main" id="{CABB3AA9-C840-4248-A194-6E3978B50A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9" name="Group 1368">
                        <a:extLst>
                          <a:ext uri="{FF2B5EF4-FFF2-40B4-BE49-F238E27FC236}">
                            <a16:creationId xmlns:a16="http://schemas.microsoft.com/office/drawing/2014/main" id="{738D4E6B-A754-4655-9C88-5DF2C46B0ECE}"/>
                          </a:ext>
                        </a:extLst>
                      </p:cNvPr>
                      <p:cNvGrpSpPr/>
                      <p:nvPr/>
                    </p:nvGrpSpPr>
                    <p:grpSpPr>
                      <a:xfrm>
                        <a:off x="3430630" y="3141951"/>
                        <a:ext cx="402287" cy="132521"/>
                        <a:chOff x="3028343" y="3141952"/>
                        <a:chExt cx="402287" cy="132521"/>
                      </a:xfrm>
                    </p:grpSpPr>
                    <p:sp>
                      <p:nvSpPr>
                        <p:cNvPr id="1370" name="Rectangle 1369">
                          <a:extLst>
                            <a:ext uri="{FF2B5EF4-FFF2-40B4-BE49-F238E27FC236}">
                              <a16:creationId xmlns:a16="http://schemas.microsoft.com/office/drawing/2014/main" id="{9BEEFAF4-69CF-43B7-93DA-F5C5913942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1" name="Rectangle 1370">
                          <a:extLst>
                            <a:ext uri="{FF2B5EF4-FFF2-40B4-BE49-F238E27FC236}">
                              <a16:creationId xmlns:a16="http://schemas.microsoft.com/office/drawing/2014/main" id="{70D44DCA-F025-461A-9CAB-C3124570C93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2" name="Rectangle 1371">
                          <a:extLst>
                            <a:ext uri="{FF2B5EF4-FFF2-40B4-BE49-F238E27FC236}">
                              <a16:creationId xmlns:a16="http://schemas.microsoft.com/office/drawing/2014/main" id="{B2477856-5B90-4D44-AC2D-7747A1E119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73" name="Rectangle 1372">
                          <a:extLst>
                            <a:ext uri="{FF2B5EF4-FFF2-40B4-BE49-F238E27FC236}">
                              <a16:creationId xmlns:a16="http://schemas.microsoft.com/office/drawing/2014/main" id="{91C837B8-8335-452A-A142-BBF253254B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59" name="Group 1358">
                      <a:extLst>
                        <a:ext uri="{FF2B5EF4-FFF2-40B4-BE49-F238E27FC236}">
                          <a16:creationId xmlns:a16="http://schemas.microsoft.com/office/drawing/2014/main" id="{BA30EABD-05F3-4133-A3AB-07AAFAE6F86A}"/>
                        </a:ext>
                      </a:extLst>
                    </p:cNvPr>
                    <p:cNvGrpSpPr/>
                    <p:nvPr/>
                  </p:nvGrpSpPr>
                  <p:grpSpPr>
                    <a:xfrm>
                      <a:off x="4146588" y="3141950"/>
                      <a:ext cx="402287" cy="132521"/>
                      <a:chOff x="3028343" y="3141952"/>
                      <a:chExt cx="402287" cy="132521"/>
                    </a:xfrm>
                  </p:grpSpPr>
                  <p:sp>
                    <p:nvSpPr>
                      <p:cNvPr id="1364" name="Rectangle 1363">
                        <a:extLst>
                          <a:ext uri="{FF2B5EF4-FFF2-40B4-BE49-F238E27FC236}">
                            <a16:creationId xmlns:a16="http://schemas.microsoft.com/office/drawing/2014/main" id="{B752447F-036E-4AF4-A69E-E86D6F6ECD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5" name="Rectangle 1364">
                        <a:extLst>
                          <a:ext uri="{FF2B5EF4-FFF2-40B4-BE49-F238E27FC236}">
                            <a16:creationId xmlns:a16="http://schemas.microsoft.com/office/drawing/2014/main" id="{F8071774-5669-447E-8EFF-E023B36E4BF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6" name="Rectangle 1365">
                        <a:extLst>
                          <a:ext uri="{FF2B5EF4-FFF2-40B4-BE49-F238E27FC236}">
                            <a16:creationId xmlns:a16="http://schemas.microsoft.com/office/drawing/2014/main" id="{813E6799-3E61-4ED9-95D5-897A9A7DBB5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67" name="Rectangle 1366">
                        <a:extLst>
                          <a:ext uri="{FF2B5EF4-FFF2-40B4-BE49-F238E27FC236}">
                            <a16:creationId xmlns:a16="http://schemas.microsoft.com/office/drawing/2014/main" id="{9B98EB99-AF83-4330-A70D-EEBF721A2C65}"/>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60" name="Group 1359">
                      <a:extLst>
                        <a:ext uri="{FF2B5EF4-FFF2-40B4-BE49-F238E27FC236}">
                          <a16:creationId xmlns:a16="http://schemas.microsoft.com/office/drawing/2014/main" id="{72A266B4-569F-4761-A24C-D26C104A11DA}"/>
                        </a:ext>
                      </a:extLst>
                    </p:cNvPr>
                    <p:cNvGrpSpPr/>
                    <p:nvPr/>
                  </p:nvGrpSpPr>
                  <p:grpSpPr>
                    <a:xfrm>
                      <a:off x="3877519" y="3185350"/>
                      <a:ext cx="222402" cy="45719"/>
                      <a:chOff x="3610515" y="3580259"/>
                      <a:chExt cx="222402" cy="45719"/>
                    </a:xfrm>
                  </p:grpSpPr>
                  <p:sp>
                    <p:nvSpPr>
                      <p:cNvPr id="1361" name="Circle: Hollow 1360">
                        <a:extLst>
                          <a:ext uri="{FF2B5EF4-FFF2-40B4-BE49-F238E27FC236}">
                            <a16:creationId xmlns:a16="http://schemas.microsoft.com/office/drawing/2014/main" id="{136B53C4-268E-496D-A6B5-8E73884FAD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2" name="Circle: Hollow 1361">
                        <a:extLst>
                          <a:ext uri="{FF2B5EF4-FFF2-40B4-BE49-F238E27FC236}">
                            <a16:creationId xmlns:a16="http://schemas.microsoft.com/office/drawing/2014/main" id="{26C554FA-B9A5-4AE2-A6FE-0BE09049374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63" name="Circle: Hollow 1362">
                        <a:extLst>
                          <a:ext uri="{FF2B5EF4-FFF2-40B4-BE49-F238E27FC236}">
                            <a16:creationId xmlns:a16="http://schemas.microsoft.com/office/drawing/2014/main" id="{BC91ECE0-ED7D-48A6-83D2-0DFE5A5B2221}"/>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337" name="Group 1336">
                    <a:extLst>
                      <a:ext uri="{FF2B5EF4-FFF2-40B4-BE49-F238E27FC236}">
                        <a16:creationId xmlns:a16="http://schemas.microsoft.com/office/drawing/2014/main" id="{BE398855-5CFA-4DBB-AE1F-F0CD571CA3CD}"/>
                      </a:ext>
                    </a:extLst>
                  </p:cNvPr>
                  <p:cNvGrpSpPr/>
                  <p:nvPr/>
                </p:nvGrpSpPr>
                <p:grpSpPr>
                  <a:xfrm>
                    <a:off x="3283150" y="4016396"/>
                    <a:ext cx="1520532" cy="132523"/>
                    <a:chOff x="3028343" y="3141950"/>
                    <a:chExt cx="1520532" cy="132523"/>
                  </a:xfrm>
                </p:grpSpPr>
                <p:grpSp>
                  <p:nvGrpSpPr>
                    <p:cNvPr id="1338" name="Group 1337">
                      <a:extLst>
                        <a:ext uri="{FF2B5EF4-FFF2-40B4-BE49-F238E27FC236}">
                          <a16:creationId xmlns:a16="http://schemas.microsoft.com/office/drawing/2014/main" id="{FCB1A6A7-DFDB-4EB4-A5DA-9AC80008E865}"/>
                        </a:ext>
                      </a:extLst>
                    </p:cNvPr>
                    <p:cNvGrpSpPr/>
                    <p:nvPr/>
                  </p:nvGrpSpPr>
                  <p:grpSpPr>
                    <a:xfrm>
                      <a:off x="3028343" y="3141951"/>
                      <a:ext cx="804574" cy="132522"/>
                      <a:chOff x="3028343" y="3141951"/>
                      <a:chExt cx="804574" cy="132522"/>
                    </a:xfrm>
                  </p:grpSpPr>
                  <p:grpSp>
                    <p:nvGrpSpPr>
                      <p:cNvPr id="1348" name="Group 1347">
                        <a:extLst>
                          <a:ext uri="{FF2B5EF4-FFF2-40B4-BE49-F238E27FC236}">
                            <a16:creationId xmlns:a16="http://schemas.microsoft.com/office/drawing/2014/main" id="{7B3E1AB2-847F-4867-B2D7-CDA0617DBB75}"/>
                          </a:ext>
                        </a:extLst>
                      </p:cNvPr>
                      <p:cNvGrpSpPr/>
                      <p:nvPr/>
                    </p:nvGrpSpPr>
                    <p:grpSpPr>
                      <a:xfrm>
                        <a:off x="3028343" y="3141952"/>
                        <a:ext cx="402287" cy="132521"/>
                        <a:chOff x="3028343" y="3141952"/>
                        <a:chExt cx="402287" cy="132521"/>
                      </a:xfrm>
                    </p:grpSpPr>
                    <p:sp>
                      <p:nvSpPr>
                        <p:cNvPr id="1354" name="Rectangle 1353">
                          <a:extLst>
                            <a:ext uri="{FF2B5EF4-FFF2-40B4-BE49-F238E27FC236}">
                              <a16:creationId xmlns:a16="http://schemas.microsoft.com/office/drawing/2014/main" id="{3D65D755-0222-49E7-A919-9A83ECBCD9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5" name="Rectangle 1354">
                          <a:extLst>
                            <a:ext uri="{FF2B5EF4-FFF2-40B4-BE49-F238E27FC236}">
                              <a16:creationId xmlns:a16="http://schemas.microsoft.com/office/drawing/2014/main" id="{82573DF8-8029-412B-8F80-CF78B1A0A22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6" name="Rectangle 1355">
                          <a:extLst>
                            <a:ext uri="{FF2B5EF4-FFF2-40B4-BE49-F238E27FC236}">
                              <a16:creationId xmlns:a16="http://schemas.microsoft.com/office/drawing/2014/main" id="{F27E07EA-D17E-4660-84BC-6AE8A9795A1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7" name="Rectangle 1356">
                          <a:extLst>
                            <a:ext uri="{FF2B5EF4-FFF2-40B4-BE49-F238E27FC236}">
                              <a16:creationId xmlns:a16="http://schemas.microsoft.com/office/drawing/2014/main" id="{9454D031-19A4-4695-93E7-B456B7BD22F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9" name="Group 1348">
                        <a:extLst>
                          <a:ext uri="{FF2B5EF4-FFF2-40B4-BE49-F238E27FC236}">
                            <a16:creationId xmlns:a16="http://schemas.microsoft.com/office/drawing/2014/main" id="{BEB982EE-2639-475D-86D0-5AF548C1DFFA}"/>
                          </a:ext>
                        </a:extLst>
                      </p:cNvPr>
                      <p:cNvGrpSpPr/>
                      <p:nvPr/>
                    </p:nvGrpSpPr>
                    <p:grpSpPr>
                      <a:xfrm>
                        <a:off x="3430630" y="3141951"/>
                        <a:ext cx="402287" cy="132521"/>
                        <a:chOff x="3028343" y="3141952"/>
                        <a:chExt cx="402287" cy="132521"/>
                      </a:xfrm>
                    </p:grpSpPr>
                    <p:sp>
                      <p:nvSpPr>
                        <p:cNvPr id="1350" name="Rectangle 1349">
                          <a:extLst>
                            <a:ext uri="{FF2B5EF4-FFF2-40B4-BE49-F238E27FC236}">
                              <a16:creationId xmlns:a16="http://schemas.microsoft.com/office/drawing/2014/main" id="{E5205EDC-5710-43CF-95AC-EFF30AD3121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1" name="Rectangle 1350">
                          <a:extLst>
                            <a:ext uri="{FF2B5EF4-FFF2-40B4-BE49-F238E27FC236}">
                              <a16:creationId xmlns:a16="http://schemas.microsoft.com/office/drawing/2014/main" id="{3C7A5AFA-AE64-41CB-964C-4B75241A594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2" name="Rectangle 1351">
                          <a:extLst>
                            <a:ext uri="{FF2B5EF4-FFF2-40B4-BE49-F238E27FC236}">
                              <a16:creationId xmlns:a16="http://schemas.microsoft.com/office/drawing/2014/main" id="{C489180B-D094-4B2A-B139-54D0EF4527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53" name="Rectangle 1352">
                          <a:extLst>
                            <a:ext uri="{FF2B5EF4-FFF2-40B4-BE49-F238E27FC236}">
                              <a16:creationId xmlns:a16="http://schemas.microsoft.com/office/drawing/2014/main" id="{24F5E46C-5B76-40B6-AA8D-80469A5101C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39" name="Group 1338">
                      <a:extLst>
                        <a:ext uri="{FF2B5EF4-FFF2-40B4-BE49-F238E27FC236}">
                          <a16:creationId xmlns:a16="http://schemas.microsoft.com/office/drawing/2014/main" id="{01DFACE9-BEBC-4598-A665-5370D56AF6B7}"/>
                        </a:ext>
                      </a:extLst>
                    </p:cNvPr>
                    <p:cNvGrpSpPr/>
                    <p:nvPr/>
                  </p:nvGrpSpPr>
                  <p:grpSpPr>
                    <a:xfrm>
                      <a:off x="4146588" y="3141950"/>
                      <a:ext cx="402287" cy="132521"/>
                      <a:chOff x="3028343" y="3141952"/>
                      <a:chExt cx="402287" cy="132521"/>
                    </a:xfrm>
                  </p:grpSpPr>
                  <p:sp>
                    <p:nvSpPr>
                      <p:cNvPr id="1344" name="Rectangle 1343">
                        <a:extLst>
                          <a:ext uri="{FF2B5EF4-FFF2-40B4-BE49-F238E27FC236}">
                            <a16:creationId xmlns:a16="http://schemas.microsoft.com/office/drawing/2014/main" id="{39FBC4B4-14CD-4B2D-B355-286C94D533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5" name="Rectangle 1344">
                        <a:extLst>
                          <a:ext uri="{FF2B5EF4-FFF2-40B4-BE49-F238E27FC236}">
                            <a16:creationId xmlns:a16="http://schemas.microsoft.com/office/drawing/2014/main" id="{F9C9F4BD-EE92-4C2A-93F4-ABC5CC3D2BF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6" name="Rectangle 1345">
                        <a:extLst>
                          <a:ext uri="{FF2B5EF4-FFF2-40B4-BE49-F238E27FC236}">
                            <a16:creationId xmlns:a16="http://schemas.microsoft.com/office/drawing/2014/main" id="{E1229996-86F0-4B35-B8A8-0465ABF9B77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47" name="Rectangle 1346">
                        <a:extLst>
                          <a:ext uri="{FF2B5EF4-FFF2-40B4-BE49-F238E27FC236}">
                            <a16:creationId xmlns:a16="http://schemas.microsoft.com/office/drawing/2014/main" id="{EE16328F-BC03-4F39-A5F9-1B23695B6B6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40" name="Group 1339">
                      <a:extLst>
                        <a:ext uri="{FF2B5EF4-FFF2-40B4-BE49-F238E27FC236}">
                          <a16:creationId xmlns:a16="http://schemas.microsoft.com/office/drawing/2014/main" id="{876ABBDF-0BAA-4B43-853D-2186A5B54E4B}"/>
                        </a:ext>
                      </a:extLst>
                    </p:cNvPr>
                    <p:cNvGrpSpPr/>
                    <p:nvPr/>
                  </p:nvGrpSpPr>
                  <p:grpSpPr>
                    <a:xfrm>
                      <a:off x="3877519" y="3185350"/>
                      <a:ext cx="222402" cy="45719"/>
                      <a:chOff x="3610515" y="3580259"/>
                      <a:chExt cx="222402" cy="45719"/>
                    </a:xfrm>
                  </p:grpSpPr>
                  <p:sp>
                    <p:nvSpPr>
                      <p:cNvPr id="1341" name="Circle: Hollow 1340">
                        <a:extLst>
                          <a:ext uri="{FF2B5EF4-FFF2-40B4-BE49-F238E27FC236}">
                            <a16:creationId xmlns:a16="http://schemas.microsoft.com/office/drawing/2014/main" id="{DD85679B-078F-4B29-A8F5-D28A674BF10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2" name="Circle: Hollow 1341">
                        <a:extLst>
                          <a:ext uri="{FF2B5EF4-FFF2-40B4-BE49-F238E27FC236}">
                            <a16:creationId xmlns:a16="http://schemas.microsoft.com/office/drawing/2014/main" id="{4AB2CF44-F055-44EC-8E02-291815D1BEC4}"/>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43" name="Circle: Hollow 1342">
                        <a:extLst>
                          <a:ext uri="{FF2B5EF4-FFF2-40B4-BE49-F238E27FC236}">
                            <a16:creationId xmlns:a16="http://schemas.microsoft.com/office/drawing/2014/main" id="{E70C1E5E-0D6E-414F-921D-F0AAACF94CF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251" name="Group 1250">
                  <a:extLst>
                    <a:ext uri="{FF2B5EF4-FFF2-40B4-BE49-F238E27FC236}">
                      <a16:creationId xmlns:a16="http://schemas.microsoft.com/office/drawing/2014/main" id="{42822C9C-17BA-45C6-BF32-58A5EBF748A0}"/>
                    </a:ext>
                  </a:extLst>
                </p:cNvPr>
                <p:cNvGrpSpPr/>
                <p:nvPr/>
              </p:nvGrpSpPr>
              <p:grpSpPr>
                <a:xfrm>
                  <a:off x="3239185" y="3697991"/>
                  <a:ext cx="1520532" cy="132523"/>
                  <a:chOff x="3028343" y="3141950"/>
                  <a:chExt cx="1520532" cy="132523"/>
                </a:xfrm>
              </p:grpSpPr>
              <p:grpSp>
                <p:nvGrpSpPr>
                  <p:cNvPr id="1315" name="Group 1314">
                    <a:extLst>
                      <a:ext uri="{FF2B5EF4-FFF2-40B4-BE49-F238E27FC236}">
                        <a16:creationId xmlns:a16="http://schemas.microsoft.com/office/drawing/2014/main" id="{81530C55-CC5B-4AAA-850D-2200C584B4F1}"/>
                      </a:ext>
                    </a:extLst>
                  </p:cNvPr>
                  <p:cNvGrpSpPr/>
                  <p:nvPr/>
                </p:nvGrpSpPr>
                <p:grpSpPr>
                  <a:xfrm>
                    <a:off x="3028343" y="3141951"/>
                    <a:ext cx="804574" cy="132522"/>
                    <a:chOff x="3028343" y="3141951"/>
                    <a:chExt cx="804574" cy="132522"/>
                  </a:xfrm>
                </p:grpSpPr>
                <p:grpSp>
                  <p:nvGrpSpPr>
                    <p:cNvPr id="1325" name="Group 1324">
                      <a:extLst>
                        <a:ext uri="{FF2B5EF4-FFF2-40B4-BE49-F238E27FC236}">
                          <a16:creationId xmlns:a16="http://schemas.microsoft.com/office/drawing/2014/main" id="{DEE35573-83D0-4F45-A64D-393772302F1D}"/>
                        </a:ext>
                      </a:extLst>
                    </p:cNvPr>
                    <p:cNvGrpSpPr/>
                    <p:nvPr/>
                  </p:nvGrpSpPr>
                  <p:grpSpPr>
                    <a:xfrm>
                      <a:off x="3028343" y="3141952"/>
                      <a:ext cx="402287" cy="132521"/>
                      <a:chOff x="3028343" y="3141952"/>
                      <a:chExt cx="402287" cy="132521"/>
                    </a:xfrm>
                  </p:grpSpPr>
                  <p:sp>
                    <p:nvSpPr>
                      <p:cNvPr id="1331" name="Rectangle 1330">
                        <a:extLst>
                          <a:ext uri="{FF2B5EF4-FFF2-40B4-BE49-F238E27FC236}">
                            <a16:creationId xmlns:a16="http://schemas.microsoft.com/office/drawing/2014/main" id="{7A7DDBE8-0D53-4E10-ACFE-0C2123A6D3C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2" name="Rectangle 1331">
                        <a:extLst>
                          <a:ext uri="{FF2B5EF4-FFF2-40B4-BE49-F238E27FC236}">
                            <a16:creationId xmlns:a16="http://schemas.microsoft.com/office/drawing/2014/main" id="{A3E55CB1-7C75-4891-8095-A1E0D4717B8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3" name="Rectangle 1332">
                        <a:extLst>
                          <a:ext uri="{FF2B5EF4-FFF2-40B4-BE49-F238E27FC236}">
                            <a16:creationId xmlns:a16="http://schemas.microsoft.com/office/drawing/2014/main" id="{DA795241-3DA5-4F40-8F41-2505D91B316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4" name="Rectangle 1333">
                        <a:extLst>
                          <a:ext uri="{FF2B5EF4-FFF2-40B4-BE49-F238E27FC236}">
                            <a16:creationId xmlns:a16="http://schemas.microsoft.com/office/drawing/2014/main" id="{84E7E6B1-542F-4647-9A60-7506B51C62D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26" name="Group 1325">
                      <a:extLst>
                        <a:ext uri="{FF2B5EF4-FFF2-40B4-BE49-F238E27FC236}">
                          <a16:creationId xmlns:a16="http://schemas.microsoft.com/office/drawing/2014/main" id="{667F82A8-9978-4D99-A40D-924072650FE9}"/>
                        </a:ext>
                      </a:extLst>
                    </p:cNvPr>
                    <p:cNvGrpSpPr/>
                    <p:nvPr/>
                  </p:nvGrpSpPr>
                  <p:grpSpPr>
                    <a:xfrm>
                      <a:off x="3430630" y="3141951"/>
                      <a:ext cx="402287" cy="132521"/>
                      <a:chOff x="3028343" y="3141952"/>
                      <a:chExt cx="402287" cy="132521"/>
                    </a:xfrm>
                  </p:grpSpPr>
                  <p:sp>
                    <p:nvSpPr>
                      <p:cNvPr id="1327" name="Rectangle 1326">
                        <a:extLst>
                          <a:ext uri="{FF2B5EF4-FFF2-40B4-BE49-F238E27FC236}">
                            <a16:creationId xmlns:a16="http://schemas.microsoft.com/office/drawing/2014/main" id="{F46C71A0-FFDD-43E8-A7E3-D3D53B08D3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8" name="Rectangle 1327">
                        <a:extLst>
                          <a:ext uri="{FF2B5EF4-FFF2-40B4-BE49-F238E27FC236}">
                            <a16:creationId xmlns:a16="http://schemas.microsoft.com/office/drawing/2014/main" id="{981B65F0-5380-41D9-89FD-1A643871F45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9" name="Rectangle 1328">
                        <a:extLst>
                          <a:ext uri="{FF2B5EF4-FFF2-40B4-BE49-F238E27FC236}">
                            <a16:creationId xmlns:a16="http://schemas.microsoft.com/office/drawing/2014/main" id="{95C0FF50-FC55-47C0-9E2C-7AB4821D85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30" name="Rectangle 1329">
                        <a:extLst>
                          <a:ext uri="{FF2B5EF4-FFF2-40B4-BE49-F238E27FC236}">
                            <a16:creationId xmlns:a16="http://schemas.microsoft.com/office/drawing/2014/main" id="{E948226E-0503-4C05-91F4-3783F9C9CC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316" name="Group 1315">
                    <a:extLst>
                      <a:ext uri="{FF2B5EF4-FFF2-40B4-BE49-F238E27FC236}">
                        <a16:creationId xmlns:a16="http://schemas.microsoft.com/office/drawing/2014/main" id="{5F08FBAC-0982-4D1D-BA73-B05F47E07144}"/>
                      </a:ext>
                    </a:extLst>
                  </p:cNvPr>
                  <p:cNvGrpSpPr/>
                  <p:nvPr/>
                </p:nvGrpSpPr>
                <p:grpSpPr>
                  <a:xfrm>
                    <a:off x="4146588" y="3141950"/>
                    <a:ext cx="402287" cy="132521"/>
                    <a:chOff x="3028343" y="3141952"/>
                    <a:chExt cx="402287" cy="132521"/>
                  </a:xfrm>
                </p:grpSpPr>
                <p:sp>
                  <p:nvSpPr>
                    <p:cNvPr id="1321" name="Rectangle 1320">
                      <a:extLst>
                        <a:ext uri="{FF2B5EF4-FFF2-40B4-BE49-F238E27FC236}">
                          <a16:creationId xmlns:a16="http://schemas.microsoft.com/office/drawing/2014/main" id="{E5D17B59-AE08-4FC2-A9A5-3868C7E418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2" name="Rectangle 1321">
                      <a:extLst>
                        <a:ext uri="{FF2B5EF4-FFF2-40B4-BE49-F238E27FC236}">
                          <a16:creationId xmlns:a16="http://schemas.microsoft.com/office/drawing/2014/main" id="{C087BF0F-DE88-4315-93F1-9CC347AD4E1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3" name="Rectangle 1322">
                      <a:extLst>
                        <a:ext uri="{FF2B5EF4-FFF2-40B4-BE49-F238E27FC236}">
                          <a16:creationId xmlns:a16="http://schemas.microsoft.com/office/drawing/2014/main" id="{A3352380-609B-4206-B5A6-AB3577697F2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24" name="Rectangle 1323">
                      <a:extLst>
                        <a:ext uri="{FF2B5EF4-FFF2-40B4-BE49-F238E27FC236}">
                          <a16:creationId xmlns:a16="http://schemas.microsoft.com/office/drawing/2014/main" id="{FCA2A923-6342-433D-8356-A15E1A312E0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17" name="Group 1316">
                    <a:extLst>
                      <a:ext uri="{FF2B5EF4-FFF2-40B4-BE49-F238E27FC236}">
                        <a16:creationId xmlns:a16="http://schemas.microsoft.com/office/drawing/2014/main" id="{0110928B-E010-4914-926E-ADCC70E72876}"/>
                      </a:ext>
                    </a:extLst>
                  </p:cNvPr>
                  <p:cNvGrpSpPr/>
                  <p:nvPr/>
                </p:nvGrpSpPr>
                <p:grpSpPr>
                  <a:xfrm>
                    <a:off x="3877519" y="3185350"/>
                    <a:ext cx="222402" cy="45719"/>
                    <a:chOff x="3610515" y="3580259"/>
                    <a:chExt cx="222402" cy="45719"/>
                  </a:xfrm>
                </p:grpSpPr>
                <p:sp>
                  <p:nvSpPr>
                    <p:cNvPr id="1318" name="Circle: Hollow 1317">
                      <a:extLst>
                        <a:ext uri="{FF2B5EF4-FFF2-40B4-BE49-F238E27FC236}">
                          <a16:creationId xmlns:a16="http://schemas.microsoft.com/office/drawing/2014/main" id="{44048E32-CB80-4600-A9AF-4EA8E4265D5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19" name="Circle: Hollow 1318">
                      <a:extLst>
                        <a:ext uri="{FF2B5EF4-FFF2-40B4-BE49-F238E27FC236}">
                          <a16:creationId xmlns:a16="http://schemas.microsoft.com/office/drawing/2014/main" id="{E7BBBFE0-E0A6-41A5-8261-D037273863E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20" name="Circle: Hollow 1319">
                      <a:extLst>
                        <a:ext uri="{FF2B5EF4-FFF2-40B4-BE49-F238E27FC236}">
                          <a16:creationId xmlns:a16="http://schemas.microsoft.com/office/drawing/2014/main" id="{B8DEC94E-8FCB-4EF5-97E2-0FF6F40C6E8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2" name="Group 1251">
                  <a:extLst>
                    <a:ext uri="{FF2B5EF4-FFF2-40B4-BE49-F238E27FC236}">
                      <a16:creationId xmlns:a16="http://schemas.microsoft.com/office/drawing/2014/main" id="{11F0D8B8-61FB-4BCD-8EF4-45988A52FA10}"/>
                    </a:ext>
                  </a:extLst>
                </p:cNvPr>
                <p:cNvGrpSpPr/>
                <p:nvPr/>
              </p:nvGrpSpPr>
              <p:grpSpPr>
                <a:xfrm>
                  <a:off x="3184670" y="3655648"/>
                  <a:ext cx="1520532" cy="132523"/>
                  <a:chOff x="3028343" y="3141950"/>
                  <a:chExt cx="1520532" cy="132523"/>
                </a:xfrm>
              </p:grpSpPr>
              <p:grpSp>
                <p:nvGrpSpPr>
                  <p:cNvPr id="1295" name="Group 1294">
                    <a:extLst>
                      <a:ext uri="{FF2B5EF4-FFF2-40B4-BE49-F238E27FC236}">
                        <a16:creationId xmlns:a16="http://schemas.microsoft.com/office/drawing/2014/main" id="{52F885D8-F0D7-4EDB-BBE4-E37A46FBB325}"/>
                      </a:ext>
                    </a:extLst>
                  </p:cNvPr>
                  <p:cNvGrpSpPr/>
                  <p:nvPr/>
                </p:nvGrpSpPr>
                <p:grpSpPr>
                  <a:xfrm>
                    <a:off x="3028343" y="3141951"/>
                    <a:ext cx="804574" cy="132522"/>
                    <a:chOff x="3028343" y="3141951"/>
                    <a:chExt cx="804574" cy="132522"/>
                  </a:xfrm>
                </p:grpSpPr>
                <p:grpSp>
                  <p:nvGrpSpPr>
                    <p:cNvPr id="1305" name="Group 1304">
                      <a:extLst>
                        <a:ext uri="{FF2B5EF4-FFF2-40B4-BE49-F238E27FC236}">
                          <a16:creationId xmlns:a16="http://schemas.microsoft.com/office/drawing/2014/main" id="{BCD2C6F2-DE67-4135-964A-5DC880FBCDC1}"/>
                        </a:ext>
                      </a:extLst>
                    </p:cNvPr>
                    <p:cNvGrpSpPr/>
                    <p:nvPr/>
                  </p:nvGrpSpPr>
                  <p:grpSpPr>
                    <a:xfrm>
                      <a:off x="3028343" y="3141952"/>
                      <a:ext cx="402287" cy="132521"/>
                      <a:chOff x="3028343" y="3141952"/>
                      <a:chExt cx="402287" cy="132521"/>
                    </a:xfrm>
                  </p:grpSpPr>
                  <p:sp>
                    <p:nvSpPr>
                      <p:cNvPr id="1311" name="Rectangle 1310">
                        <a:extLst>
                          <a:ext uri="{FF2B5EF4-FFF2-40B4-BE49-F238E27FC236}">
                            <a16:creationId xmlns:a16="http://schemas.microsoft.com/office/drawing/2014/main" id="{A8AFDBA3-B81A-4163-878A-3C696CA21B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2" name="Rectangle 1311">
                        <a:extLst>
                          <a:ext uri="{FF2B5EF4-FFF2-40B4-BE49-F238E27FC236}">
                            <a16:creationId xmlns:a16="http://schemas.microsoft.com/office/drawing/2014/main" id="{2B4216C3-FBF2-4BD8-A7AF-5EEA6A98908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3" name="Rectangle 1312">
                        <a:extLst>
                          <a:ext uri="{FF2B5EF4-FFF2-40B4-BE49-F238E27FC236}">
                            <a16:creationId xmlns:a16="http://schemas.microsoft.com/office/drawing/2014/main" id="{B920457D-F5FA-48A0-851A-50467DDC3A5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4" name="Rectangle 1313">
                        <a:extLst>
                          <a:ext uri="{FF2B5EF4-FFF2-40B4-BE49-F238E27FC236}">
                            <a16:creationId xmlns:a16="http://schemas.microsoft.com/office/drawing/2014/main" id="{A0F8A8D7-688D-4D2E-901B-7900F3AA0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306" name="Group 1305">
                      <a:extLst>
                        <a:ext uri="{FF2B5EF4-FFF2-40B4-BE49-F238E27FC236}">
                          <a16:creationId xmlns:a16="http://schemas.microsoft.com/office/drawing/2014/main" id="{A869C32C-F919-4631-BF24-B9525ECA5105}"/>
                        </a:ext>
                      </a:extLst>
                    </p:cNvPr>
                    <p:cNvGrpSpPr/>
                    <p:nvPr/>
                  </p:nvGrpSpPr>
                  <p:grpSpPr>
                    <a:xfrm>
                      <a:off x="3430630" y="3141951"/>
                      <a:ext cx="402287" cy="132521"/>
                      <a:chOff x="3028343" y="3141952"/>
                      <a:chExt cx="402287" cy="132521"/>
                    </a:xfrm>
                  </p:grpSpPr>
                  <p:sp>
                    <p:nvSpPr>
                      <p:cNvPr id="1307" name="Rectangle 1306">
                        <a:extLst>
                          <a:ext uri="{FF2B5EF4-FFF2-40B4-BE49-F238E27FC236}">
                            <a16:creationId xmlns:a16="http://schemas.microsoft.com/office/drawing/2014/main" id="{FAA0314B-B365-4693-BE4C-B69DBE09FD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8" name="Rectangle 1307">
                        <a:extLst>
                          <a:ext uri="{FF2B5EF4-FFF2-40B4-BE49-F238E27FC236}">
                            <a16:creationId xmlns:a16="http://schemas.microsoft.com/office/drawing/2014/main" id="{2F7A5890-218D-4A21-8D47-34D6DCD9C42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9" name="Rectangle 1308">
                        <a:extLst>
                          <a:ext uri="{FF2B5EF4-FFF2-40B4-BE49-F238E27FC236}">
                            <a16:creationId xmlns:a16="http://schemas.microsoft.com/office/drawing/2014/main" id="{96C1C656-35EC-4715-87B7-87D6DAE9052C}"/>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10" name="Rectangle 1309">
                        <a:extLst>
                          <a:ext uri="{FF2B5EF4-FFF2-40B4-BE49-F238E27FC236}">
                            <a16:creationId xmlns:a16="http://schemas.microsoft.com/office/drawing/2014/main" id="{B5D14FE8-036F-462C-B2D4-DBA0216DCF2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96" name="Group 1295">
                    <a:extLst>
                      <a:ext uri="{FF2B5EF4-FFF2-40B4-BE49-F238E27FC236}">
                        <a16:creationId xmlns:a16="http://schemas.microsoft.com/office/drawing/2014/main" id="{04983C64-DAD6-4BBF-A1C7-0E0C9A122D2A}"/>
                      </a:ext>
                    </a:extLst>
                  </p:cNvPr>
                  <p:cNvGrpSpPr/>
                  <p:nvPr/>
                </p:nvGrpSpPr>
                <p:grpSpPr>
                  <a:xfrm>
                    <a:off x="4146588" y="3141950"/>
                    <a:ext cx="402287" cy="132521"/>
                    <a:chOff x="3028343" y="3141952"/>
                    <a:chExt cx="402287" cy="132521"/>
                  </a:xfrm>
                </p:grpSpPr>
                <p:sp>
                  <p:nvSpPr>
                    <p:cNvPr id="1301" name="Rectangle 1300">
                      <a:extLst>
                        <a:ext uri="{FF2B5EF4-FFF2-40B4-BE49-F238E27FC236}">
                          <a16:creationId xmlns:a16="http://schemas.microsoft.com/office/drawing/2014/main" id="{D16ABEB9-8162-4575-A3F3-CD1C899D183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2" name="Rectangle 1301">
                      <a:extLst>
                        <a:ext uri="{FF2B5EF4-FFF2-40B4-BE49-F238E27FC236}">
                          <a16:creationId xmlns:a16="http://schemas.microsoft.com/office/drawing/2014/main" id="{07B1790B-FC05-4B65-A573-5DB94E53146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3" name="Rectangle 1302">
                      <a:extLst>
                        <a:ext uri="{FF2B5EF4-FFF2-40B4-BE49-F238E27FC236}">
                          <a16:creationId xmlns:a16="http://schemas.microsoft.com/office/drawing/2014/main" id="{E30E7522-4C9F-4587-A69A-79F3B1788AD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304" name="Rectangle 1303">
                      <a:extLst>
                        <a:ext uri="{FF2B5EF4-FFF2-40B4-BE49-F238E27FC236}">
                          <a16:creationId xmlns:a16="http://schemas.microsoft.com/office/drawing/2014/main" id="{91FFA1B3-A00D-4722-A77C-D9312AA3364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97" name="Group 1296">
                    <a:extLst>
                      <a:ext uri="{FF2B5EF4-FFF2-40B4-BE49-F238E27FC236}">
                        <a16:creationId xmlns:a16="http://schemas.microsoft.com/office/drawing/2014/main" id="{363063C5-3F0D-4677-92AF-305BB0A50F16}"/>
                      </a:ext>
                    </a:extLst>
                  </p:cNvPr>
                  <p:cNvGrpSpPr/>
                  <p:nvPr/>
                </p:nvGrpSpPr>
                <p:grpSpPr>
                  <a:xfrm>
                    <a:off x="3877519" y="3185350"/>
                    <a:ext cx="222402" cy="45719"/>
                    <a:chOff x="3610515" y="3580259"/>
                    <a:chExt cx="222402" cy="45719"/>
                  </a:xfrm>
                </p:grpSpPr>
                <p:sp>
                  <p:nvSpPr>
                    <p:cNvPr id="1298" name="Circle: Hollow 1297">
                      <a:extLst>
                        <a:ext uri="{FF2B5EF4-FFF2-40B4-BE49-F238E27FC236}">
                          <a16:creationId xmlns:a16="http://schemas.microsoft.com/office/drawing/2014/main" id="{D197FC94-CC92-429D-85BD-025E14EEAD7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99" name="Circle: Hollow 1298">
                      <a:extLst>
                        <a:ext uri="{FF2B5EF4-FFF2-40B4-BE49-F238E27FC236}">
                          <a16:creationId xmlns:a16="http://schemas.microsoft.com/office/drawing/2014/main" id="{EDDA8B32-C224-4B8D-9C6C-9A8F707BB0C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300" name="Circle: Hollow 1299">
                      <a:extLst>
                        <a:ext uri="{FF2B5EF4-FFF2-40B4-BE49-F238E27FC236}">
                          <a16:creationId xmlns:a16="http://schemas.microsoft.com/office/drawing/2014/main" id="{201F08CC-AFB7-477E-84C1-B7DF100477F7}"/>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3" name="Group 1252">
                  <a:extLst>
                    <a:ext uri="{FF2B5EF4-FFF2-40B4-BE49-F238E27FC236}">
                      <a16:creationId xmlns:a16="http://schemas.microsoft.com/office/drawing/2014/main" id="{10766985-DE2C-4844-82A0-4EB0ADE84BBA}"/>
                    </a:ext>
                  </a:extLst>
                </p:cNvPr>
                <p:cNvGrpSpPr/>
                <p:nvPr/>
              </p:nvGrpSpPr>
              <p:grpSpPr>
                <a:xfrm>
                  <a:off x="3132347" y="3613303"/>
                  <a:ext cx="1520532" cy="132523"/>
                  <a:chOff x="3028343" y="3141950"/>
                  <a:chExt cx="1520532" cy="132523"/>
                </a:xfrm>
              </p:grpSpPr>
              <p:grpSp>
                <p:nvGrpSpPr>
                  <p:cNvPr id="1275" name="Group 1274">
                    <a:extLst>
                      <a:ext uri="{FF2B5EF4-FFF2-40B4-BE49-F238E27FC236}">
                        <a16:creationId xmlns:a16="http://schemas.microsoft.com/office/drawing/2014/main" id="{D67C6350-5065-4EA4-9B5F-EB03D20D5022}"/>
                      </a:ext>
                    </a:extLst>
                  </p:cNvPr>
                  <p:cNvGrpSpPr/>
                  <p:nvPr/>
                </p:nvGrpSpPr>
                <p:grpSpPr>
                  <a:xfrm>
                    <a:off x="3028343" y="3141951"/>
                    <a:ext cx="804574" cy="132522"/>
                    <a:chOff x="3028343" y="3141951"/>
                    <a:chExt cx="804574" cy="132522"/>
                  </a:xfrm>
                </p:grpSpPr>
                <p:grpSp>
                  <p:nvGrpSpPr>
                    <p:cNvPr id="1285" name="Group 1284">
                      <a:extLst>
                        <a:ext uri="{FF2B5EF4-FFF2-40B4-BE49-F238E27FC236}">
                          <a16:creationId xmlns:a16="http://schemas.microsoft.com/office/drawing/2014/main" id="{3206E470-5E99-4878-9CB1-11433BEB7633}"/>
                        </a:ext>
                      </a:extLst>
                    </p:cNvPr>
                    <p:cNvGrpSpPr/>
                    <p:nvPr/>
                  </p:nvGrpSpPr>
                  <p:grpSpPr>
                    <a:xfrm>
                      <a:off x="3028343" y="3141952"/>
                      <a:ext cx="402287" cy="132521"/>
                      <a:chOff x="3028343" y="3141952"/>
                      <a:chExt cx="402287" cy="132521"/>
                    </a:xfrm>
                  </p:grpSpPr>
                  <p:sp>
                    <p:nvSpPr>
                      <p:cNvPr id="1291" name="Rectangle 1290">
                        <a:extLst>
                          <a:ext uri="{FF2B5EF4-FFF2-40B4-BE49-F238E27FC236}">
                            <a16:creationId xmlns:a16="http://schemas.microsoft.com/office/drawing/2014/main" id="{2FFD2760-9B68-4BF8-909B-655D65A8EB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2" name="Rectangle 1291">
                        <a:extLst>
                          <a:ext uri="{FF2B5EF4-FFF2-40B4-BE49-F238E27FC236}">
                            <a16:creationId xmlns:a16="http://schemas.microsoft.com/office/drawing/2014/main" id="{3225A01B-6940-4268-9DE1-CA9103BE26C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3" name="Rectangle 1292">
                        <a:extLst>
                          <a:ext uri="{FF2B5EF4-FFF2-40B4-BE49-F238E27FC236}">
                            <a16:creationId xmlns:a16="http://schemas.microsoft.com/office/drawing/2014/main" id="{74DE29DE-3265-4923-A13A-39D2674DBD2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4" name="Rectangle 1293">
                        <a:extLst>
                          <a:ext uri="{FF2B5EF4-FFF2-40B4-BE49-F238E27FC236}">
                            <a16:creationId xmlns:a16="http://schemas.microsoft.com/office/drawing/2014/main" id="{0F6C8DF2-951A-4632-AB9E-59CB75AA46C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86" name="Group 1285">
                      <a:extLst>
                        <a:ext uri="{FF2B5EF4-FFF2-40B4-BE49-F238E27FC236}">
                          <a16:creationId xmlns:a16="http://schemas.microsoft.com/office/drawing/2014/main" id="{5AADB2F7-8D48-4053-8AC3-FDEE916C120F}"/>
                        </a:ext>
                      </a:extLst>
                    </p:cNvPr>
                    <p:cNvGrpSpPr/>
                    <p:nvPr/>
                  </p:nvGrpSpPr>
                  <p:grpSpPr>
                    <a:xfrm>
                      <a:off x="3430630" y="3141951"/>
                      <a:ext cx="402287" cy="132521"/>
                      <a:chOff x="3028343" y="3141952"/>
                      <a:chExt cx="402287" cy="132521"/>
                    </a:xfrm>
                  </p:grpSpPr>
                  <p:sp>
                    <p:nvSpPr>
                      <p:cNvPr id="1287" name="Rectangle 1286">
                        <a:extLst>
                          <a:ext uri="{FF2B5EF4-FFF2-40B4-BE49-F238E27FC236}">
                            <a16:creationId xmlns:a16="http://schemas.microsoft.com/office/drawing/2014/main" id="{9B5E4098-E537-4609-A7F8-AD0B5EBBAF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8" name="Rectangle 1287">
                        <a:extLst>
                          <a:ext uri="{FF2B5EF4-FFF2-40B4-BE49-F238E27FC236}">
                            <a16:creationId xmlns:a16="http://schemas.microsoft.com/office/drawing/2014/main" id="{FE1B25C1-60BB-4E14-914C-87EBFE9B9441}"/>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9" name="Rectangle 1288">
                        <a:extLst>
                          <a:ext uri="{FF2B5EF4-FFF2-40B4-BE49-F238E27FC236}">
                            <a16:creationId xmlns:a16="http://schemas.microsoft.com/office/drawing/2014/main" id="{08D71861-3E49-4F13-96CB-F8D83AFB1A0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90" name="Rectangle 1289">
                        <a:extLst>
                          <a:ext uri="{FF2B5EF4-FFF2-40B4-BE49-F238E27FC236}">
                            <a16:creationId xmlns:a16="http://schemas.microsoft.com/office/drawing/2014/main" id="{4C5E40B7-F740-43D3-8DFD-6913C433539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76" name="Group 1275">
                    <a:extLst>
                      <a:ext uri="{FF2B5EF4-FFF2-40B4-BE49-F238E27FC236}">
                        <a16:creationId xmlns:a16="http://schemas.microsoft.com/office/drawing/2014/main" id="{B3C25550-8638-4F6A-8DED-FCC14298C4AA}"/>
                      </a:ext>
                    </a:extLst>
                  </p:cNvPr>
                  <p:cNvGrpSpPr/>
                  <p:nvPr/>
                </p:nvGrpSpPr>
                <p:grpSpPr>
                  <a:xfrm>
                    <a:off x="4146588" y="3141950"/>
                    <a:ext cx="402287" cy="132521"/>
                    <a:chOff x="3028343" y="3141952"/>
                    <a:chExt cx="402287" cy="132521"/>
                  </a:xfrm>
                </p:grpSpPr>
                <p:sp>
                  <p:nvSpPr>
                    <p:cNvPr id="1281" name="Rectangle 1280">
                      <a:extLst>
                        <a:ext uri="{FF2B5EF4-FFF2-40B4-BE49-F238E27FC236}">
                          <a16:creationId xmlns:a16="http://schemas.microsoft.com/office/drawing/2014/main" id="{592C9691-1159-4B15-B724-A42373931E4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2" name="Rectangle 1281">
                      <a:extLst>
                        <a:ext uri="{FF2B5EF4-FFF2-40B4-BE49-F238E27FC236}">
                          <a16:creationId xmlns:a16="http://schemas.microsoft.com/office/drawing/2014/main" id="{6043FF20-9EFF-483A-A171-2C2423D0F05F}"/>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3" name="Rectangle 1282">
                      <a:extLst>
                        <a:ext uri="{FF2B5EF4-FFF2-40B4-BE49-F238E27FC236}">
                          <a16:creationId xmlns:a16="http://schemas.microsoft.com/office/drawing/2014/main" id="{A29A9911-442A-4949-9F0F-DD44D9E8B362}"/>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84" name="Rectangle 1283">
                      <a:extLst>
                        <a:ext uri="{FF2B5EF4-FFF2-40B4-BE49-F238E27FC236}">
                          <a16:creationId xmlns:a16="http://schemas.microsoft.com/office/drawing/2014/main" id="{20A72874-190F-449D-B8CB-89A554F9873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77" name="Group 1276">
                    <a:extLst>
                      <a:ext uri="{FF2B5EF4-FFF2-40B4-BE49-F238E27FC236}">
                        <a16:creationId xmlns:a16="http://schemas.microsoft.com/office/drawing/2014/main" id="{8ACFFAF1-EE76-4367-BCBE-D2228C29D70D}"/>
                      </a:ext>
                    </a:extLst>
                  </p:cNvPr>
                  <p:cNvGrpSpPr/>
                  <p:nvPr/>
                </p:nvGrpSpPr>
                <p:grpSpPr>
                  <a:xfrm>
                    <a:off x="3877519" y="3185350"/>
                    <a:ext cx="222402" cy="45719"/>
                    <a:chOff x="3610515" y="3580259"/>
                    <a:chExt cx="222402" cy="45719"/>
                  </a:xfrm>
                </p:grpSpPr>
                <p:sp>
                  <p:nvSpPr>
                    <p:cNvPr id="1278" name="Circle: Hollow 1277">
                      <a:extLst>
                        <a:ext uri="{FF2B5EF4-FFF2-40B4-BE49-F238E27FC236}">
                          <a16:creationId xmlns:a16="http://schemas.microsoft.com/office/drawing/2014/main" id="{5DEB99C9-75E0-4811-9042-93F1D025B23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79" name="Circle: Hollow 1278">
                      <a:extLst>
                        <a:ext uri="{FF2B5EF4-FFF2-40B4-BE49-F238E27FC236}">
                          <a16:creationId xmlns:a16="http://schemas.microsoft.com/office/drawing/2014/main" id="{889EEB71-F96E-410B-8F0C-E52F0FCADBB2}"/>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80" name="Circle: Hollow 1279">
                      <a:extLst>
                        <a:ext uri="{FF2B5EF4-FFF2-40B4-BE49-F238E27FC236}">
                          <a16:creationId xmlns:a16="http://schemas.microsoft.com/office/drawing/2014/main" id="{9E850AEA-57E1-4AA9-9F1F-1D8C98205C85}"/>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254" name="Group 1253">
                  <a:extLst>
                    <a:ext uri="{FF2B5EF4-FFF2-40B4-BE49-F238E27FC236}">
                      <a16:creationId xmlns:a16="http://schemas.microsoft.com/office/drawing/2014/main" id="{3739F092-239E-401E-BDE7-9E1947EAF501}"/>
                    </a:ext>
                  </a:extLst>
                </p:cNvPr>
                <p:cNvGrpSpPr/>
                <p:nvPr/>
              </p:nvGrpSpPr>
              <p:grpSpPr>
                <a:xfrm>
                  <a:off x="3084903" y="3584285"/>
                  <a:ext cx="1518896" cy="132523"/>
                  <a:chOff x="3028343" y="3141950"/>
                  <a:chExt cx="1518896" cy="132523"/>
                </a:xfrm>
              </p:grpSpPr>
              <p:grpSp>
                <p:nvGrpSpPr>
                  <p:cNvPr id="1255" name="Group 1254">
                    <a:extLst>
                      <a:ext uri="{FF2B5EF4-FFF2-40B4-BE49-F238E27FC236}">
                        <a16:creationId xmlns:a16="http://schemas.microsoft.com/office/drawing/2014/main" id="{77A2043B-F0C8-4991-A55A-1F9A5F210208}"/>
                      </a:ext>
                    </a:extLst>
                  </p:cNvPr>
                  <p:cNvGrpSpPr/>
                  <p:nvPr/>
                </p:nvGrpSpPr>
                <p:grpSpPr>
                  <a:xfrm>
                    <a:off x="3028343" y="3141951"/>
                    <a:ext cx="804574" cy="132522"/>
                    <a:chOff x="3028343" y="3141951"/>
                    <a:chExt cx="804574" cy="132522"/>
                  </a:xfrm>
                </p:grpSpPr>
                <p:grpSp>
                  <p:nvGrpSpPr>
                    <p:cNvPr id="1265" name="Group 1264">
                      <a:extLst>
                        <a:ext uri="{FF2B5EF4-FFF2-40B4-BE49-F238E27FC236}">
                          <a16:creationId xmlns:a16="http://schemas.microsoft.com/office/drawing/2014/main" id="{3ED46DF4-74FB-45FB-B122-5EE560A85DAA}"/>
                        </a:ext>
                      </a:extLst>
                    </p:cNvPr>
                    <p:cNvGrpSpPr/>
                    <p:nvPr/>
                  </p:nvGrpSpPr>
                  <p:grpSpPr>
                    <a:xfrm>
                      <a:off x="3028343" y="3141952"/>
                      <a:ext cx="402287" cy="132521"/>
                      <a:chOff x="3028343" y="3141952"/>
                      <a:chExt cx="402287" cy="132521"/>
                    </a:xfrm>
                  </p:grpSpPr>
                  <p:sp>
                    <p:nvSpPr>
                      <p:cNvPr id="1271" name="Rectangle 1270">
                        <a:extLst>
                          <a:ext uri="{FF2B5EF4-FFF2-40B4-BE49-F238E27FC236}">
                            <a16:creationId xmlns:a16="http://schemas.microsoft.com/office/drawing/2014/main" id="{02157CF5-58EA-4417-AE53-D4006C6AE4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2" name="Rectangle 1271">
                        <a:extLst>
                          <a:ext uri="{FF2B5EF4-FFF2-40B4-BE49-F238E27FC236}">
                            <a16:creationId xmlns:a16="http://schemas.microsoft.com/office/drawing/2014/main" id="{2C25B6C0-9BB0-4CE4-8478-8447CCF426A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3" name="Rectangle 1272">
                        <a:extLst>
                          <a:ext uri="{FF2B5EF4-FFF2-40B4-BE49-F238E27FC236}">
                            <a16:creationId xmlns:a16="http://schemas.microsoft.com/office/drawing/2014/main" id="{F5B54AAF-441D-4A1D-B478-AA86ECA3296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4" name="Rectangle 1273">
                        <a:extLst>
                          <a:ext uri="{FF2B5EF4-FFF2-40B4-BE49-F238E27FC236}">
                            <a16:creationId xmlns:a16="http://schemas.microsoft.com/office/drawing/2014/main" id="{123D67D7-17F4-4A74-9630-F809A47F85C9}"/>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66" name="Group 1265">
                      <a:extLst>
                        <a:ext uri="{FF2B5EF4-FFF2-40B4-BE49-F238E27FC236}">
                          <a16:creationId xmlns:a16="http://schemas.microsoft.com/office/drawing/2014/main" id="{B7BAAECE-BD5D-4173-AC4A-B2C52916B3FF}"/>
                        </a:ext>
                      </a:extLst>
                    </p:cNvPr>
                    <p:cNvGrpSpPr/>
                    <p:nvPr/>
                  </p:nvGrpSpPr>
                  <p:grpSpPr>
                    <a:xfrm>
                      <a:off x="3430630" y="3141951"/>
                      <a:ext cx="402287" cy="132521"/>
                      <a:chOff x="3028343" y="3141952"/>
                      <a:chExt cx="402287" cy="132521"/>
                    </a:xfrm>
                  </p:grpSpPr>
                  <p:sp>
                    <p:nvSpPr>
                      <p:cNvPr id="1267" name="Rectangle 1266">
                        <a:extLst>
                          <a:ext uri="{FF2B5EF4-FFF2-40B4-BE49-F238E27FC236}">
                            <a16:creationId xmlns:a16="http://schemas.microsoft.com/office/drawing/2014/main" id="{00824BDA-4722-4648-9FCD-53C86CE99A2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8" name="Rectangle 1267">
                        <a:extLst>
                          <a:ext uri="{FF2B5EF4-FFF2-40B4-BE49-F238E27FC236}">
                            <a16:creationId xmlns:a16="http://schemas.microsoft.com/office/drawing/2014/main" id="{76A734FC-996C-4AD1-9000-04AC19EC6B1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9" name="Rectangle 1268">
                        <a:extLst>
                          <a:ext uri="{FF2B5EF4-FFF2-40B4-BE49-F238E27FC236}">
                            <a16:creationId xmlns:a16="http://schemas.microsoft.com/office/drawing/2014/main" id="{A075FCA7-C954-409B-B119-E2DD3D672FA3}"/>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70" name="Rectangle 1269">
                        <a:extLst>
                          <a:ext uri="{FF2B5EF4-FFF2-40B4-BE49-F238E27FC236}">
                            <a16:creationId xmlns:a16="http://schemas.microsoft.com/office/drawing/2014/main" id="{42659BB3-AB93-4E47-AE4C-91203A9B2F38}"/>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56" name="Group 1255">
                    <a:extLst>
                      <a:ext uri="{FF2B5EF4-FFF2-40B4-BE49-F238E27FC236}">
                        <a16:creationId xmlns:a16="http://schemas.microsoft.com/office/drawing/2014/main" id="{DFF8FE6A-EC74-4A81-97AE-0DDBCEAF67B4}"/>
                      </a:ext>
                    </a:extLst>
                  </p:cNvPr>
                  <p:cNvGrpSpPr/>
                  <p:nvPr/>
                </p:nvGrpSpPr>
                <p:grpSpPr>
                  <a:xfrm>
                    <a:off x="4146588" y="3141950"/>
                    <a:ext cx="400651" cy="132521"/>
                    <a:chOff x="3028343" y="3141952"/>
                    <a:chExt cx="400651" cy="132521"/>
                  </a:xfrm>
                </p:grpSpPr>
                <p:sp>
                  <p:nvSpPr>
                    <p:cNvPr id="1261" name="Rectangle 1260">
                      <a:extLst>
                        <a:ext uri="{FF2B5EF4-FFF2-40B4-BE49-F238E27FC236}">
                          <a16:creationId xmlns:a16="http://schemas.microsoft.com/office/drawing/2014/main" id="{CD40653C-06A7-460C-B09C-13EEEB87A6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2" name="Rectangle 1261">
                      <a:extLst>
                        <a:ext uri="{FF2B5EF4-FFF2-40B4-BE49-F238E27FC236}">
                          <a16:creationId xmlns:a16="http://schemas.microsoft.com/office/drawing/2014/main" id="{CD1F5952-BC02-43D9-A399-7FE6CB09C18E}"/>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3" name="Rectangle 1262">
                      <a:extLst>
                        <a:ext uri="{FF2B5EF4-FFF2-40B4-BE49-F238E27FC236}">
                          <a16:creationId xmlns:a16="http://schemas.microsoft.com/office/drawing/2014/main" id="{2E5D09F0-8396-4015-A2FA-E12BCB543E4A}"/>
                        </a:ext>
                      </a:extLst>
                    </p:cNvPr>
                    <p:cNvSpPr/>
                    <p:nvPr/>
                  </p:nvSpPr>
                  <p:spPr>
                    <a:xfrm>
                      <a:off x="3296472"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64" name="Rectangle 1263">
                      <a:extLst>
                        <a:ext uri="{FF2B5EF4-FFF2-40B4-BE49-F238E27FC236}">
                          <a16:creationId xmlns:a16="http://schemas.microsoft.com/office/drawing/2014/main" id="{68FAC2E8-A2B1-485A-879E-DD160451DF6D}"/>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57" name="Group 1256">
                    <a:extLst>
                      <a:ext uri="{FF2B5EF4-FFF2-40B4-BE49-F238E27FC236}">
                        <a16:creationId xmlns:a16="http://schemas.microsoft.com/office/drawing/2014/main" id="{E319D1B4-64FE-4188-954A-8BCCBEFEFB58}"/>
                      </a:ext>
                    </a:extLst>
                  </p:cNvPr>
                  <p:cNvGrpSpPr/>
                  <p:nvPr/>
                </p:nvGrpSpPr>
                <p:grpSpPr>
                  <a:xfrm>
                    <a:off x="3877519" y="3185350"/>
                    <a:ext cx="222402" cy="45719"/>
                    <a:chOff x="3610515" y="3580259"/>
                    <a:chExt cx="222402" cy="45719"/>
                  </a:xfrm>
                </p:grpSpPr>
                <p:sp>
                  <p:nvSpPr>
                    <p:cNvPr id="1258" name="Circle: Hollow 1257">
                      <a:extLst>
                        <a:ext uri="{FF2B5EF4-FFF2-40B4-BE49-F238E27FC236}">
                          <a16:creationId xmlns:a16="http://schemas.microsoft.com/office/drawing/2014/main" id="{1039F565-215A-48C1-A9F7-475BDFB464A7}"/>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59" name="Circle: Hollow 1258">
                      <a:extLst>
                        <a:ext uri="{FF2B5EF4-FFF2-40B4-BE49-F238E27FC236}">
                          <a16:creationId xmlns:a16="http://schemas.microsoft.com/office/drawing/2014/main" id="{28C0828B-1C11-4D30-83AC-4947F656AF6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60" name="Circle: Hollow 1259">
                      <a:extLst>
                        <a:ext uri="{FF2B5EF4-FFF2-40B4-BE49-F238E27FC236}">
                          <a16:creationId xmlns:a16="http://schemas.microsoft.com/office/drawing/2014/main" id="{0F58CFFC-A6F4-44B8-B130-7D2AD912FBF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2" name="Group 951">
                <a:extLst>
                  <a:ext uri="{FF2B5EF4-FFF2-40B4-BE49-F238E27FC236}">
                    <a16:creationId xmlns:a16="http://schemas.microsoft.com/office/drawing/2014/main" id="{BE19B1C0-C61B-4CD2-9373-C4FC052DA34B}"/>
                  </a:ext>
                </a:extLst>
              </p:cNvPr>
              <p:cNvGrpSpPr/>
              <p:nvPr/>
            </p:nvGrpSpPr>
            <p:grpSpPr>
              <a:xfrm>
                <a:off x="3099732" y="3414603"/>
                <a:ext cx="2198231" cy="354656"/>
                <a:chOff x="3084903" y="3584285"/>
                <a:chExt cx="1809090" cy="354656"/>
              </a:xfrm>
            </p:grpSpPr>
            <p:grpSp>
              <p:nvGrpSpPr>
                <p:cNvPr id="1102" name="Group 1101">
                  <a:extLst>
                    <a:ext uri="{FF2B5EF4-FFF2-40B4-BE49-F238E27FC236}">
                      <a16:creationId xmlns:a16="http://schemas.microsoft.com/office/drawing/2014/main" id="{4F84D38E-26EB-4569-A134-CE1F262FACFB}"/>
                    </a:ext>
                  </a:extLst>
                </p:cNvPr>
                <p:cNvGrpSpPr/>
                <p:nvPr/>
              </p:nvGrpSpPr>
              <p:grpSpPr>
                <a:xfrm>
                  <a:off x="3284033" y="3729438"/>
                  <a:ext cx="1609960" cy="209503"/>
                  <a:chOff x="3283150" y="4016396"/>
                  <a:chExt cx="1609960" cy="209503"/>
                </a:xfrm>
              </p:grpSpPr>
              <p:grpSp>
                <p:nvGrpSpPr>
                  <p:cNvPr id="1187" name="Group 1186">
                    <a:extLst>
                      <a:ext uri="{FF2B5EF4-FFF2-40B4-BE49-F238E27FC236}">
                        <a16:creationId xmlns:a16="http://schemas.microsoft.com/office/drawing/2014/main" id="{2F30712A-3F24-422F-9158-D77B3CF824E7}"/>
                      </a:ext>
                    </a:extLst>
                  </p:cNvPr>
                  <p:cNvGrpSpPr/>
                  <p:nvPr/>
                </p:nvGrpSpPr>
                <p:grpSpPr>
                  <a:xfrm>
                    <a:off x="3370942" y="4093376"/>
                    <a:ext cx="1522168" cy="132523"/>
                    <a:chOff x="3028343" y="3141950"/>
                    <a:chExt cx="1522168" cy="132523"/>
                  </a:xfrm>
                </p:grpSpPr>
                <p:grpSp>
                  <p:nvGrpSpPr>
                    <p:cNvPr id="1230" name="Group 1229">
                      <a:extLst>
                        <a:ext uri="{FF2B5EF4-FFF2-40B4-BE49-F238E27FC236}">
                          <a16:creationId xmlns:a16="http://schemas.microsoft.com/office/drawing/2014/main" id="{C63AC7CD-4BD6-47F1-8510-DD19D1D88F07}"/>
                        </a:ext>
                      </a:extLst>
                    </p:cNvPr>
                    <p:cNvGrpSpPr/>
                    <p:nvPr/>
                  </p:nvGrpSpPr>
                  <p:grpSpPr>
                    <a:xfrm>
                      <a:off x="3028343" y="3141951"/>
                      <a:ext cx="804574" cy="132522"/>
                      <a:chOff x="3028343" y="3141951"/>
                      <a:chExt cx="804574" cy="132522"/>
                    </a:xfrm>
                  </p:grpSpPr>
                  <p:grpSp>
                    <p:nvGrpSpPr>
                      <p:cNvPr id="1240" name="Group 1239">
                        <a:extLst>
                          <a:ext uri="{FF2B5EF4-FFF2-40B4-BE49-F238E27FC236}">
                            <a16:creationId xmlns:a16="http://schemas.microsoft.com/office/drawing/2014/main" id="{C8E1887E-D1D8-4C89-B14A-DEC34D4F7947}"/>
                          </a:ext>
                        </a:extLst>
                      </p:cNvPr>
                      <p:cNvGrpSpPr/>
                      <p:nvPr/>
                    </p:nvGrpSpPr>
                    <p:grpSpPr>
                      <a:xfrm>
                        <a:off x="3028343" y="3141952"/>
                        <a:ext cx="402287" cy="132521"/>
                        <a:chOff x="3028343" y="3141952"/>
                        <a:chExt cx="402287" cy="132521"/>
                      </a:xfrm>
                    </p:grpSpPr>
                    <p:sp>
                      <p:nvSpPr>
                        <p:cNvPr id="1246" name="Rectangle 1245">
                          <a:extLst>
                            <a:ext uri="{FF2B5EF4-FFF2-40B4-BE49-F238E27FC236}">
                              <a16:creationId xmlns:a16="http://schemas.microsoft.com/office/drawing/2014/main" id="{06EF4CA8-764E-4465-A4E8-E13C7370636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7" name="Rectangle 1246">
                          <a:extLst>
                            <a:ext uri="{FF2B5EF4-FFF2-40B4-BE49-F238E27FC236}">
                              <a16:creationId xmlns:a16="http://schemas.microsoft.com/office/drawing/2014/main" id="{BA252ACC-7358-4370-9722-BE37CF74FD7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8" name="Rectangle 1247">
                          <a:extLst>
                            <a:ext uri="{FF2B5EF4-FFF2-40B4-BE49-F238E27FC236}">
                              <a16:creationId xmlns:a16="http://schemas.microsoft.com/office/drawing/2014/main" id="{375C935A-20E8-4C84-AAD2-62D84C09855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9" name="Rectangle 1248">
                          <a:extLst>
                            <a:ext uri="{FF2B5EF4-FFF2-40B4-BE49-F238E27FC236}">
                              <a16:creationId xmlns:a16="http://schemas.microsoft.com/office/drawing/2014/main" id="{C569E674-CD8B-4A95-A1A4-F92980AACF1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41" name="Group 1240">
                        <a:extLst>
                          <a:ext uri="{FF2B5EF4-FFF2-40B4-BE49-F238E27FC236}">
                            <a16:creationId xmlns:a16="http://schemas.microsoft.com/office/drawing/2014/main" id="{7784587D-3D3A-4364-BB57-6B9D21F78DDA}"/>
                          </a:ext>
                        </a:extLst>
                      </p:cNvPr>
                      <p:cNvGrpSpPr/>
                      <p:nvPr/>
                    </p:nvGrpSpPr>
                    <p:grpSpPr>
                      <a:xfrm>
                        <a:off x="3430630" y="3141951"/>
                        <a:ext cx="402287" cy="132521"/>
                        <a:chOff x="3028343" y="3141952"/>
                        <a:chExt cx="402287" cy="132521"/>
                      </a:xfrm>
                    </p:grpSpPr>
                    <p:sp>
                      <p:nvSpPr>
                        <p:cNvPr id="1242" name="Rectangle 1241">
                          <a:extLst>
                            <a:ext uri="{FF2B5EF4-FFF2-40B4-BE49-F238E27FC236}">
                              <a16:creationId xmlns:a16="http://schemas.microsoft.com/office/drawing/2014/main" id="{4C9244E6-EAFB-4B29-BC2E-6E3891DEF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3" name="Rectangle 1242">
                          <a:extLst>
                            <a:ext uri="{FF2B5EF4-FFF2-40B4-BE49-F238E27FC236}">
                              <a16:creationId xmlns:a16="http://schemas.microsoft.com/office/drawing/2014/main" id="{78E1F7C5-861B-480A-A30A-BFEE88BFB81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4" name="Rectangle 1243">
                          <a:extLst>
                            <a:ext uri="{FF2B5EF4-FFF2-40B4-BE49-F238E27FC236}">
                              <a16:creationId xmlns:a16="http://schemas.microsoft.com/office/drawing/2014/main" id="{DCA6F59F-BFB7-40ED-B909-FC773989104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45" name="Rectangle 1244">
                          <a:extLst>
                            <a:ext uri="{FF2B5EF4-FFF2-40B4-BE49-F238E27FC236}">
                              <a16:creationId xmlns:a16="http://schemas.microsoft.com/office/drawing/2014/main" id="{177C32E5-6CD8-4F5E-9046-9F58E440A90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31" name="Group 1230">
                      <a:extLst>
                        <a:ext uri="{FF2B5EF4-FFF2-40B4-BE49-F238E27FC236}">
                          <a16:creationId xmlns:a16="http://schemas.microsoft.com/office/drawing/2014/main" id="{564A5BA7-72E7-468C-AF66-3483417D3C19}"/>
                        </a:ext>
                      </a:extLst>
                    </p:cNvPr>
                    <p:cNvGrpSpPr/>
                    <p:nvPr/>
                  </p:nvGrpSpPr>
                  <p:grpSpPr>
                    <a:xfrm>
                      <a:off x="4146588" y="3141950"/>
                      <a:ext cx="403923" cy="132521"/>
                      <a:chOff x="3028343" y="3141952"/>
                      <a:chExt cx="403923" cy="132521"/>
                    </a:xfrm>
                  </p:grpSpPr>
                  <p:sp>
                    <p:nvSpPr>
                      <p:cNvPr id="1236" name="Rectangle 1235">
                        <a:extLst>
                          <a:ext uri="{FF2B5EF4-FFF2-40B4-BE49-F238E27FC236}">
                            <a16:creationId xmlns:a16="http://schemas.microsoft.com/office/drawing/2014/main" id="{A91D6A33-AF0F-4C6C-B5EF-3D2C3EF184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7" name="Rectangle 1236">
                        <a:extLst>
                          <a:ext uri="{FF2B5EF4-FFF2-40B4-BE49-F238E27FC236}">
                            <a16:creationId xmlns:a16="http://schemas.microsoft.com/office/drawing/2014/main" id="{3487E6D5-7DAD-4120-9090-6ADC354A8A4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8" name="Rectangle 1237">
                        <a:extLst>
                          <a:ext uri="{FF2B5EF4-FFF2-40B4-BE49-F238E27FC236}">
                            <a16:creationId xmlns:a16="http://schemas.microsoft.com/office/drawing/2014/main" id="{B2CBFB36-3EA4-482E-8380-78887E5B12F1}"/>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39" name="Rectangle 1238">
                        <a:extLst>
                          <a:ext uri="{FF2B5EF4-FFF2-40B4-BE49-F238E27FC236}">
                            <a16:creationId xmlns:a16="http://schemas.microsoft.com/office/drawing/2014/main" id="{355779DE-4522-4C8C-92A3-D42CA2F5B9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32" name="Group 1231">
                      <a:extLst>
                        <a:ext uri="{FF2B5EF4-FFF2-40B4-BE49-F238E27FC236}">
                          <a16:creationId xmlns:a16="http://schemas.microsoft.com/office/drawing/2014/main" id="{CC789417-886C-4A70-A467-E7EBE5F4A9A2}"/>
                        </a:ext>
                      </a:extLst>
                    </p:cNvPr>
                    <p:cNvGrpSpPr/>
                    <p:nvPr/>
                  </p:nvGrpSpPr>
                  <p:grpSpPr>
                    <a:xfrm>
                      <a:off x="3877519" y="3185350"/>
                      <a:ext cx="222402" cy="45719"/>
                      <a:chOff x="3610515" y="3580259"/>
                      <a:chExt cx="222402" cy="45719"/>
                    </a:xfrm>
                  </p:grpSpPr>
                  <p:sp>
                    <p:nvSpPr>
                      <p:cNvPr id="1233" name="Circle: Hollow 1232">
                        <a:extLst>
                          <a:ext uri="{FF2B5EF4-FFF2-40B4-BE49-F238E27FC236}">
                            <a16:creationId xmlns:a16="http://schemas.microsoft.com/office/drawing/2014/main" id="{4A764DFF-3123-43C2-96FE-1434931E987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4" name="Circle: Hollow 1233">
                        <a:extLst>
                          <a:ext uri="{FF2B5EF4-FFF2-40B4-BE49-F238E27FC236}">
                            <a16:creationId xmlns:a16="http://schemas.microsoft.com/office/drawing/2014/main" id="{405E978B-9529-420D-9B3D-0C80A5E816FA}"/>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35" name="Circle: Hollow 1234">
                        <a:extLst>
                          <a:ext uri="{FF2B5EF4-FFF2-40B4-BE49-F238E27FC236}">
                            <a16:creationId xmlns:a16="http://schemas.microsoft.com/office/drawing/2014/main" id="{6A5A8FF0-47D7-46A0-9D7B-C995C04715B8}"/>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8" name="Group 1187">
                    <a:extLst>
                      <a:ext uri="{FF2B5EF4-FFF2-40B4-BE49-F238E27FC236}">
                        <a16:creationId xmlns:a16="http://schemas.microsoft.com/office/drawing/2014/main" id="{0F70C329-49CF-46D8-B87E-44666DD57593}"/>
                      </a:ext>
                    </a:extLst>
                  </p:cNvPr>
                  <p:cNvGrpSpPr/>
                  <p:nvPr/>
                </p:nvGrpSpPr>
                <p:grpSpPr>
                  <a:xfrm>
                    <a:off x="3329008" y="4057316"/>
                    <a:ext cx="1520532" cy="132523"/>
                    <a:chOff x="3028343" y="3141950"/>
                    <a:chExt cx="1520532" cy="132523"/>
                  </a:xfrm>
                </p:grpSpPr>
                <p:grpSp>
                  <p:nvGrpSpPr>
                    <p:cNvPr id="1210" name="Group 1209">
                      <a:extLst>
                        <a:ext uri="{FF2B5EF4-FFF2-40B4-BE49-F238E27FC236}">
                          <a16:creationId xmlns:a16="http://schemas.microsoft.com/office/drawing/2014/main" id="{7AF88697-57AA-4FDB-BEF8-01C92392062F}"/>
                        </a:ext>
                      </a:extLst>
                    </p:cNvPr>
                    <p:cNvGrpSpPr/>
                    <p:nvPr/>
                  </p:nvGrpSpPr>
                  <p:grpSpPr>
                    <a:xfrm>
                      <a:off x="3028343" y="3141951"/>
                      <a:ext cx="804574" cy="132522"/>
                      <a:chOff x="3028343" y="3141951"/>
                      <a:chExt cx="804574" cy="132522"/>
                    </a:xfrm>
                  </p:grpSpPr>
                  <p:grpSp>
                    <p:nvGrpSpPr>
                      <p:cNvPr id="1220" name="Group 1219">
                        <a:extLst>
                          <a:ext uri="{FF2B5EF4-FFF2-40B4-BE49-F238E27FC236}">
                            <a16:creationId xmlns:a16="http://schemas.microsoft.com/office/drawing/2014/main" id="{B79ABE85-6860-4220-B5A7-F3E13F653DDF}"/>
                          </a:ext>
                        </a:extLst>
                      </p:cNvPr>
                      <p:cNvGrpSpPr/>
                      <p:nvPr/>
                    </p:nvGrpSpPr>
                    <p:grpSpPr>
                      <a:xfrm>
                        <a:off x="3028343" y="3141952"/>
                        <a:ext cx="402287" cy="132521"/>
                        <a:chOff x="3028343" y="3141952"/>
                        <a:chExt cx="402287" cy="132521"/>
                      </a:xfrm>
                    </p:grpSpPr>
                    <p:sp>
                      <p:nvSpPr>
                        <p:cNvPr id="1226" name="Rectangle 1225">
                          <a:extLst>
                            <a:ext uri="{FF2B5EF4-FFF2-40B4-BE49-F238E27FC236}">
                              <a16:creationId xmlns:a16="http://schemas.microsoft.com/office/drawing/2014/main" id="{640529B4-0212-4BDE-838F-C518965E9A1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7" name="Rectangle 1226">
                          <a:extLst>
                            <a:ext uri="{FF2B5EF4-FFF2-40B4-BE49-F238E27FC236}">
                              <a16:creationId xmlns:a16="http://schemas.microsoft.com/office/drawing/2014/main" id="{97BB83D0-5F6A-4F99-BD39-39718128242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8" name="Rectangle 1227">
                          <a:extLst>
                            <a:ext uri="{FF2B5EF4-FFF2-40B4-BE49-F238E27FC236}">
                              <a16:creationId xmlns:a16="http://schemas.microsoft.com/office/drawing/2014/main" id="{41FAB58E-2B0A-454A-89CC-B13C91278561}"/>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9" name="Rectangle 1228">
                          <a:extLst>
                            <a:ext uri="{FF2B5EF4-FFF2-40B4-BE49-F238E27FC236}">
                              <a16:creationId xmlns:a16="http://schemas.microsoft.com/office/drawing/2014/main" id="{E3693FC6-21D0-48FB-983B-EF93775DCA9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21" name="Group 1220">
                        <a:extLst>
                          <a:ext uri="{FF2B5EF4-FFF2-40B4-BE49-F238E27FC236}">
                            <a16:creationId xmlns:a16="http://schemas.microsoft.com/office/drawing/2014/main" id="{3F9D8D2F-DECA-4AE7-A439-B7E01E9866BD}"/>
                          </a:ext>
                        </a:extLst>
                      </p:cNvPr>
                      <p:cNvGrpSpPr/>
                      <p:nvPr/>
                    </p:nvGrpSpPr>
                    <p:grpSpPr>
                      <a:xfrm>
                        <a:off x="3430630" y="3141951"/>
                        <a:ext cx="402287" cy="132521"/>
                        <a:chOff x="3028343" y="3141952"/>
                        <a:chExt cx="402287" cy="132521"/>
                      </a:xfrm>
                    </p:grpSpPr>
                    <p:sp>
                      <p:nvSpPr>
                        <p:cNvPr id="1222" name="Rectangle 1221">
                          <a:extLst>
                            <a:ext uri="{FF2B5EF4-FFF2-40B4-BE49-F238E27FC236}">
                              <a16:creationId xmlns:a16="http://schemas.microsoft.com/office/drawing/2014/main" id="{41DC78EB-9FE9-4772-B5B0-81C235C2573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3" name="Rectangle 1222">
                          <a:extLst>
                            <a:ext uri="{FF2B5EF4-FFF2-40B4-BE49-F238E27FC236}">
                              <a16:creationId xmlns:a16="http://schemas.microsoft.com/office/drawing/2014/main" id="{4C0102AA-DC45-42C8-98B6-A08B90E6A43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4" name="Rectangle 1223">
                          <a:extLst>
                            <a:ext uri="{FF2B5EF4-FFF2-40B4-BE49-F238E27FC236}">
                              <a16:creationId xmlns:a16="http://schemas.microsoft.com/office/drawing/2014/main" id="{D458DB4F-FF32-49DC-B1BE-65AD2DF44A3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25" name="Rectangle 1224">
                          <a:extLst>
                            <a:ext uri="{FF2B5EF4-FFF2-40B4-BE49-F238E27FC236}">
                              <a16:creationId xmlns:a16="http://schemas.microsoft.com/office/drawing/2014/main" id="{96248263-1297-44AD-81B2-1E73D4ABA96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211" name="Group 1210">
                      <a:extLst>
                        <a:ext uri="{FF2B5EF4-FFF2-40B4-BE49-F238E27FC236}">
                          <a16:creationId xmlns:a16="http://schemas.microsoft.com/office/drawing/2014/main" id="{3DF9CA5F-BFDD-4172-85F3-6272121EC8AF}"/>
                        </a:ext>
                      </a:extLst>
                    </p:cNvPr>
                    <p:cNvGrpSpPr/>
                    <p:nvPr/>
                  </p:nvGrpSpPr>
                  <p:grpSpPr>
                    <a:xfrm>
                      <a:off x="4146588" y="3141950"/>
                      <a:ext cx="402287" cy="132521"/>
                      <a:chOff x="3028343" y="3141952"/>
                      <a:chExt cx="402287" cy="132521"/>
                    </a:xfrm>
                  </p:grpSpPr>
                  <p:sp>
                    <p:nvSpPr>
                      <p:cNvPr id="1216" name="Rectangle 1215">
                        <a:extLst>
                          <a:ext uri="{FF2B5EF4-FFF2-40B4-BE49-F238E27FC236}">
                            <a16:creationId xmlns:a16="http://schemas.microsoft.com/office/drawing/2014/main" id="{02838636-6FD9-4876-A4CD-D14DE8C798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7" name="Rectangle 1216">
                        <a:extLst>
                          <a:ext uri="{FF2B5EF4-FFF2-40B4-BE49-F238E27FC236}">
                            <a16:creationId xmlns:a16="http://schemas.microsoft.com/office/drawing/2014/main" id="{3777F364-6044-424A-879F-A320D7F247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8" name="Rectangle 1217">
                        <a:extLst>
                          <a:ext uri="{FF2B5EF4-FFF2-40B4-BE49-F238E27FC236}">
                            <a16:creationId xmlns:a16="http://schemas.microsoft.com/office/drawing/2014/main" id="{59B32AC1-6EAC-470C-8928-E9B8013829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19" name="Rectangle 1218">
                        <a:extLst>
                          <a:ext uri="{FF2B5EF4-FFF2-40B4-BE49-F238E27FC236}">
                            <a16:creationId xmlns:a16="http://schemas.microsoft.com/office/drawing/2014/main" id="{E86EABC4-4E61-419D-94A2-853E352AA09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12" name="Group 1211">
                      <a:extLst>
                        <a:ext uri="{FF2B5EF4-FFF2-40B4-BE49-F238E27FC236}">
                          <a16:creationId xmlns:a16="http://schemas.microsoft.com/office/drawing/2014/main" id="{FE099583-70B4-42EE-8F03-5A7F1DBF4676}"/>
                        </a:ext>
                      </a:extLst>
                    </p:cNvPr>
                    <p:cNvGrpSpPr/>
                    <p:nvPr/>
                  </p:nvGrpSpPr>
                  <p:grpSpPr>
                    <a:xfrm>
                      <a:off x="3877519" y="3185350"/>
                      <a:ext cx="222402" cy="45719"/>
                      <a:chOff x="3610515" y="3580259"/>
                      <a:chExt cx="222402" cy="45719"/>
                    </a:xfrm>
                  </p:grpSpPr>
                  <p:sp>
                    <p:nvSpPr>
                      <p:cNvPr id="1213" name="Circle: Hollow 1212">
                        <a:extLst>
                          <a:ext uri="{FF2B5EF4-FFF2-40B4-BE49-F238E27FC236}">
                            <a16:creationId xmlns:a16="http://schemas.microsoft.com/office/drawing/2014/main" id="{C05562F4-C07D-4253-A782-C5BB361C596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4" name="Circle: Hollow 1213">
                        <a:extLst>
                          <a:ext uri="{FF2B5EF4-FFF2-40B4-BE49-F238E27FC236}">
                            <a16:creationId xmlns:a16="http://schemas.microsoft.com/office/drawing/2014/main" id="{FD7AE3A5-C31C-4714-A443-0C765855089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215" name="Circle: Hollow 1214">
                        <a:extLst>
                          <a:ext uri="{FF2B5EF4-FFF2-40B4-BE49-F238E27FC236}">
                            <a16:creationId xmlns:a16="http://schemas.microsoft.com/office/drawing/2014/main" id="{1C350C82-8307-45BB-B16A-2E714185D3EE}"/>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89" name="Group 1188">
                    <a:extLst>
                      <a:ext uri="{FF2B5EF4-FFF2-40B4-BE49-F238E27FC236}">
                        <a16:creationId xmlns:a16="http://schemas.microsoft.com/office/drawing/2014/main" id="{438CA35A-EF58-4F21-8AF0-99E16BE8B569}"/>
                      </a:ext>
                    </a:extLst>
                  </p:cNvPr>
                  <p:cNvGrpSpPr/>
                  <p:nvPr/>
                </p:nvGrpSpPr>
                <p:grpSpPr>
                  <a:xfrm>
                    <a:off x="3283150" y="4016396"/>
                    <a:ext cx="1520532" cy="132523"/>
                    <a:chOff x="3028343" y="3141950"/>
                    <a:chExt cx="1520532" cy="132523"/>
                  </a:xfrm>
                </p:grpSpPr>
                <p:grpSp>
                  <p:nvGrpSpPr>
                    <p:cNvPr id="1190" name="Group 1189">
                      <a:extLst>
                        <a:ext uri="{FF2B5EF4-FFF2-40B4-BE49-F238E27FC236}">
                          <a16:creationId xmlns:a16="http://schemas.microsoft.com/office/drawing/2014/main" id="{2DF7B106-6E0B-431B-8B51-795A43BE49F4}"/>
                        </a:ext>
                      </a:extLst>
                    </p:cNvPr>
                    <p:cNvGrpSpPr/>
                    <p:nvPr/>
                  </p:nvGrpSpPr>
                  <p:grpSpPr>
                    <a:xfrm>
                      <a:off x="3028343" y="3141951"/>
                      <a:ext cx="804574" cy="132522"/>
                      <a:chOff x="3028343" y="3141951"/>
                      <a:chExt cx="804574" cy="132522"/>
                    </a:xfrm>
                  </p:grpSpPr>
                  <p:grpSp>
                    <p:nvGrpSpPr>
                      <p:cNvPr id="1200" name="Group 1199">
                        <a:extLst>
                          <a:ext uri="{FF2B5EF4-FFF2-40B4-BE49-F238E27FC236}">
                            <a16:creationId xmlns:a16="http://schemas.microsoft.com/office/drawing/2014/main" id="{EEBEB126-E365-4BC5-829C-FA9A42F19C45}"/>
                          </a:ext>
                        </a:extLst>
                      </p:cNvPr>
                      <p:cNvGrpSpPr/>
                      <p:nvPr/>
                    </p:nvGrpSpPr>
                    <p:grpSpPr>
                      <a:xfrm>
                        <a:off x="3028343" y="3141952"/>
                        <a:ext cx="402287" cy="132521"/>
                        <a:chOff x="3028343" y="3141952"/>
                        <a:chExt cx="402287" cy="132521"/>
                      </a:xfrm>
                    </p:grpSpPr>
                    <p:sp>
                      <p:nvSpPr>
                        <p:cNvPr id="1206" name="Rectangle 1205">
                          <a:extLst>
                            <a:ext uri="{FF2B5EF4-FFF2-40B4-BE49-F238E27FC236}">
                              <a16:creationId xmlns:a16="http://schemas.microsoft.com/office/drawing/2014/main" id="{C40A7809-B597-4CEB-A908-B4D2F83EE7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7" name="Rectangle 1206">
                          <a:extLst>
                            <a:ext uri="{FF2B5EF4-FFF2-40B4-BE49-F238E27FC236}">
                              <a16:creationId xmlns:a16="http://schemas.microsoft.com/office/drawing/2014/main" id="{F2017219-19DE-43AF-BE1F-23E564B1A44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8" name="Rectangle 1207">
                          <a:extLst>
                            <a:ext uri="{FF2B5EF4-FFF2-40B4-BE49-F238E27FC236}">
                              <a16:creationId xmlns:a16="http://schemas.microsoft.com/office/drawing/2014/main" id="{DA3BBDDF-2A03-4490-AC2C-E4253AF35A0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9" name="Rectangle 1208">
                          <a:extLst>
                            <a:ext uri="{FF2B5EF4-FFF2-40B4-BE49-F238E27FC236}">
                              <a16:creationId xmlns:a16="http://schemas.microsoft.com/office/drawing/2014/main" id="{8083AFEA-D71C-442C-8214-4929BA42EA9F}"/>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201" name="Group 1200">
                        <a:extLst>
                          <a:ext uri="{FF2B5EF4-FFF2-40B4-BE49-F238E27FC236}">
                            <a16:creationId xmlns:a16="http://schemas.microsoft.com/office/drawing/2014/main" id="{0DA5C4B7-1094-4295-ADFD-DB73E6B982E6}"/>
                          </a:ext>
                        </a:extLst>
                      </p:cNvPr>
                      <p:cNvGrpSpPr/>
                      <p:nvPr/>
                    </p:nvGrpSpPr>
                    <p:grpSpPr>
                      <a:xfrm>
                        <a:off x="3430630" y="3141951"/>
                        <a:ext cx="402287" cy="132521"/>
                        <a:chOff x="3028343" y="3141952"/>
                        <a:chExt cx="402287" cy="132521"/>
                      </a:xfrm>
                    </p:grpSpPr>
                    <p:sp>
                      <p:nvSpPr>
                        <p:cNvPr id="1202" name="Rectangle 1201">
                          <a:extLst>
                            <a:ext uri="{FF2B5EF4-FFF2-40B4-BE49-F238E27FC236}">
                              <a16:creationId xmlns:a16="http://schemas.microsoft.com/office/drawing/2014/main" id="{235756F4-6B6F-45AF-ABDE-A491933FCA7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3" name="Rectangle 1202">
                          <a:extLst>
                            <a:ext uri="{FF2B5EF4-FFF2-40B4-BE49-F238E27FC236}">
                              <a16:creationId xmlns:a16="http://schemas.microsoft.com/office/drawing/2014/main" id="{0D9B66C2-6E03-4DD0-A37F-E1D1363ECCB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4" name="Rectangle 1203">
                          <a:extLst>
                            <a:ext uri="{FF2B5EF4-FFF2-40B4-BE49-F238E27FC236}">
                              <a16:creationId xmlns:a16="http://schemas.microsoft.com/office/drawing/2014/main" id="{B79DA6AE-DCB4-4E09-995E-4129686B567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205" name="Rectangle 1204">
                          <a:extLst>
                            <a:ext uri="{FF2B5EF4-FFF2-40B4-BE49-F238E27FC236}">
                              <a16:creationId xmlns:a16="http://schemas.microsoft.com/office/drawing/2014/main" id="{2189A321-C1BD-445C-AA5C-81E3C970782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91" name="Group 1190">
                      <a:extLst>
                        <a:ext uri="{FF2B5EF4-FFF2-40B4-BE49-F238E27FC236}">
                          <a16:creationId xmlns:a16="http://schemas.microsoft.com/office/drawing/2014/main" id="{08069ED4-CD21-4CF1-A169-8D81EDFDB99F}"/>
                        </a:ext>
                      </a:extLst>
                    </p:cNvPr>
                    <p:cNvGrpSpPr/>
                    <p:nvPr/>
                  </p:nvGrpSpPr>
                  <p:grpSpPr>
                    <a:xfrm>
                      <a:off x="4146588" y="3141950"/>
                      <a:ext cx="402287" cy="132521"/>
                      <a:chOff x="3028343" y="3141952"/>
                      <a:chExt cx="402287" cy="132521"/>
                    </a:xfrm>
                  </p:grpSpPr>
                  <p:sp>
                    <p:nvSpPr>
                      <p:cNvPr id="1196" name="Rectangle 1195">
                        <a:extLst>
                          <a:ext uri="{FF2B5EF4-FFF2-40B4-BE49-F238E27FC236}">
                            <a16:creationId xmlns:a16="http://schemas.microsoft.com/office/drawing/2014/main" id="{45629D62-3B26-47B1-8392-813CF115CC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7" name="Rectangle 1196">
                        <a:extLst>
                          <a:ext uri="{FF2B5EF4-FFF2-40B4-BE49-F238E27FC236}">
                            <a16:creationId xmlns:a16="http://schemas.microsoft.com/office/drawing/2014/main" id="{D1AE607E-AB89-47C5-A486-5DCAEB1FEC8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8" name="Rectangle 1197">
                        <a:extLst>
                          <a:ext uri="{FF2B5EF4-FFF2-40B4-BE49-F238E27FC236}">
                            <a16:creationId xmlns:a16="http://schemas.microsoft.com/office/drawing/2014/main" id="{253129F1-8F4B-4474-B98F-4B54FA930D0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99" name="Rectangle 1198">
                        <a:extLst>
                          <a:ext uri="{FF2B5EF4-FFF2-40B4-BE49-F238E27FC236}">
                            <a16:creationId xmlns:a16="http://schemas.microsoft.com/office/drawing/2014/main" id="{CAB88D83-6A82-4A23-9808-E2992E1428F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92" name="Group 1191">
                      <a:extLst>
                        <a:ext uri="{FF2B5EF4-FFF2-40B4-BE49-F238E27FC236}">
                          <a16:creationId xmlns:a16="http://schemas.microsoft.com/office/drawing/2014/main" id="{663A8941-FB47-4963-8CB3-B08CFFCB8731}"/>
                        </a:ext>
                      </a:extLst>
                    </p:cNvPr>
                    <p:cNvGrpSpPr/>
                    <p:nvPr/>
                  </p:nvGrpSpPr>
                  <p:grpSpPr>
                    <a:xfrm>
                      <a:off x="3877519" y="3185350"/>
                      <a:ext cx="222402" cy="45719"/>
                      <a:chOff x="3610515" y="3580259"/>
                      <a:chExt cx="222402" cy="45719"/>
                    </a:xfrm>
                  </p:grpSpPr>
                  <p:sp>
                    <p:nvSpPr>
                      <p:cNvPr id="1193" name="Circle: Hollow 1192">
                        <a:extLst>
                          <a:ext uri="{FF2B5EF4-FFF2-40B4-BE49-F238E27FC236}">
                            <a16:creationId xmlns:a16="http://schemas.microsoft.com/office/drawing/2014/main" id="{3BA95A9E-082B-49DD-95DE-FDAC4C9A3FAF}"/>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4" name="Circle: Hollow 1193">
                        <a:extLst>
                          <a:ext uri="{FF2B5EF4-FFF2-40B4-BE49-F238E27FC236}">
                            <a16:creationId xmlns:a16="http://schemas.microsoft.com/office/drawing/2014/main" id="{EF593822-C596-4686-BD4E-278835D1D71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95" name="Circle: Hollow 1194">
                        <a:extLst>
                          <a:ext uri="{FF2B5EF4-FFF2-40B4-BE49-F238E27FC236}">
                            <a16:creationId xmlns:a16="http://schemas.microsoft.com/office/drawing/2014/main" id="{43F726E8-F16C-45E5-825E-B72F9571D3E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1103" name="Group 1102">
                  <a:extLst>
                    <a:ext uri="{FF2B5EF4-FFF2-40B4-BE49-F238E27FC236}">
                      <a16:creationId xmlns:a16="http://schemas.microsoft.com/office/drawing/2014/main" id="{176A34F1-3632-4B5C-A176-6A8317D94626}"/>
                    </a:ext>
                  </a:extLst>
                </p:cNvPr>
                <p:cNvGrpSpPr/>
                <p:nvPr/>
              </p:nvGrpSpPr>
              <p:grpSpPr>
                <a:xfrm>
                  <a:off x="3239185" y="3697991"/>
                  <a:ext cx="1520532" cy="132523"/>
                  <a:chOff x="3028343" y="3141950"/>
                  <a:chExt cx="1520532" cy="132523"/>
                </a:xfrm>
              </p:grpSpPr>
              <p:grpSp>
                <p:nvGrpSpPr>
                  <p:cNvPr id="1167" name="Group 1166">
                    <a:extLst>
                      <a:ext uri="{FF2B5EF4-FFF2-40B4-BE49-F238E27FC236}">
                        <a16:creationId xmlns:a16="http://schemas.microsoft.com/office/drawing/2014/main" id="{A249D5F0-455A-49D0-85B7-D8EF53EAFB2E}"/>
                      </a:ext>
                    </a:extLst>
                  </p:cNvPr>
                  <p:cNvGrpSpPr/>
                  <p:nvPr/>
                </p:nvGrpSpPr>
                <p:grpSpPr>
                  <a:xfrm>
                    <a:off x="3028343" y="3141951"/>
                    <a:ext cx="804574" cy="132522"/>
                    <a:chOff x="3028343" y="3141951"/>
                    <a:chExt cx="804574" cy="132522"/>
                  </a:xfrm>
                </p:grpSpPr>
                <p:grpSp>
                  <p:nvGrpSpPr>
                    <p:cNvPr id="1177" name="Group 1176">
                      <a:extLst>
                        <a:ext uri="{FF2B5EF4-FFF2-40B4-BE49-F238E27FC236}">
                          <a16:creationId xmlns:a16="http://schemas.microsoft.com/office/drawing/2014/main" id="{A5939794-1079-4D07-A071-F6FB57FBD7B5}"/>
                        </a:ext>
                      </a:extLst>
                    </p:cNvPr>
                    <p:cNvGrpSpPr/>
                    <p:nvPr/>
                  </p:nvGrpSpPr>
                  <p:grpSpPr>
                    <a:xfrm>
                      <a:off x="3028343" y="3141952"/>
                      <a:ext cx="402287" cy="132521"/>
                      <a:chOff x="3028343" y="3141952"/>
                      <a:chExt cx="402287" cy="132521"/>
                    </a:xfrm>
                  </p:grpSpPr>
                  <p:sp>
                    <p:nvSpPr>
                      <p:cNvPr id="1183" name="Rectangle 1182">
                        <a:extLst>
                          <a:ext uri="{FF2B5EF4-FFF2-40B4-BE49-F238E27FC236}">
                            <a16:creationId xmlns:a16="http://schemas.microsoft.com/office/drawing/2014/main" id="{C74C0805-C161-4548-8C5D-D12CF3EF89C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4" name="Rectangle 1183">
                        <a:extLst>
                          <a:ext uri="{FF2B5EF4-FFF2-40B4-BE49-F238E27FC236}">
                            <a16:creationId xmlns:a16="http://schemas.microsoft.com/office/drawing/2014/main" id="{4574A5D3-04C2-48BD-A170-00C97EB545D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5" name="Rectangle 1184">
                        <a:extLst>
                          <a:ext uri="{FF2B5EF4-FFF2-40B4-BE49-F238E27FC236}">
                            <a16:creationId xmlns:a16="http://schemas.microsoft.com/office/drawing/2014/main" id="{41B125B5-089B-4506-8B12-CA2D8B4A22DB}"/>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6" name="Rectangle 1185">
                        <a:extLst>
                          <a:ext uri="{FF2B5EF4-FFF2-40B4-BE49-F238E27FC236}">
                            <a16:creationId xmlns:a16="http://schemas.microsoft.com/office/drawing/2014/main" id="{FED618FA-D150-4BA2-9DB4-DB9198A9015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78" name="Group 1177">
                      <a:extLst>
                        <a:ext uri="{FF2B5EF4-FFF2-40B4-BE49-F238E27FC236}">
                          <a16:creationId xmlns:a16="http://schemas.microsoft.com/office/drawing/2014/main" id="{95346F5C-7E46-432D-AA04-CAAA83D937B3}"/>
                        </a:ext>
                      </a:extLst>
                    </p:cNvPr>
                    <p:cNvGrpSpPr/>
                    <p:nvPr/>
                  </p:nvGrpSpPr>
                  <p:grpSpPr>
                    <a:xfrm>
                      <a:off x="3430630" y="3141951"/>
                      <a:ext cx="402287" cy="132521"/>
                      <a:chOff x="3028343" y="3141952"/>
                      <a:chExt cx="402287" cy="132521"/>
                    </a:xfrm>
                  </p:grpSpPr>
                  <p:sp>
                    <p:nvSpPr>
                      <p:cNvPr id="1179" name="Rectangle 1178">
                        <a:extLst>
                          <a:ext uri="{FF2B5EF4-FFF2-40B4-BE49-F238E27FC236}">
                            <a16:creationId xmlns:a16="http://schemas.microsoft.com/office/drawing/2014/main" id="{6B5B2A22-FFE5-40AB-88C9-5534E869822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0" name="Rectangle 1179">
                        <a:extLst>
                          <a:ext uri="{FF2B5EF4-FFF2-40B4-BE49-F238E27FC236}">
                            <a16:creationId xmlns:a16="http://schemas.microsoft.com/office/drawing/2014/main" id="{EBAC80F9-3DFF-4AD2-8705-3B486C40A3BD}"/>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1" name="Rectangle 1180">
                        <a:extLst>
                          <a:ext uri="{FF2B5EF4-FFF2-40B4-BE49-F238E27FC236}">
                            <a16:creationId xmlns:a16="http://schemas.microsoft.com/office/drawing/2014/main" id="{E473FC32-0117-47C5-883F-B71DCA292FA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82" name="Rectangle 1181">
                        <a:extLst>
                          <a:ext uri="{FF2B5EF4-FFF2-40B4-BE49-F238E27FC236}">
                            <a16:creationId xmlns:a16="http://schemas.microsoft.com/office/drawing/2014/main" id="{1BCC4E47-D5BC-4D89-8727-DC5C2521BB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68" name="Group 1167">
                    <a:extLst>
                      <a:ext uri="{FF2B5EF4-FFF2-40B4-BE49-F238E27FC236}">
                        <a16:creationId xmlns:a16="http://schemas.microsoft.com/office/drawing/2014/main" id="{F36A49F9-CC32-4FCD-BD77-EDE565CCA10E}"/>
                      </a:ext>
                    </a:extLst>
                  </p:cNvPr>
                  <p:cNvGrpSpPr/>
                  <p:nvPr/>
                </p:nvGrpSpPr>
                <p:grpSpPr>
                  <a:xfrm>
                    <a:off x="4146588" y="3141950"/>
                    <a:ext cx="402287" cy="132521"/>
                    <a:chOff x="3028343" y="3141952"/>
                    <a:chExt cx="402287" cy="132521"/>
                  </a:xfrm>
                </p:grpSpPr>
                <p:sp>
                  <p:nvSpPr>
                    <p:cNvPr id="1173" name="Rectangle 1172">
                      <a:extLst>
                        <a:ext uri="{FF2B5EF4-FFF2-40B4-BE49-F238E27FC236}">
                          <a16:creationId xmlns:a16="http://schemas.microsoft.com/office/drawing/2014/main" id="{C8FC1A09-3295-429B-AAEB-A9489638C8A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4" name="Rectangle 1173">
                      <a:extLst>
                        <a:ext uri="{FF2B5EF4-FFF2-40B4-BE49-F238E27FC236}">
                          <a16:creationId xmlns:a16="http://schemas.microsoft.com/office/drawing/2014/main" id="{8B9FFF47-A968-4883-B652-A023437C6ED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5" name="Rectangle 1174">
                      <a:extLst>
                        <a:ext uri="{FF2B5EF4-FFF2-40B4-BE49-F238E27FC236}">
                          <a16:creationId xmlns:a16="http://schemas.microsoft.com/office/drawing/2014/main" id="{C5823E77-004C-4265-AA46-C815248183E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76" name="Rectangle 1175">
                      <a:extLst>
                        <a:ext uri="{FF2B5EF4-FFF2-40B4-BE49-F238E27FC236}">
                          <a16:creationId xmlns:a16="http://schemas.microsoft.com/office/drawing/2014/main" id="{75269031-7C7F-4BF1-AB6D-E9504B8A4AF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69" name="Group 1168">
                    <a:extLst>
                      <a:ext uri="{FF2B5EF4-FFF2-40B4-BE49-F238E27FC236}">
                        <a16:creationId xmlns:a16="http://schemas.microsoft.com/office/drawing/2014/main" id="{6828E003-697D-41A8-B855-55DE9055E7EA}"/>
                      </a:ext>
                    </a:extLst>
                  </p:cNvPr>
                  <p:cNvGrpSpPr/>
                  <p:nvPr/>
                </p:nvGrpSpPr>
                <p:grpSpPr>
                  <a:xfrm>
                    <a:off x="3877519" y="3185350"/>
                    <a:ext cx="222402" cy="45719"/>
                    <a:chOff x="3610515" y="3580259"/>
                    <a:chExt cx="222402" cy="45719"/>
                  </a:xfrm>
                </p:grpSpPr>
                <p:sp>
                  <p:nvSpPr>
                    <p:cNvPr id="1170" name="Circle: Hollow 1169">
                      <a:extLst>
                        <a:ext uri="{FF2B5EF4-FFF2-40B4-BE49-F238E27FC236}">
                          <a16:creationId xmlns:a16="http://schemas.microsoft.com/office/drawing/2014/main" id="{849AF6AF-AF1A-4F21-B090-68EC7A2132C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1" name="Circle: Hollow 1170">
                      <a:extLst>
                        <a:ext uri="{FF2B5EF4-FFF2-40B4-BE49-F238E27FC236}">
                          <a16:creationId xmlns:a16="http://schemas.microsoft.com/office/drawing/2014/main" id="{79E93CAC-0CB8-4A54-8379-3A9D0857032E}"/>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72" name="Circle: Hollow 1171">
                      <a:extLst>
                        <a:ext uri="{FF2B5EF4-FFF2-40B4-BE49-F238E27FC236}">
                          <a16:creationId xmlns:a16="http://schemas.microsoft.com/office/drawing/2014/main" id="{705FF2C9-8DF3-4068-9A8C-6B382B78431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4" name="Group 1103">
                  <a:extLst>
                    <a:ext uri="{FF2B5EF4-FFF2-40B4-BE49-F238E27FC236}">
                      <a16:creationId xmlns:a16="http://schemas.microsoft.com/office/drawing/2014/main" id="{CE93C052-6B27-4E84-9B1E-72E5D99F79C0}"/>
                    </a:ext>
                  </a:extLst>
                </p:cNvPr>
                <p:cNvGrpSpPr/>
                <p:nvPr/>
              </p:nvGrpSpPr>
              <p:grpSpPr>
                <a:xfrm>
                  <a:off x="3184670" y="3655648"/>
                  <a:ext cx="1520532" cy="132523"/>
                  <a:chOff x="3028343" y="3141950"/>
                  <a:chExt cx="1520532" cy="132523"/>
                </a:xfrm>
              </p:grpSpPr>
              <p:grpSp>
                <p:nvGrpSpPr>
                  <p:cNvPr id="1147" name="Group 1146">
                    <a:extLst>
                      <a:ext uri="{FF2B5EF4-FFF2-40B4-BE49-F238E27FC236}">
                        <a16:creationId xmlns:a16="http://schemas.microsoft.com/office/drawing/2014/main" id="{A2F6A08F-2193-4710-85BC-38DFE34F8B03}"/>
                      </a:ext>
                    </a:extLst>
                  </p:cNvPr>
                  <p:cNvGrpSpPr/>
                  <p:nvPr/>
                </p:nvGrpSpPr>
                <p:grpSpPr>
                  <a:xfrm>
                    <a:off x="3028343" y="3141951"/>
                    <a:ext cx="804574" cy="132522"/>
                    <a:chOff x="3028343" y="3141951"/>
                    <a:chExt cx="804574" cy="132522"/>
                  </a:xfrm>
                </p:grpSpPr>
                <p:grpSp>
                  <p:nvGrpSpPr>
                    <p:cNvPr id="1157" name="Group 1156">
                      <a:extLst>
                        <a:ext uri="{FF2B5EF4-FFF2-40B4-BE49-F238E27FC236}">
                          <a16:creationId xmlns:a16="http://schemas.microsoft.com/office/drawing/2014/main" id="{D0371F72-DBAA-4FB9-AF73-DADD6500863B}"/>
                        </a:ext>
                      </a:extLst>
                    </p:cNvPr>
                    <p:cNvGrpSpPr/>
                    <p:nvPr/>
                  </p:nvGrpSpPr>
                  <p:grpSpPr>
                    <a:xfrm>
                      <a:off x="3028343" y="3141952"/>
                      <a:ext cx="402287" cy="132521"/>
                      <a:chOff x="3028343" y="3141952"/>
                      <a:chExt cx="402287" cy="132521"/>
                    </a:xfrm>
                  </p:grpSpPr>
                  <p:sp>
                    <p:nvSpPr>
                      <p:cNvPr id="1163" name="Rectangle 1162">
                        <a:extLst>
                          <a:ext uri="{FF2B5EF4-FFF2-40B4-BE49-F238E27FC236}">
                            <a16:creationId xmlns:a16="http://schemas.microsoft.com/office/drawing/2014/main" id="{78E75D3D-97B1-4DF5-869A-5CA509B661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4" name="Rectangle 1163">
                        <a:extLst>
                          <a:ext uri="{FF2B5EF4-FFF2-40B4-BE49-F238E27FC236}">
                            <a16:creationId xmlns:a16="http://schemas.microsoft.com/office/drawing/2014/main" id="{638562BF-9A15-4A3E-B624-6081C8A639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5" name="Rectangle 1164">
                        <a:extLst>
                          <a:ext uri="{FF2B5EF4-FFF2-40B4-BE49-F238E27FC236}">
                            <a16:creationId xmlns:a16="http://schemas.microsoft.com/office/drawing/2014/main" id="{C3FE472E-0BF2-4CA9-ACD3-94987B7A2CE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6" name="Rectangle 1165">
                        <a:extLst>
                          <a:ext uri="{FF2B5EF4-FFF2-40B4-BE49-F238E27FC236}">
                            <a16:creationId xmlns:a16="http://schemas.microsoft.com/office/drawing/2014/main" id="{BBF314EF-3E35-4EFD-B5C4-9D0AB1C1A11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58" name="Group 1157">
                      <a:extLst>
                        <a:ext uri="{FF2B5EF4-FFF2-40B4-BE49-F238E27FC236}">
                          <a16:creationId xmlns:a16="http://schemas.microsoft.com/office/drawing/2014/main" id="{65B11EFB-21FB-4899-91A8-B30945B3F9C9}"/>
                        </a:ext>
                      </a:extLst>
                    </p:cNvPr>
                    <p:cNvGrpSpPr/>
                    <p:nvPr/>
                  </p:nvGrpSpPr>
                  <p:grpSpPr>
                    <a:xfrm>
                      <a:off x="3430630" y="3141951"/>
                      <a:ext cx="402287" cy="132521"/>
                      <a:chOff x="3028343" y="3141952"/>
                      <a:chExt cx="402287" cy="132521"/>
                    </a:xfrm>
                  </p:grpSpPr>
                  <p:sp>
                    <p:nvSpPr>
                      <p:cNvPr id="1159" name="Rectangle 1158">
                        <a:extLst>
                          <a:ext uri="{FF2B5EF4-FFF2-40B4-BE49-F238E27FC236}">
                            <a16:creationId xmlns:a16="http://schemas.microsoft.com/office/drawing/2014/main" id="{D10E610A-C3AC-4580-9371-7DB92CF1076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0" name="Rectangle 1159">
                        <a:extLst>
                          <a:ext uri="{FF2B5EF4-FFF2-40B4-BE49-F238E27FC236}">
                            <a16:creationId xmlns:a16="http://schemas.microsoft.com/office/drawing/2014/main" id="{A405B577-AC8B-47CD-AD04-D585B55A617E}"/>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1" name="Rectangle 1160">
                        <a:extLst>
                          <a:ext uri="{FF2B5EF4-FFF2-40B4-BE49-F238E27FC236}">
                            <a16:creationId xmlns:a16="http://schemas.microsoft.com/office/drawing/2014/main" id="{666FA0E6-2C72-4B47-9A49-B9BA9565FEA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62" name="Rectangle 1161">
                        <a:extLst>
                          <a:ext uri="{FF2B5EF4-FFF2-40B4-BE49-F238E27FC236}">
                            <a16:creationId xmlns:a16="http://schemas.microsoft.com/office/drawing/2014/main" id="{DFE160D2-28FD-4FD0-8A8D-7730DCDC9B1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48" name="Group 1147">
                    <a:extLst>
                      <a:ext uri="{FF2B5EF4-FFF2-40B4-BE49-F238E27FC236}">
                        <a16:creationId xmlns:a16="http://schemas.microsoft.com/office/drawing/2014/main" id="{D4F779E4-855E-4C7A-AF7E-8BFE0EE138FD}"/>
                      </a:ext>
                    </a:extLst>
                  </p:cNvPr>
                  <p:cNvGrpSpPr/>
                  <p:nvPr/>
                </p:nvGrpSpPr>
                <p:grpSpPr>
                  <a:xfrm>
                    <a:off x="4146588" y="3141950"/>
                    <a:ext cx="402287" cy="132521"/>
                    <a:chOff x="3028343" y="3141952"/>
                    <a:chExt cx="402287" cy="132521"/>
                  </a:xfrm>
                </p:grpSpPr>
                <p:sp>
                  <p:nvSpPr>
                    <p:cNvPr id="1153" name="Rectangle 1152">
                      <a:extLst>
                        <a:ext uri="{FF2B5EF4-FFF2-40B4-BE49-F238E27FC236}">
                          <a16:creationId xmlns:a16="http://schemas.microsoft.com/office/drawing/2014/main" id="{479EA464-7DA6-4E48-BD27-B85FCDAF57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4" name="Rectangle 1153">
                      <a:extLst>
                        <a:ext uri="{FF2B5EF4-FFF2-40B4-BE49-F238E27FC236}">
                          <a16:creationId xmlns:a16="http://schemas.microsoft.com/office/drawing/2014/main" id="{2BEA30C8-CE33-4CA3-9666-F51DE92E29D8}"/>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5" name="Rectangle 1154">
                      <a:extLst>
                        <a:ext uri="{FF2B5EF4-FFF2-40B4-BE49-F238E27FC236}">
                          <a16:creationId xmlns:a16="http://schemas.microsoft.com/office/drawing/2014/main" id="{28BE7B8B-863A-4DBA-9D1C-06DFAE6F5787}"/>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56" name="Rectangle 1155">
                      <a:extLst>
                        <a:ext uri="{FF2B5EF4-FFF2-40B4-BE49-F238E27FC236}">
                          <a16:creationId xmlns:a16="http://schemas.microsoft.com/office/drawing/2014/main" id="{F1CDB75E-8616-4AAB-A194-B37F80993B6B}"/>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49" name="Group 1148">
                    <a:extLst>
                      <a:ext uri="{FF2B5EF4-FFF2-40B4-BE49-F238E27FC236}">
                        <a16:creationId xmlns:a16="http://schemas.microsoft.com/office/drawing/2014/main" id="{6126DA26-BEF4-4E0A-B832-BA15D1BFCF1D}"/>
                      </a:ext>
                    </a:extLst>
                  </p:cNvPr>
                  <p:cNvGrpSpPr/>
                  <p:nvPr/>
                </p:nvGrpSpPr>
                <p:grpSpPr>
                  <a:xfrm>
                    <a:off x="3877519" y="3185350"/>
                    <a:ext cx="222402" cy="45719"/>
                    <a:chOff x="3610515" y="3580259"/>
                    <a:chExt cx="222402" cy="45719"/>
                  </a:xfrm>
                </p:grpSpPr>
                <p:sp>
                  <p:nvSpPr>
                    <p:cNvPr id="1150" name="Circle: Hollow 1149">
                      <a:extLst>
                        <a:ext uri="{FF2B5EF4-FFF2-40B4-BE49-F238E27FC236}">
                          <a16:creationId xmlns:a16="http://schemas.microsoft.com/office/drawing/2014/main" id="{550C5A4F-FB37-4868-967D-9BFDB6FBADD5}"/>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1" name="Circle: Hollow 1150">
                      <a:extLst>
                        <a:ext uri="{FF2B5EF4-FFF2-40B4-BE49-F238E27FC236}">
                          <a16:creationId xmlns:a16="http://schemas.microsoft.com/office/drawing/2014/main" id="{10FC13C0-AD2D-491B-BEB3-1B14385247AD}"/>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52" name="Circle: Hollow 1151">
                      <a:extLst>
                        <a:ext uri="{FF2B5EF4-FFF2-40B4-BE49-F238E27FC236}">
                          <a16:creationId xmlns:a16="http://schemas.microsoft.com/office/drawing/2014/main" id="{C08BD356-0091-413D-8744-2CAD958606E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5" name="Group 1104">
                  <a:extLst>
                    <a:ext uri="{FF2B5EF4-FFF2-40B4-BE49-F238E27FC236}">
                      <a16:creationId xmlns:a16="http://schemas.microsoft.com/office/drawing/2014/main" id="{E263FF2A-E8E7-44E0-901B-E2190915BA72}"/>
                    </a:ext>
                  </a:extLst>
                </p:cNvPr>
                <p:cNvGrpSpPr/>
                <p:nvPr/>
              </p:nvGrpSpPr>
              <p:grpSpPr>
                <a:xfrm>
                  <a:off x="3132347" y="3613303"/>
                  <a:ext cx="1520532" cy="132523"/>
                  <a:chOff x="3028343" y="3141950"/>
                  <a:chExt cx="1520532" cy="132523"/>
                </a:xfrm>
              </p:grpSpPr>
              <p:grpSp>
                <p:nvGrpSpPr>
                  <p:cNvPr id="1127" name="Group 1126">
                    <a:extLst>
                      <a:ext uri="{FF2B5EF4-FFF2-40B4-BE49-F238E27FC236}">
                        <a16:creationId xmlns:a16="http://schemas.microsoft.com/office/drawing/2014/main" id="{80B7941C-4AFE-49E4-B2AD-2528A7269EA9}"/>
                      </a:ext>
                    </a:extLst>
                  </p:cNvPr>
                  <p:cNvGrpSpPr/>
                  <p:nvPr/>
                </p:nvGrpSpPr>
                <p:grpSpPr>
                  <a:xfrm>
                    <a:off x="3028343" y="3141951"/>
                    <a:ext cx="804574" cy="132522"/>
                    <a:chOff x="3028343" y="3141951"/>
                    <a:chExt cx="804574" cy="132522"/>
                  </a:xfrm>
                </p:grpSpPr>
                <p:grpSp>
                  <p:nvGrpSpPr>
                    <p:cNvPr id="1137" name="Group 1136">
                      <a:extLst>
                        <a:ext uri="{FF2B5EF4-FFF2-40B4-BE49-F238E27FC236}">
                          <a16:creationId xmlns:a16="http://schemas.microsoft.com/office/drawing/2014/main" id="{937DC1EE-D17F-462A-8A1A-12E2E9B7523A}"/>
                        </a:ext>
                      </a:extLst>
                    </p:cNvPr>
                    <p:cNvGrpSpPr/>
                    <p:nvPr/>
                  </p:nvGrpSpPr>
                  <p:grpSpPr>
                    <a:xfrm>
                      <a:off x="3028343" y="3141952"/>
                      <a:ext cx="402287" cy="132521"/>
                      <a:chOff x="3028343" y="3141952"/>
                      <a:chExt cx="402287" cy="132521"/>
                    </a:xfrm>
                  </p:grpSpPr>
                  <p:sp>
                    <p:nvSpPr>
                      <p:cNvPr id="1143" name="Rectangle 1142">
                        <a:extLst>
                          <a:ext uri="{FF2B5EF4-FFF2-40B4-BE49-F238E27FC236}">
                            <a16:creationId xmlns:a16="http://schemas.microsoft.com/office/drawing/2014/main" id="{AFA62903-A137-4133-BC0E-014E1C53FDF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4" name="Rectangle 1143">
                        <a:extLst>
                          <a:ext uri="{FF2B5EF4-FFF2-40B4-BE49-F238E27FC236}">
                            <a16:creationId xmlns:a16="http://schemas.microsoft.com/office/drawing/2014/main" id="{F7C7E4DE-44CE-4AF9-9EBD-3D7918F4072A}"/>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5" name="Rectangle 1144">
                        <a:extLst>
                          <a:ext uri="{FF2B5EF4-FFF2-40B4-BE49-F238E27FC236}">
                            <a16:creationId xmlns:a16="http://schemas.microsoft.com/office/drawing/2014/main" id="{56152B1B-13FD-4E0A-AF24-C39D65F9B16F}"/>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6" name="Rectangle 1145">
                        <a:extLst>
                          <a:ext uri="{FF2B5EF4-FFF2-40B4-BE49-F238E27FC236}">
                            <a16:creationId xmlns:a16="http://schemas.microsoft.com/office/drawing/2014/main" id="{6FBEB6AE-4441-48FC-866A-7A03E8BBE616}"/>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38" name="Group 1137">
                      <a:extLst>
                        <a:ext uri="{FF2B5EF4-FFF2-40B4-BE49-F238E27FC236}">
                          <a16:creationId xmlns:a16="http://schemas.microsoft.com/office/drawing/2014/main" id="{370B1E8B-E4F8-4478-A6A8-ED59B0447A66}"/>
                        </a:ext>
                      </a:extLst>
                    </p:cNvPr>
                    <p:cNvGrpSpPr/>
                    <p:nvPr/>
                  </p:nvGrpSpPr>
                  <p:grpSpPr>
                    <a:xfrm>
                      <a:off x="3430630" y="3141951"/>
                      <a:ext cx="402287" cy="132521"/>
                      <a:chOff x="3028343" y="3141952"/>
                      <a:chExt cx="402287" cy="132521"/>
                    </a:xfrm>
                  </p:grpSpPr>
                  <p:sp>
                    <p:nvSpPr>
                      <p:cNvPr id="1139" name="Rectangle 1138">
                        <a:extLst>
                          <a:ext uri="{FF2B5EF4-FFF2-40B4-BE49-F238E27FC236}">
                            <a16:creationId xmlns:a16="http://schemas.microsoft.com/office/drawing/2014/main" id="{F5D10ABA-1F5D-403B-B7DB-3D7BE12DF9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0" name="Rectangle 1139">
                        <a:extLst>
                          <a:ext uri="{FF2B5EF4-FFF2-40B4-BE49-F238E27FC236}">
                            <a16:creationId xmlns:a16="http://schemas.microsoft.com/office/drawing/2014/main" id="{FDD582AF-812F-4A4D-88EC-409D82C03382}"/>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1" name="Rectangle 1140">
                        <a:extLst>
                          <a:ext uri="{FF2B5EF4-FFF2-40B4-BE49-F238E27FC236}">
                            <a16:creationId xmlns:a16="http://schemas.microsoft.com/office/drawing/2014/main" id="{FC2E2814-C470-43BD-9A41-3A1147F3445D}"/>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42" name="Rectangle 1141">
                        <a:extLst>
                          <a:ext uri="{FF2B5EF4-FFF2-40B4-BE49-F238E27FC236}">
                            <a16:creationId xmlns:a16="http://schemas.microsoft.com/office/drawing/2014/main" id="{77B63414-D7B9-4A0A-A975-FFF2E8CA28D4}"/>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28" name="Group 1127">
                    <a:extLst>
                      <a:ext uri="{FF2B5EF4-FFF2-40B4-BE49-F238E27FC236}">
                        <a16:creationId xmlns:a16="http://schemas.microsoft.com/office/drawing/2014/main" id="{5772F682-BF0B-48ED-A2A3-E3657F814D4A}"/>
                      </a:ext>
                    </a:extLst>
                  </p:cNvPr>
                  <p:cNvGrpSpPr/>
                  <p:nvPr/>
                </p:nvGrpSpPr>
                <p:grpSpPr>
                  <a:xfrm>
                    <a:off x="4146588" y="3141950"/>
                    <a:ext cx="402287" cy="132521"/>
                    <a:chOff x="3028343" y="3141952"/>
                    <a:chExt cx="402287" cy="132521"/>
                  </a:xfrm>
                </p:grpSpPr>
                <p:sp>
                  <p:nvSpPr>
                    <p:cNvPr id="1133" name="Rectangle 1132">
                      <a:extLst>
                        <a:ext uri="{FF2B5EF4-FFF2-40B4-BE49-F238E27FC236}">
                          <a16:creationId xmlns:a16="http://schemas.microsoft.com/office/drawing/2014/main" id="{24ABD18E-8B57-4CB7-A201-142A7824642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4" name="Rectangle 1133">
                      <a:extLst>
                        <a:ext uri="{FF2B5EF4-FFF2-40B4-BE49-F238E27FC236}">
                          <a16:creationId xmlns:a16="http://schemas.microsoft.com/office/drawing/2014/main" id="{EDCFBF23-94BB-4C2D-A07D-C082D8A72C38}"/>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5" name="Rectangle 1134">
                      <a:extLst>
                        <a:ext uri="{FF2B5EF4-FFF2-40B4-BE49-F238E27FC236}">
                          <a16:creationId xmlns:a16="http://schemas.microsoft.com/office/drawing/2014/main" id="{C8170046-9C1F-4C3B-8DC4-2299F93C3E90}"/>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36" name="Rectangle 1135">
                      <a:extLst>
                        <a:ext uri="{FF2B5EF4-FFF2-40B4-BE49-F238E27FC236}">
                          <a16:creationId xmlns:a16="http://schemas.microsoft.com/office/drawing/2014/main" id="{BCAA03C8-7A8F-4070-B3AF-724A22B1BF50}"/>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29" name="Group 1128">
                    <a:extLst>
                      <a:ext uri="{FF2B5EF4-FFF2-40B4-BE49-F238E27FC236}">
                        <a16:creationId xmlns:a16="http://schemas.microsoft.com/office/drawing/2014/main" id="{93AF53FE-FCD6-4DC4-9CDA-6D76562FE0C0}"/>
                      </a:ext>
                    </a:extLst>
                  </p:cNvPr>
                  <p:cNvGrpSpPr/>
                  <p:nvPr/>
                </p:nvGrpSpPr>
                <p:grpSpPr>
                  <a:xfrm>
                    <a:off x="3877519" y="3185350"/>
                    <a:ext cx="222402" cy="45719"/>
                    <a:chOff x="3610515" y="3580259"/>
                    <a:chExt cx="222402" cy="45719"/>
                  </a:xfrm>
                </p:grpSpPr>
                <p:sp>
                  <p:nvSpPr>
                    <p:cNvPr id="1130" name="Circle: Hollow 1129">
                      <a:extLst>
                        <a:ext uri="{FF2B5EF4-FFF2-40B4-BE49-F238E27FC236}">
                          <a16:creationId xmlns:a16="http://schemas.microsoft.com/office/drawing/2014/main" id="{B777CF09-7516-4EE4-BA85-2ADCD4820A1C}"/>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1" name="Circle: Hollow 1130">
                      <a:extLst>
                        <a:ext uri="{FF2B5EF4-FFF2-40B4-BE49-F238E27FC236}">
                          <a16:creationId xmlns:a16="http://schemas.microsoft.com/office/drawing/2014/main" id="{08A447B0-0FE3-4E9F-BBF1-A9F32E318F3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32" name="Circle: Hollow 1131">
                      <a:extLst>
                        <a:ext uri="{FF2B5EF4-FFF2-40B4-BE49-F238E27FC236}">
                          <a16:creationId xmlns:a16="http://schemas.microsoft.com/office/drawing/2014/main" id="{BA26B659-3853-4196-AE20-502CF0E7BD6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106" name="Group 1105">
                  <a:extLst>
                    <a:ext uri="{FF2B5EF4-FFF2-40B4-BE49-F238E27FC236}">
                      <a16:creationId xmlns:a16="http://schemas.microsoft.com/office/drawing/2014/main" id="{AD2A3733-64B8-4D0A-BD4B-B4C46D577CCE}"/>
                    </a:ext>
                  </a:extLst>
                </p:cNvPr>
                <p:cNvGrpSpPr/>
                <p:nvPr/>
              </p:nvGrpSpPr>
              <p:grpSpPr>
                <a:xfrm>
                  <a:off x="3084903" y="3584285"/>
                  <a:ext cx="1520532" cy="132523"/>
                  <a:chOff x="3028343" y="3141950"/>
                  <a:chExt cx="1520532" cy="132523"/>
                </a:xfrm>
              </p:grpSpPr>
              <p:grpSp>
                <p:nvGrpSpPr>
                  <p:cNvPr id="1107" name="Group 1106">
                    <a:extLst>
                      <a:ext uri="{FF2B5EF4-FFF2-40B4-BE49-F238E27FC236}">
                        <a16:creationId xmlns:a16="http://schemas.microsoft.com/office/drawing/2014/main" id="{BC93262E-2969-4BCB-919C-9FB8ADB4493E}"/>
                      </a:ext>
                    </a:extLst>
                  </p:cNvPr>
                  <p:cNvGrpSpPr/>
                  <p:nvPr/>
                </p:nvGrpSpPr>
                <p:grpSpPr>
                  <a:xfrm>
                    <a:off x="3028343" y="3141951"/>
                    <a:ext cx="804574" cy="132522"/>
                    <a:chOff x="3028343" y="3141951"/>
                    <a:chExt cx="804574" cy="132522"/>
                  </a:xfrm>
                </p:grpSpPr>
                <p:grpSp>
                  <p:nvGrpSpPr>
                    <p:cNvPr id="1117" name="Group 1116">
                      <a:extLst>
                        <a:ext uri="{FF2B5EF4-FFF2-40B4-BE49-F238E27FC236}">
                          <a16:creationId xmlns:a16="http://schemas.microsoft.com/office/drawing/2014/main" id="{C3B298E2-4541-49F3-8EF2-9E5ED6D80747}"/>
                        </a:ext>
                      </a:extLst>
                    </p:cNvPr>
                    <p:cNvGrpSpPr/>
                    <p:nvPr/>
                  </p:nvGrpSpPr>
                  <p:grpSpPr>
                    <a:xfrm>
                      <a:off x="3028343" y="3141952"/>
                      <a:ext cx="403923" cy="132521"/>
                      <a:chOff x="3028343" y="3141952"/>
                      <a:chExt cx="403923" cy="132521"/>
                    </a:xfrm>
                  </p:grpSpPr>
                  <p:sp>
                    <p:nvSpPr>
                      <p:cNvPr id="1123" name="Rectangle 1122">
                        <a:extLst>
                          <a:ext uri="{FF2B5EF4-FFF2-40B4-BE49-F238E27FC236}">
                            <a16:creationId xmlns:a16="http://schemas.microsoft.com/office/drawing/2014/main" id="{6E0D397E-7BFC-4E13-8A32-0A6C80E257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4" name="Rectangle 1123">
                        <a:extLst>
                          <a:ext uri="{FF2B5EF4-FFF2-40B4-BE49-F238E27FC236}">
                            <a16:creationId xmlns:a16="http://schemas.microsoft.com/office/drawing/2014/main" id="{BD68B158-9F7D-4CB8-A7F8-A5FFA7CABC20}"/>
                          </a:ext>
                        </a:extLst>
                      </p:cNvPr>
                      <p:cNvSpPr/>
                      <p:nvPr/>
                    </p:nvSpPr>
                    <p:spPr>
                      <a:xfrm>
                        <a:off x="316529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5" name="Rectangle 1124">
                        <a:extLst>
                          <a:ext uri="{FF2B5EF4-FFF2-40B4-BE49-F238E27FC236}">
                            <a16:creationId xmlns:a16="http://schemas.microsoft.com/office/drawing/2014/main" id="{1298B6A4-1F2E-4DEA-87D1-CB3CB6CF590D}"/>
                          </a:ext>
                        </a:extLst>
                      </p:cNvPr>
                      <p:cNvSpPr/>
                      <p:nvPr/>
                    </p:nvSpPr>
                    <p:spPr>
                      <a:xfrm>
                        <a:off x="3299744"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6" name="Rectangle 1125">
                        <a:extLst>
                          <a:ext uri="{FF2B5EF4-FFF2-40B4-BE49-F238E27FC236}">
                            <a16:creationId xmlns:a16="http://schemas.microsoft.com/office/drawing/2014/main" id="{2AC01282-410A-40C5-91AA-C0432145475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18" name="Group 1117">
                      <a:extLst>
                        <a:ext uri="{FF2B5EF4-FFF2-40B4-BE49-F238E27FC236}">
                          <a16:creationId xmlns:a16="http://schemas.microsoft.com/office/drawing/2014/main" id="{102973C7-22AB-4EBC-8CCC-992E878D13D4}"/>
                        </a:ext>
                      </a:extLst>
                    </p:cNvPr>
                    <p:cNvGrpSpPr/>
                    <p:nvPr/>
                  </p:nvGrpSpPr>
                  <p:grpSpPr>
                    <a:xfrm>
                      <a:off x="3432266" y="3141951"/>
                      <a:ext cx="400651" cy="132521"/>
                      <a:chOff x="3029979" y="3141952"/>
                      <a:chExt cx="400651" cy="132521"/>
                    </a:xfrm>
                  </p:grpSpPr>
                  <p:sp>
                    <p:nvSpPr>
                      <p:cNvPr id="1119" name="Rectangle 1118">
                        <a:extLst>
                          <a:ext uri="{FF2B5EF4-FFF2-40B4-BE49-F238E27FC236}">
                            <a16:creationId xmlns:a16="http://schemas.microsoft.com/office/drawing/2014/main" id="{E5E7544F-521F-4AC9-8B3A-D7558E853A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0" name="Rectangle 1119">
                        <a:extLst>
                          <a:ext uri="{FF2B5EF4-FFF2-40B4-BE49-F238E27FC236}">
                            <a16:creationId xmlns:a16="http://schemas.microsoft.com/office/drawing/2014/main" id="{7E698991-0AAE-43B0-AA56-A7DA61392E95}"/>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1" name="Rectangle 1120">
                        <a:extLst>
                          <a:ext uri="{FF2B5EF4-FFF2-40B4-BE49-F238E27FC236}">
                            <a16:creationId xmlns:a16="http://schemas.microsoft.com/office/drawing/2014/main" id="{92C742B6-2429-4AFE-8084-C7626EE242BE}"/>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22" name="Rectangle 1121">
                        <a:extLst>
                          <a:ext uri="{FF2B5EF4-FFF2-40B4-BE49-F238E27FC236}">
                            <a16:creationId xmlns:a16="http://schemas.microsoft.com/office/drawing/2014/main" id="{61CF32D4-B29A-4D1E-AFFC-4B6EEE1059A7}"/>
                          </a:ext>
                        </a:extLst>
                      </p:cNvPr>
                      <p:cNvSpPr/>
                      <p:nvPr/>
                    </p:nvSpPr>
                    <p:spPr>
                      <a:xfrm>
                        <a:off x="3029979"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108" name="Group 1107">
                    <a:extLst>
                      <a:ext uri="{FF2B5EF4-FFF2-40B4-BE49-F238E27FC236}">
                        <a16:creationId xmlns:a16="http://schemas.microsoft.com/office/drawing/2014/main" id="{FF02AE43-84A1-45B1-8E50-D5B2C92221CB}"/>
                      </a:ext>
                    </a:extLst>
                  </p:cNvPr>
                  <p:cNvGrpSpPr/>
                  <p:nvPr/>
                </p:nvGrpSpPr>
                <p:grpSpPr>
                  <a:xfrm>
                    <a:off x="4146588" y="3141950"/>
                    <a:ext cx="402287" cy="132521"/>
                    <a:chOff x="3028343" y="3141952"/>
                    <a:chExt cx="402287" cy="132521"/>
                  </a:xfrm>
                </p:grpSpPr>
                <p:sp>
                  <p:nvSpPr>
                    <p:cNvPr id="1113" name="Rectangle 1112">
                      <a:extLst>
                        <a:ext uri="{FF2B5EF4-FFF2-40B4-BE49-F238E27FC236}">
                          <a16:creationId xmlns:a16="http://schemas.microsoft.com/office/drawing/2014/main" id="{73C2AE6B-BD3E-43F7-9569-67FDC3E32F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4" name="Rectangle 1113">
                      <a:extLst>
                        <a:ext uri="{FF2B5EF4-FFF2-40B4-BE49-F238E27FC236}">
                          <a16:creationId xmlns:a16="http://schemas.microsoft.com/office/drawing/2014/main" id="{5A81B912-6D92-4225-9E40-3D09D3E6A55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5" name="Rectangle 1114">
                      <a:extLst>
                        <a:ext uri="{FF2B5EF4-FFF2-40B4-BE49-F238E27FC236}">
                          <a16:creationId xmlns:a16="http://schemas.microsoft.com/office/drawing/2014/main" id="{57D9AA39-4E21-4E26-AACE-FF9F6C4B9AD6}"/>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16" name="Rectangle 1115">
                      <a:extLst>
                        <a:ext uri="{FF2B5EF4-FFF2-40B4-BE49-F238E27FC236}">
                          <a16:creationId xmlns:a16="http://schemas.microsoft.com/office/drawing/2014/main" id="{3F2CDF6D-167C-4B2F-8CD4-A36B76224474}"/>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109" name="Group 1108">
                    <a:extLst>
                      <a:ext uri="{FF2B5EF4-FFF2-40B4-BE49-F238E27FC236}">
                        <a16:creationId xmlns:a16="http://schemas.microsoft.com/office/drawing/2014/main" id="{AD74DF4F-848F-4C6A-99A5-406AC16823F1}"/>
                      </a:ext>
                    </a:extLst>
                  </p:cNvPr>
                  <p:cNvGrpSpPr/>
                  <p:nvPr/>
                </p:nvGrpSpPr>
                <p:grpSpPr>
                  <a:xfrm>
                    <a:off x="3877519" y="3185350"/>
                    <a:ext cx="222402" cy="45719"/>
                    <a:chOff x="3610515" y="3580259"/>
                    <a:chExt cx="222402" cy="45719"/>
                  </a:xfrm>
                </p:grpSpPr>
                <p:sp>
                  <p:nvSpPr>
                    <p:cNvPr id="1110" name="Circle: Hollow 1109">
                      <a:extLst>
                        <a:ext uri="{FF2B5EF4-FFF2-40B4-BE49-F238E27FC236}">
                          <a16:creationId xmlns:a16="http://schemas.microsoft.com/office/drawing/2014/main" id="{60A815F3-3AE5-46DA-BACC-057D2B89DB30}"/>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1" name="Circle: Hollow 1110">
                      <a:extLst>
                        <a:ext uri="{FF2B5EF4-FFF2-40B4-BE49-F238E27FC236}">
                          <a16:creationId xmlns:a16="http://schemas.microsoft.com/office/drawing/2014/main" id="{7EFDCEB7-802F-4F48-91BA-7ED5D35B9601}"/>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112" name="Circle: Hollow 1111">
                      <a:extLst>
                        <a:ext uri="{FF2B5EF4-FFF2-40B4-BE49-F238E27FC236}">
                          <a16:creationId xmlns:a16="http://schemas.microsoft.com/office/drawing/2014/main" id="{C8D187E9-481B-4519-83DE-15C8D49B1F6C}"/>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3" name="Group 952">
                <a:extLst>
                  <a:ext uri="{FF2B5EF4-FFF2-40B4-BE49-F238E27FC236}">
                    <a16:creationId xmlns:a16="http://schemas.microsoft.com/office/drawing/2014/main" id="{D112AD64-BD8E-4AE7-B1DF-68E58CD4DE68}"/>
                  </a:ext>
                </a:extLst>
              </p:cNvPr>
              <p:cNvGrpSpPr/>
              <p:nvPr/>
            </p:nvGrpSpPr>
            <p:grpSpPr>
              <a:xfrm>
                <a:off x="3100604" y="3533794"/>
                <a:ext cx="2198231" cy="354656"/>
                <a:chOff x="3084903" y="3584285"/>
                <a:chExt cx="1809090" cy="354656"/>
              </a:xfrm>
            </p:grpSpPr>
            <p:grpSp>
              <p:nvGrpSpPr>
                <p:cNvPr id="954" name="Group 953">
                  <a:extLst>
                    <a:ext uri="{FF2B5EF4-FFF2-40B4-BE49-F238E27FC236}">
                      <a16:creationId xmlns:a16="http://schemas.microsoft.com/office/drawing/2014/main" id="{8939D8AE-DB45-4048-AEBF-37DCBE66474A}"/>
                    </a:ext>
                  </a:extLst>
                </p:cNvPr>
                <p:cNvGrpSpPr/>
                <p:nvPr/>
              </p:nvGrpSpPr>
              <p:grpSpPr>
                <a:xfrm>
                  <a:off x="3284033" y="3729438"/>
                  <a:ext cx="1609960" cy="209503"/>
                  <a:chOff x="3283150" y="4016396"/>
                  <a:chExt cx="1609960" cy="209503"/>
                </a:xfrm>
              </p:grpSpPr>
              <p:grpSp>
                <p:nvGrpSpPr>
                  <p:cNvPr id="1039" name="Group 1038">
                    <a:extLst>
                      <a:ext uri="{FF2B5EF4-FFF2-40B4-BE49-F238E27FC236}">
                        <a16:creationId xmlns:a16="http://schemas.microsoft.com/office/drawing/2014/main" id="{D4060621-E5A7-438C-B2BD-4DAC456B0638}"/>
                      </a:ext>
                    </a:extLst>
                  </p:cNvPr>
                  <p:cNvGrpSpPr/>
                  <p:nvPr/>
                </p:nvGrpSpPr>
                <p:grpSpPr>
                  <a:xfrm>
                    <a:off x="3370942" y="4093376"/>
                    <a:ext cx="1522168" cy="132523"/>
                    <a:chOff x="3028343" y="3141950"/>
                    <a:chExt cx="1522168" cy="132523"/>
                  </a:xfrm>
                </p:grpSpPr>
                <p:grpSp>
                  <p:nvGrpSpPr>
                    <p:cNvPr id="1082" name="Group 1081">
                      <a:extLst>
                        <a:ext uri="{FF2B5EF4-FFF2-40B4-BE49-F238E27FC236}">
                          <a16:creationId xmlns:a16="http://schemas.microsoft.com/office/drawing/2014/main" id="{A9D8D1CC-C9D3-478E-9906-8578825F96C7}"/>
                        </a:ext>
                      </a:extLst>
                    </p:cNvPr>
                    <p:cNvGrpSpPr/>
                    <p:nvPr/>
                  </p:nvGrpSpPr>
                  <p:grpSpPr>
                    <a:xfrm>
                      <a:off x="3028343" y="3141951"/>
                      <a:ext cx="804574" cy="132522"/>
                      <a:chOff x="3028343" y="3141951"/>
                      <a:chExt cx="804574" cy="132522"/>
                    </a:xfrm>
                  </p:grpSpPr>
                  <p:grpSp>
                    <p:nvGrpSpPr>
                      <p:cNvPr id="1092" name="Group 1091">
                        <a:extLst>
                          <a:ext uri="{FF2B5EF4-FFF2-40B4-BE49-F238E27FC236}">
                            <a16:creationId xmlns:a16="http://schemas.microsoft.com/office/drawing/2014/main" id="{713A34A0-1E04-48E6-A4B1-234CCADC9AD7}"/>
                          </a:ext>
                        </a:extLst>
                      </p:cNvPr>
                      <p:cNvGrpSpPr/>
                      <p:nvPr/>
                    </p:nvGrpSpPr>
                    <p:grpSpPr>
                      <a:xfrm>
                        <a:off x="3028343" y="3141952"/>
                        <a:ext cx="402287" cy="132521"/>
                        <a:chOff x="3028343" y="3141952"/>
                        <a:chExt cx="402287" cy="132521"/>
                      </a:xfrm>
                    </p:grpSpPr>
                    <p:sp>
                      <p:nvSpPr>
                        <p:cNvPr id="1098" name="Rectangle 1097">
                          <a:extLst>
                            <a:ext uri="{FF2B5EF4-FFF2-40B4-BE49-F238E27FC236}">
                              <a16:creationId xmlns:a16="http://schemas.microsoft.com/office/drawing/2014/main" id="{D6359C18-5DB5-403A-8DAC-41B8397212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9" name="Rectangle 1098">
                          <a:extLst>
                            <a:ext uri="{FF2B5EF4-FFF2-40B4-BE49-F238E27FC236}">
                              <a16:creationId xmlns:a16="http://schemas.microsoft.com/office/drawing/2014/main" id="{E55152AA-DAC8-4A31-A785-136E172FB08F}"/>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0" name="Rectangle 1099">
                          <a:extLst>
                            <a:ext uri="{FF2B5EF4-FFF2-40B4-BE49-F238E27FC236}">
                              <a16:creationId xmlns:a16="http://schemas.microsoft.com/office/drawing/2014/main" id="{D08B37FB-9327-4232-A64A-02F6BBA273AE}"/>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101" name="Rectangle 1100">
                          <a:extLst>
                            <a:ext uri="{FF2B5EF4-FFF2-40B4-BE49-F238E27FC236}">
                              <a16:creationId xmlns:a16="http://schemas.microsoft.com/office/drawing/2014/main" id="{7D85F6E1-9AE8-46E1-BCAA-B54E2206DD84}"/>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93" name="Group 1092">
                        <a:extLst>
                          <a:ext uri="{FF2B5EF4-FFF2-40B4-BE49-F238E27FC236}">
                            <a16:creationId xmlns:a16="http://schemas.microsoft.com/office/drawing/2014/main" id="{08426FF2-3861-40A9-B996-CFA6EBA24E84}"/>
                          </a:ext>
                        </a:extLst>
                      </p:cNvPr>
                      <p:cNvGrpSpPr/>
                      <p:nvPr/>
                    </p:nvGrpSpPr>
                    <p:grpSpPr>
                      <a:xfrm>
                        <a:off x="3430630" y="3141951"/>
                        <a:ext cx="402287" cy="132521"/>
                        <a:chOff x="3028343" y="3141952"/>
                        <a:chExt cx="402287" cy="132521"/>
                      </a:xfrm>
                    </p:grpSpPr>
                    <p:sp>
                      <p:nvSpPr>
                        <p:cNvPr id="1094" name="Rectangle 1093">
                          <a:extLst>
                            <a:ext uri="{FF2B5EF4-FFF2-40B4-BE49-F238E27FC236}">
                              <a16:creationId xmlns:a16="http://schemas.microsoft.com/office/drawing/2014/main" id="{1F037C3B-B739-46A8-B3FE-163DC578EE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5" name="Rectangle 1094">
                          <a:extLst>
                            <a:ext uri="{FF2B5EF4-FFF2-40B4-BE49-F238E27FC236}">
                              <a16:creationId xmlns:a16="http://schemas.microsoft.com/office/drawing/2014/main" id="{EDCA65AD-6F5A-4E0B-AA13-146797BAA4D2}"/>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6" name="Rectangle 1095">
                          <a:extLst>
                            <a:ext uri="{FF2B5EF4-FFF2-40B4-BE49-F238E27FC236}">
                              <a16:creationId xmlns:a16="http://schemas.microsoft.com/office/drawing/2014/main" id="{01D701D3-A14E-4DE4-B584-5F5EE1333522}"/>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7" name="Rectangle 1096">
                          <a:extLst>
                            <a:ext uri="{FF2B5EF4-FFF2-40B4-BE49-F238E27FC236}">
                              <a16:creationId xmlns:a16="http://schemas.microsoft.com/office/drawing/2014/main" id="{5FE1B984-DC39-43E8-9605-C06EA262F02E}"/>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83" name="Group 1082">
                      <a:extLst>
                        <a:ext uri="{FF2B5EF4-FFF2-40B4-BE49-F238E27FC236}">
                          <a16:creationId xmlns:a16="http://schemas.microsoft.com/office/drawing/2014/main" id="{2DFA17AC-BD86-4E1B-9BA9-720A5C4B9DB9}"/>
                        </a:ext>
                      </a:extLst>
                    </p:cNvPr>
                    <p:cNvGrpSpPr/>
                    <p:nvPr/>
                  </p:nvGrpSpPr>
                  <p:grpSpPr>
                    <a:xfrm>
                      <a:off x="4146588" y="3141950"/>
                      <a:ext cx="403923" cy="132521"/>
                      <a:chOff x="3028343" y="3141952"/>
                      <a:chExt cx="403923" cy="132521"/>
                    </a:xfrm>
                  </p:grpSpPr>
                  <p:sp>
                    <p:nvSpPr>
                      <p:cNvPr id="1088" name="Rectangle 1087">
                        <a:extLst>
                          <a:ext uri="{FF2B5EF4-FFF2-40B4-BE49-F238E27FC236}">
                            <a16:creationId xmlns:a16="http://schemas.microsoft.com/office/drawing/2014/main" id="{8B04B919-A3D4-46BB-8295-7DF7565B0E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9" name="Rectangle 1088">
                        <a:extLst>
                          <a:ext uri="{FF2B5EF4-FFF2-40B4-BE49-F238E27FC236}">
                            <a16:creationId xmlns:a16="http://schemas.microsoft.com/office/drawing/2014/main" id="{7CBCD5F7-653F-4775-B0D8-3F3DD891D529}"/>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0" name="Rectangle 1089">
                        <a:extLst>
                          <a:ext uri="{FF2B5EF4-FFF2-40B4-BE49-F238E27FC236}">
                            <a16:creationId xmlns:a16="http://schemas.microsoft.com/office/drawing/2014/main" id="{5149D1AB-2CA7-473D-A3F2-30ECE5C7112A}"/>
                          </a:ext>
                        </a:extLst>
                      </p:cNvPr>
                      <p:cNvSpPr/>
                      <p:nvPr/>
                    </p:nvSpPr>
                    <p:spPr>
                      <a:xfrm>
                        <a:off x="3299744"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91" name="Rectangle 1090">
                        <a:extLst>
                          <a:ext uri="{FF2B5EF4-FFF2-40B4-BE49-F238E27FC236}">
                            <a16:creationId xmlns:a16="http://schemas.microsoft.com/office/drawing/2014/main" id="{E9680F27-352E-4C53-8466-52BEFD9AB8D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84" name="Group 1083">
                      <a:extLst>
                        <a:ext uri="{FF2B5EF4-FFF2-40B4-BE49-F238E27FC236}">
                          <a16:creationId xmlns:a16="http://schemas.microsoft.com/office/drawing/2014/main" id="{46970440-9A6F-4889-BF2D-354F47956457}"/>
                        </a:ext>
                      </a:extLst>
                    </p:cNvPr>
                    <p:cNvGrpSpPr/>
                    <p:nvPr/>
                  </p:nvGrpSpPr>
                  <p:grpSpPr>
                    <a:xfrm>
                      <a:off x="3877519" y="3185350"/>
                      <a:ext cx="222402" cy="45719"/>
                      <a:chOff x="3610515" y="3580259"/>
                      <a:chExt cx="222402" cy="45719"/>
                    </a:xfrm>
                  </p:grpSpPr>
                  <p:sp>
                    <p:nvSpPr>
                      <p:cNvPr id="1085" name="Circle: Hollow 1084">
                        <a:extLst>
                          <a:ext uri="{FF2B5EF4-FFF2-40B4-BE49-F238E27FC236}">
                            <a16:creationId xmlns:a16="http://schemas.microsoft.com/office/drawing/2014/main" id="{9CA346C2-E41E-4C43-A0B1-BE25825AF1A6}"/>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6" name="Circle: Hollow 1085">
                        <a:extLst>
                          <a:ext uri="{FF2B5EF4-FFF2-40B4-BE49-F238E27FC236}">
                            <a16:creationId xmlns:a16="http://schemas.microsoft.com/office/drawing/2014/main" id="{974DDBE7-C837-4C88-BFF3-A1B4D99792A9}"/>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87" name="Circle: Hollow 1086">
                        <a:extLst>
                          <a:ext uri="{FF2B5EF4-FFF2-40B4-BE49-F238E27FC236}">
                            <a16:creationId xmlns:a16="http://schemas.microsoft.com/office/drawing/2014/main" id="{8DFD7346-BC66-4960-98C0-075F82E78DBF}"/>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0" name="Group 1039">
                    <a:extLst>
                      <a:ext uri="{FF2B5EF4-FFF2-40B4-BE49-F238E27FC236}">
                        <a16:creationId xmlns:a16="http://schemas.microsoft.com/office/drawing/2014/main" id="{F933CB0A-3BCF-4DF5-A6C6-2BC80DE8F923}"/>
                      </a:ext>
                    </a:extLst>
                  </p:cNvPr>
                  <p:cNvGrpSpPr/>
                  <p:nvPr/>
                </p:nvGrpSpPr>
                <p:grpSpPr>
                  <a:xfrm>
                    <a:off x="3329008" y="4057316"/>
                    <a:ext cx="1520532" cy="132523"/>
                    <a:chOff x="3028343" y="3141950"/>
                    <a:chExt cx="1520532" cy="132523"/>
                  </a:xfrm>
                </p:grpSpPr>
                <p:grpSp>
                  <p:nvGrpSpPr>
                    <p:cNvPr id="1062" name="Group 1061">
                      <a:extLst>
                        <a:ext uri="{FF2B5EF4-FFF2-40B4-BE49-F238E27FC236}">
                          <a16:creationId xmlns:a16="http://schemas.microsoft.com/office/drawing/2014/main" id="{1CD13CA4-9F52-43B1-810B-79AA70D01DF7}"/>
                        </a:ext>
                      </a:extLst>
                    </p:cNvPr>
                    <p:cNvGrpSpPr/>
                    <p:nvPr/>
                  </p:nvGrpSpPr>
                  <p:grpSpPr>
                    <a:xfrm>
                      <a:off x="3028343" y="3141951"/>
                      <a:ext cx="804574" cy="132522"/>
                      <a:chOff x="3028343" y="3141951"/>
                      <a:chExt cx="804574" cy="132522"/>
                    </a:xfrm>
                  </p:grpSpPr>
                  <p:grpSp>
                    <p:nvGrpSpPr>
                      <p:cNvPr id="1072" name="Group 1071">
                        <a:extLst>
                          <a:ext uri="{FF2B5EF4-FFF2-40B4-BE49-F238E27FC236}">
                            <a16:creationId xmlns:a16="http://schemas.microsoft.com/office/drawing/2014/main" id="{485198B4-F985-4EA3-A23E-3B11A44D4ABF}"/>
                          </a:ext>
                        </a:extLst>
                      </p:cNvPr>
                      <p:cNvGrpSpPr/>
                      <p:nvPr/>
                    </p:nvGrpSpPr>
                    <p:grpSpPr>
                      <a:xfrm>
                        <a:off x="3028343" y="3141952"/>
                        <a:ext cx="402287" cy="132521"/>
                        <a:chOff x="3028343" y="3141952"/>
                        <a:chExt cx="402287" cy="132521"/>
                      </a:xfrm>
                    </p:grpSpPr>
                    <p:sp>
                      <p:nvSpPr>
                        <p:cNvPr id="1078" name="Rectangle 1077">
                          <a:extLst>
                            <a:ext uri="{FF2B5EF4-FFF2-40B4-BE49-F238E27FC236}">
                              <a16:creationId xmlns:a16="http://schemas.microsoft.com/office/drawing/2014/main" id="{44E40671-6845-49A8-BEB1-757249F0A0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9" name="Rectangle 1078">
                          <a:extLst>
                            <a:ext uri="{FF2B5EF4-FFF2-40B4-BE49-F238E27FC236}">
                              <a16:creationId xmlns:a16="http://schemas.microsoft.com/office/drawing/2014/main" id="{9799D59C-1D2A-40C5-A15E-E09E9029D5A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0" name="Rectangle 1079">
                          <a:extLst>
                            <a:ext uri="{FF2B5EF4-FFF2-40B4-BE49-F238E27FC236}">
                              <a16:creationId xmlns:a16="http://schemas.microsoft.com/office/drawing/2014/main" id="{80E95BD3-06B5-44E7-A36C-3FEEE9904FC4}"/>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81" name="Rectangle 1080">
                          <a:extLst>
                            <a:ext uri="{FF2B5EF4-FFF2-40B4-BE49-F238E27FC236}">
                              <a16:creationId xmlns:a16="http://schemas.microsoft.com/office/drawing/2014/main" id="{D0ED2CBF-3C8A-4C9B-B5EE-30BBBB9425E7}"/>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73" name="Group 1072">
                        <a:extLst>
                          <a:ext uri="{FF2B5EF4-FFF2-40B4-BE49-F238E27FC236}">
                            <a16:creationId xmlns:a16="http://schemas.microsoft.com/office/drawing/2014/main" id="{B278DC7C-2441-4C7C-95C9-F93B2C13AD3A}"/>
                          </a:ext>
                        </a:extLst>
                      </p:cNvPr>
                      <p:cNvGrpSpPr/>
                      <p:nvPr/>
                    </p:nvGrpSpPr>
                    <p:grpSpPr>
                      <a:xfrm>
                        <a:off x="3430630" y="3141951"/>
                        <a:ext cx="402287" cy="132521"/>
                        <a:chOff x="3028343" y="3141952"/>
                        <a:chExt cx="402287" cy="132521"/>
                      </a:xfrm>
                    </p:grpSpPr>
                    <p:sp>
                      <p:nvSpPr>
                        <p:cNvPr id="1074" name="Rectangle 1073">
                          <a:extLst>
                            <a:ext uri="{FF2B5EF4-FFF2-40B4-BE49-F238E27FC236}">
                              <a16:creationId xmlns:a16="http://schemas.microsoft.com/office/drawing/2014/main" id="{5014B762-A12F-4074-B79C-CFBBA1337CB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5" name="Rectangle 1074">
                          <a:extLst>
                            <a:ext uri="{FF2B5EF4-FFF2-40B4-BE49-F238E27FC236}">
                              <a16:creationId xmlns:a16="http://schemas.microsoft.com/office/drawing/2014/main" id="{35ADB155-7E81-49D8-B287-ACF3A15F9F8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6" name="Rectangle 1075">
                          <a:extLst>
                            <a:ext uri="{FF2B5EF4-FFF2-40B4-BE49-F238E27FC236}">
                              <a16:creationId xmlns:a16="http://schemas.microsoft.com/office/drawing/2014/main" id="{73E07C03-8F49-41DD-8D05-980936C9993F}"/>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7" name="Rectangle 1076">
                          <a:extLst>
                            <a:ext uri="{FF2B5EF4-FFF2-40B4-BE49-F238E27FC236}">
                              <a16:creationId xmlns:a16="http://schemas.microsoft.com/office/drawing/2014/main" id="{18D8F710-68A0-45F4-A680-D3AD2B020B32}"/>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63" name="Group 1062">
                      <a:extLst>
                        <a:ext uri="{FF2B5EF4-FFF2-40B4-BE49-F238E27FC236}">
                          <a16:creationId xmlns:a16="http://schemas.microsoft.com/office/drawing/2014/main" id="{AB811019-46E0-4143-B8BD-0423FB982A96}"/>
                        </a:ext>
                      </a:extLst>
                    </p:cNvPr>
                    <p:cNvGrpSpPr/>
                    <p:nvPr/>
                  </p:nvGrpSpPr>
                  <p:grpSpPr>
                    <a:xfrm>
                      <a:off x="4146588" y="3141950"/>
                      <a:ext cx="402287" cy="132521"/>
                      <a:chOff x="3028343" y="3141952"/>
                      <a:chExt cx="402287" cy="132521"/>
                    </a:xfrm>
                  </p:grpSpPr>
                  <p:sp>
                    <p:nvSpPr>
                      <p:cNvPr id="1068" name="Rectangle 1067">
                        <a:extLst>
                          <a:ext uri="{FF2B5EF4-FFF2-40B4-BE49-F238E27FC236}">
                            <a16:creationId xmlns:a16="http://schemas.microsoft.com/office/drawing/2014/main" id="{FCC3161D-212A-4FD0-B720-B21F0A44C18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9" name="Rectangle 1068">
                        <a:extLst>
                          <a:ext uri="{FF2B5EF4-FFF2-40B4-BE49-F238E27FC236}">
                            <a16:creationId xmlns:a16="http://schemas.microsoft.com/office/drawing/2014/main" id="{3587BC7B-869D-4ECD-A1E2-E4B1811F8BD7}"/>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0" name="Rectangle 1069">
                        <a:extLst>
                          <a:ext uri="{FF2B5EF4-FFF2-40B4-BE49-F238E27FC236}">
                            <a16:creationId xmlns:a16="http://schemas.microsoft.com/office/drawing/2014/main" id="{7B45CCE3-EE5A-4614-AD72-B334D7C607E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71" name="Rectangle 1070">
                        <a:extLst>
                          <a:ext uri="{FF2B5EF4-FFF2-40B4-BE49-F238E27FC236}">
                            <a16:creationId xmlns:a16="http://schemas.microsoft.com/office/drawing/2014/main" id="{51EFF1F0-A765-46AE-81B9-68D11B8DA69A}"/>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64" name="Group 1063">
                      <a:extLst>
                        <a:ext uri="{FF2B5EF4-FFF2-40B4-BE49-F238E27FC236}">
                          <a16:creationId xmlns:a16="http://schemas.microsoft.com/office/drawing/2014/main" id="{82B53CC4-B728-4B20-AEBA-616DF0099A2C}"/>
                        </a:ext>
                      </a:extLst>
                    </p:cNvPr>
                    <p:cNvGrpSpPr/>
                    <p:nvPr/>
                  </p:nvGrpSpPr>
                  <p:grpSpPr>
                    <a:xfrm>
                      <a:off x="3877519" y="3185350"/>
                      <a:ext cx="222402" cy="45719"/>
                      <a:chOff x="3610515" y="3580259"/>
                      <a:chExt cx="222402" cy="45719"/>
                    </a:xfrm>
                  </p:grpSpPr>
                  <p:sp>
                    <p:nvSpPr>
                      <p:cNvPr id="1065" name="Circle: Hollow 1064">
                        <a:extLst>
                          <a:ext uri="{FF2B5EF4-FFF2-40B4-BE49-F238E27FC236}">
                            <a16:creationId xmlns:a16="http://schemas.microsoft.com/office/drawing/2014/main" id="{A0865A43-45CF-411B-9241-EA7A65072F1D}"/>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6" name="Circle: Hollow 1065">
                        <a:extLst>
                          <a:ext uri="{FF2B5EF4-FFF2-40B4-BE49-F238E27FC236}">
                            <a16:creationId xmlns:a16="http://schemas.microsoft.com/office/drawing/2014/main" id="{E6069195-B307-4A78-916F-7CF49483F78B}"/>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67" name="Circle: Hollow 1066">
                        <a:extLst>
                          <a:ext uri="{FF2B5EF4-FFF2-40B4-BE49-F238E27FC236}">
                            <a16:creationId xmlns:a16="http://schemas.microsoft.com/office/drawing/2014/main" id="{138D20F1-959A-4BA2-B0C7-92B4BEAB2502}"/>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1041" name="Group 1040">
                    <a:extLst>
                      <a:ext uri="{FF2B5EF4-FFF2-40B4-BE49-F238E27FC236}">
                        <a16:creationId xmlns:a16="http://schemas.microsoft.com/office/drawing/2014/main" id="{59540B1A-8675-4727-9E43-49D90E768C7B}"/>
                      </a:ext>
                    </a:extLst>
                  </p:cNvPr>
                  <p:cNvGrpSpPr/>
                  <p:nvPr/>
                </p:nvGrpSpPr>
                <p:grpSpPr>
                  <a:xfrm>
                    <a:off x="3283150" y="4016396"/>
                    <a:ext cx="1520532" cy="132523"/>
                    <a:chOff x="3028343" y="3141950"/>
                    <a:chExt cx="1520532" cy="132523"/>
                  </a:xfrm>
                </p:grpSpPr>
                <p:grpSp>
                  <p:nvGrpSpPr>
                    <p:cNvPr id="1042" name="Group 1041">
                      <a:extLst>
                        <a:ext uri="{FF2B5EF4-FFF2-40B4-BE49-F238E27FC236}">
                          <a16:creationId xmlns:a16="http://schemas.microsoft.com/office/drawing/2014/main" id="{299D5F29-74FF-4FA4-82D2-000DE4B8B7B4}"/>
                        </a:ext>
                      </a:extLst>
                    </p:cNvPr>
                    <p:cNvGrpSpPr/>
                    <p:nvPr/>
                  </p:nvGrpSpPr>
                  <p:grpSpPr>
                    <a:xfrm>
                      <a:off x="3028343" y="3141951"/>
                      <a:ext cx="804574" cy="132522"/>
                      <a:chOff x="3028343" y="3141951"/>
                      <a:chExt cx="804574" cy="132522"/>
                    </a:xfrm>
                  </p:grpSpPr>
                  <p:grpSp>
                    <p:nvGrpSpPr>
                      <p:cNvPr id="1052" name="Group 1051">
                        <a:extLst>
                          <a:ext uri="{FF2B5EF4-FFF2-40B4-BE49-F238E27FC236}">
                            <a16:creationId xmlns:a16="http://schemas.microsoft.com/office/drawing/2014/main" id="{F651E2A0-BC13-4DB7-B82B-9A819747A233}"/>
                          </a:ext>
                        </a:extLst>
                      </p:cNvPr>
                      <p:cNvGrpSpPr/>
                      <p:nvPr/>
                    </p:nvGrpSpPr>
                    <p:grpSpPr>
                      <a:xfrm>
                        <a:off x="3028343" y="3141952"/>
                        <a:ext cx="402287" cy="132521"/>
                        <a:chOff x="3028343" y="3141952"/>
                        <a:chExt cx="402287" cy="132521"/>
                      </a:xfrm>
                    </p:grpSpPr>
                    <p:sp>
                      <p:nvSpPr>
                        <p:cNvPr id="1058" name="Rectangle 1057">
                          <a:extLst>
                            <a:ext uri="{FF2B5EF4-FFF2-40B4-BE49-F238E27FC236}">
                              <a16:creationId xmlns:a16="http://schemas.microsoft.com/office/drawing/2014/main" id="{58F02408-BA19-4EFB-872E-BBDA8C53E1C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9" name="Rectangle 1058">
                          <a:extLst>
                            <a:ext uri="{FF2B5EF4-FFF2-40B4-BE49-F238E27FC236}">
                              <a16:creationId xmlns:a16="http://schemas.microsoft.com/office/drawing/2014/main" id="{3B4D8F51-B00F-49D9-BFC6-A93C03172F64}"/>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0" name="Rectangle 1059">
                          <a:extLst>
                            <a:ext uri="{FF2B5EF4-FFF2-40B4-BE49-F238E27FC236}">
                              <a16:creationId xmlns:a16="http://schemas.microsoft.com/office/drawing/2014/main" id="{FC6C1E2A-3B1C-44C6-9141-727F6E04AB5D}"/>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61" name="Rectangle 1060">
                          <a:extLst>
                            <a:ext uri="{FF2B5EF4-FFF2-40B4-BE49-F238E27FC236}">
                              <a16:creationId xmlns:a16="http://schemas.microsoft.com/office/drawing/2014/main" id="{78FB72D6-F93F-4BC9-B12D-4DFDC058D698}"/>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53" name="Group 1052">
                        <a:extLst>
                          <a:ext uri="{FF2B5EF4-FFF2-40B4-BE49-F238E27FC236}">
                            <a16:creationId xmlns:a16="http://schemas.microsoft.com/office/drawing/2014/main" id="{0A925F13-91C7-4023-A25B-3A6B8A86CF66}"/>
                          </a:ext>
                        </a:extLst>
                      </p:cNvPr>
                      <p:cNvGrpSpPr/>
                      <p:nvPr/>
                    </p:nvGrpSpPr>
                    <p:grpSpPr>
                      <a:xfrm>
                        <a:off x="3430630" y="3141951"/>
                        <a:ext cx="402287" cy="132521"/>
                        <a:chOff x="3028343" y="3141952"/>
                        <a:chExt cx="402287" cy="132521"/>
                      </a:xfrm>
                    </p:grpSpPr>
                    <p:sp>
                      <p:nvSpPr>
                        <p:cNvPr id="1054" name="Rectangle 1053">
                          <a:extLst>
                            <a:ext uri="{FF2B5EF4-FFF2-40B4-BE49-F238E27FC236}">
                              <a16:creationId xmlns:a16="http://schemas.microsoft.com/office/drawing/2014/main" id="{76E498D3-4DDC-4AC7-B22E-D4FB0E84BA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5" name="Rectangle 1054">
                          <a:extLst>
                            <a:ext uri="{FF2B5EF4-FFF2-40B4-BE49-F238E27FC236}">
                              <a16:creationId xmlns:a16="http://schemas.microsoft.com/office/drawing/2014/main" id="{725AD0A4-6EBA-448F-8C2E-10E7C99B57B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6" name="Rectangle 1055">
                          <a:extLst>
                            <a:ext uri="{FF2B5EF4-FFF2-40B4-BE49-F238E27FC236}">
                              <a16:creationId xmlns:a16="http://schemas.microsoft.com/office/drawing/2014/main" id="{93E0D740-3647-464D-B6E1-99854ABA7776}"/>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7" name="Rectangle 1056">
                          <a:extLst>
                            <a:ext uri="{FF2B5EF4-FFF2-40B4-BE49-F238E27FC236}">
                              <a16:creationId xmlns:a16="http://schemas.microsoft.com/office/drawing/2014/main" id="{256B6F24-D28E-4473-BF91-382BBC1FAD6C}"/>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43" name="Group 1042">
                      <a:extLst>
                        <a:ext uri="{FF2B5EF4-FFF2-40B4-BE49-F238E27FC236}">
                          <a16:creationId xmlns:a16="http://schemas.microsoft.com/office/drawing/2014/main" id="{8136BB55-1F04-4897-9537-3505C7521313}"/>
                        </a:ext>
                      </a:extLst>
                    </p:cNvPr>
                    <p:cNvGrpSpPr/>
                    <p:nvPr/>
                  </p:nvGrpSpPr>
                  <p:grpSpPr>
                    <a:xfrm>
                      <a:off x="4146588" y="3141950"/>
                      <a:ext cx="402287" cy="132521"/>
                      <a:chOff x="3028343" y="3141952"/>
                      <a:chExt cx="402287" cy="132521"/>
                    </a:xfrm>
                  </p:grpSpPr>
                  <p:sp>
                    <p:nvSpPr>
                      <p:cNvPr id="1048" name="Rectangle 1047">
                        <a:extLst>
                          <a:ext uri="{FF2B5EF4-FFF2-40B4-BE49-F238E27FC236}">
                            <a16:creationId xmlns:a16="http://schemas.microsoft.com/office/drawing/2014/main" id="{BA9A7583-7710-4C44-9A33-506C7DB994D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49" name="Rectangle 1048">
                        <a:extLst>
                          <a:ext uri="{FF2B5EF4-FFF2-40B4-BE49-F238E27FC236}">
                            <a16:creationId xmlns:a16="http://schemas.microsoft.com/office/drawing/2014/main" id="{70B25DCD-CDA0-4A90-B0DA-D03A3C171EDC}"/>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0" name="Rectangle 1049">
                        <a:extLst>
                          <a:ext uri="{FF2B5EF4-FFF2-40B4-BE49-F238E27FC236}">
                            <a16:creationId xmlns:a16="http://schemas.microsoft.com/office/drawing/2014/main" id="{44CFAD05-8F45-4BDB-9F8A-1BEC2B68198A}"/>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51" name="Rectangle 1050">
                        <a:extLst>
                          <a:ext uri="{FF2B5EF4-FFF2-40B4-BE49-F238E27FC236}">
                            <a16:creationId xmlns:a16="http://schemas.microsoft.com/office/drawing/2014/main" id="{BC2BC820-E72D-4618-A636-15312B305FA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44" name="Group 1043">
                      <a:extLst>
                        <a:ext uri="{FF2B5EF4-FFF2-40B4-BE49-F238E27FC236}">
                          <a16:creationId xmlns:a16="http://schemas.microsoft.com/office/drawing/2014/main" id="{50E988C5-7CBD-4E98-BB60-885F81DCEF85}"/>
                        </a:ext>
                      </a:extLst>
                    </p:cNvPr>
                    <p:cNvGrpSpPr/>
                    <p:nvPr/>
                  </p:nvGrpSpPr>
                  <p:grpSpPr>
                    <a:xfrm>
                      <a:off x="3877519" y="3185350"/>
                      <a:ext cx="222402" cy="45719"/>
                      <a:chOff x="3610515" y="3580259"/>
                      <a:chExt cx="222402" cy="45719"/>
                    </a:xfrm>
                  </p:grpSpPr>
                  <p:sp>
                    <p:nvSpPr>
                      <p:cNvPr id="1045" name="Circle: Hollow 1044">
                        <a:extLst>
                          <a:ext uri="{FF2B5EF4-FFF2-40B4-BE49-F238E27FC236}">
                            <a16:creationId xmlns:a16="http://schemas.microsoft.com/office/drawing/2014/main" id="{2230228F-9A04-400C-909F-AFCD34F2182A}"/>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6" name="Circle: Hollow 1045">
                        <a:extLst>
                          <a:ext uri="{FF2B5EF4-FFF2-40B4-BE49-F238E27FC236}">
                            <a16:creationId xmlns:a16="http://schemas.microsoft.com/office/drawing/2014/main" id="{236C8F91-654F-4BCE-9114-E06382F56A5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47" name="Circle: Hollow 1046">
                        <a:extLst>
                          <a:ext uri="{FF2B5EF4-FFF2-40B4-BE49-F238E27FC236}">
                            <a16:creationId xmlns:a16="http://schemas.microsoft.com/office/drawing/2014/main" id="{0822C11A-F3F9-4CFD-9098-1618DFD5F45A}"/>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nvGrpSpPr>
                <p:cNvPr id="955" name="Group 954">
                  <a:extLst>
                    <a:ext uri="{FF2B5EF4-FFF2-40B4-BE49-F238E27FC236}">
                      <a16:creationId xmlns:a16="http://schemas.microsoft.com/office/drawing/2014/main" id="{7F156746-67B9-4E95-8CE0-C165BA64E65E}"/>
                    </a:ext>
                  </a:extLst>
                </p:cNvPr>
                <p:cNvGrpSpPr/>
                <p:nvPr/>
              </p:nvGrpSpPr>
              <p:grpSpPr>
                <a:xfrm>
                  <a:off x="3239185" y="3697991"/>
                  <a:ext cx="1520532" cy="132523"/>
                  <a:chOff x="3028343" y="3141950"/>
                  <a:chExt cx="1520532" cy="132523"/>
                </a:xfrm>
              </p:grpSpPr>
              <p:grpSp>
                <p:nvGrpSpPr>
                  <p:cNvPr id="1019" name="Group 1018">
                    <a:extLst>
                      <a:ext uri="{FF2B5EF4-FFF2-40B4-BE49-F238E27FC236}">
                        <a16:creationId xmlns:a16="http://schemas.microsoft.com/office/drawing/2014/main" id="{1D98A1C0-7B0C-4321-B793-133CE667392F}"/>
                      </a:ext>
                    </a:extLst>
                  </p:cNvPr>
                  <p:cNvGrpSpPr/>
                  <p:nvPr/>
                </p:nvGrpSpPr>
                <p:grpSpPr>
                  <a:xfrm>
                    <a:off x="3028343" y="3141951"/>
                    <a:ext cx="804574" cy="132522"/>
                    <a:chOff x="3028343" y="3141951"/>
                    <a:chExt cx="804574" cy="132522"/>
                  </a:xfrm>
                </p:grpSpPr>
                <p:grpSp>
                  <p:nvGrpSpPr>
                    <p:cNvPr id="1029" name="Group 1028">
                      <a:extLst>
                        <a:ext uri="{FF2B5EF4-FFF2-40B4-BE49-F238E27FC236}">
                          <a16:creationId xmlns:a16="http://schemas.microsoft.com/office/drawing/2014/main" id="{440D072A-2848-447E-8B77-270F6067F001}"/>
                        </a:ext>
                      </a:extLst>
                    </p:cNvPr>
                    <p:cNvGrpSpPr/>
                    <p:nvPr/>
                  </p:nvGrpSpPr>
                  <p:grpSpPr>
                    <a:xfrm>
                      <a:off x="3028343" y="3141952"/>
                      <a:ext cx="402287" cy="132521"/>
                      <a:chOff x="3028343" y="3141952"/>
                      <a:chExt cx="402287" cy="132521"/>
                    </a:xfrm>
                  </p:grpSpPr>
                  <p:sp>
                    <p:nvSpPr>
                      <p:cNvPr id="1035" name="Rectangle 1034">
                        <a:extLst>
                          <a:ext uri="{FF2B5EF4-FFF2-40B4-BE49-F238E27FC236}">
                            <a16:creationId xmlns:a16="http://schemas.microsoft.com/office/drawing/2014/main" id="{EA9A48FC-B35D-4F2A-8B12-87A397F94E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6" name="Rectangle 1035">
                        <a:extLst>
                          <a:ext uri="{FF2B5EF4-FFF2-40B4-BE49-F238E27FC236}">
                            <a16:creationId xmlns:a16="http://schemas.microsoft.com/office/drawing/2014/main" id="{20195BE9-D7C9-44F8-ADB7-DADA8F0BA305}"/>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7" name="Rectangle 1036">
                        <a:extLst>
                          <a:ext uri="{FF2B5EF4-FFF2-40B4-BE49-F238E27FC236}">
                            <a16:creationId xmlns:a16="http://schemas.microsoft.com/office/drawing/2014/main" id="{AFB76B1C-E9DF-4AC1-B3B8-AB514D518158}"/>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8" name="Rectangle 1037">
                        <a:extLst>
                          <a:ext uri="{FF2B5EF4-FFF2-40B4-BE49-F238E27FC236}">
                            <a16:creationId xmlns:a16="http://schemas.microsoft.com/office/drawing/2014/main" id="{43AA0285-7BE7-41C4-A4CA-5DF81BF3CB69}"/>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30" name="Group 1029">
                      <a:extLst>
                        <a:ext uri="{FF2B5EF4-FFF2-40B4-BE49-F238E27FC236}">
                          <a16:creationId xmlns:a16="http://schemas.microsoft.com/office/drawing/2014/main" id="{43B04D2B-40F9-4FC2-B46B-6FB456718AFF}"/>
                        </a:ext>
                      </a:extLst>
                    </p:cNvPr>
                    <p:cNvGrpSpPr/>
                    <p:nvPr/>
                  </p:nvGrpSpPr>
                  <p:grpSpPr>
                    <a:xfrm>
                      <a:off x="3430630" y="3141951"/>
                      <a:ext cx="402287" cy="132521"/>
                      <a:chOff x="3028343" y="3141952"/>
                      <a:chExt cx="402287" cy="132521"/>
                    </a:xfrm>
                  </p:grpSpPr>
                  <p:sp>
                    <p:nvSpPr>
                      <p:cNvPr id="1031" name="Rectangle 1030">
                        <a:extLst>
                          <a:ext uri="{FF2B5EF4-FFF2-40B4-BE49-F238E27FC236}">
                            <a16:creationId xmlns:a16="http://schemas.microsoft.com/office/drawing/2014/main" id="{B8F35339-E118-4E0E-8493-D615F5BCE97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2" name="Rectangle 1031">
                        <a:extLst>
                          <a:ext uri="{FF2B5EF4-FFF2-40B4-BE49-F238E27FC236}">
                            <a16:creationId xmlns:a16="http://schemas.microsoft.com/office/drawing/2014/main" id="{7FC9EE20-CEE8-453A-8D20-688A0C35CCE6}"/>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3" name="Rectangle 1032">
                        <a:extLst>
                          <a:ext uri="{FF2B5EF4-FFF2-40B4-BE49-F238E27FC236}">
                            <a16:creationId xmlns:a16="http://schemas.microsoft.com/office/drawing/2014/main" id="{C7370FE7-BB1F-4953-A894-6A9D9F2A4BF5}"/>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34" name="Rectangle 1033">
                        <a:extLst>
                          <a:ext uri="{FF2B5EF4-FFF2-40B4-BE49-F238E27FC236}">
                            <a16:creationId xmlns:a16="http://schemas.microsoft.com/office/drawing/2014/main" id="{8D35AB99-4989-473A-BCC2-E6F8F63CE236}"/>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20" name="Group 1019">
                    <a:extLst>
                      <a:ext uri="{FF2B5EF4-FFF2-40B4-BE49-F238E27FC236}">
                        <a16:creationId xmlns:a16="http://schemas.microsoft.com/office/drawing/2014/main" id="{7A89EF9B-4DF1-4247-B506-274544320AAF}"/>
                      </a:ext>
                    </a:extLst>
                  </p:cNvPr>
                  <p:cNvGrpSpPr/>
                  <p:nvPr/>
                </p:nvGrpSpPr>
                <p:grpSpPr>
                  <a:xfrm>
                    <a:off x="4146588" y="3141950"/>
                    <a:ext cx="402287" cy="132521"/>
                    <a:chOff x="3028343" y="3141952"/>
                    <a:chExt cx="402287" cy="132521"/>
                  </a:xfrm>
                </p:grpSpPr>
                <p:sp>
                  <p:nvSpPr>
                    <p:cNvPr id="1025" name="Rectangle 1024">
                      <a:extLst>
                        <a:ext uri="{FF2B5EF4-FFF2-40B4-BE49-F238E27FC236}">
                          <a16:creationId xmlns:a16="http://schemas.microsoft.com/office/drawing/2014/main" id="{E0B73E32-3C78-4C28-B9A1-8BFC32CA9B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6" name="Rectangle 1025">
                      <a:extLst>
                        <a:ext uri="{FF2B5EF4-FFF2-40B4-BE49-F238E27FC236}">
                          <a16:creationId xmlns:a16="http://schemas.microsoft.com/office/drawing/2014/main" id="{CE87E41A-D47B-4DDD-960F-BAFE271B63F0}"/>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7" name="Rectangle 1026">
                      <a:extLst>
                        <a:ext uri="{FF2B5EF4-FFF2-40B4-BE49-F238E27FC236}">
                          <a16:creationId xmlns:a16="http://schemas.microsoft.com/office/drawing/2014/main" id="{F9DE9565-173E-41DF-A8CC-361E45C5516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28" name="Rectangle 1027">
                      <a:extLst>
                        <a:ext uri="{FF2B5EF4-FFF2-40B4-BE49-F238E27FC236}">
                          <a16:creationId xmlns:a16="http://schemas.microsoft.com/office/drawing/2014/main" id="{09050A78-B3DA-4D7C-8777-FD84A67256A3}"/>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21" name="Group 1020">
                    <a:extLst>
                      <a:ext uri="{FF2B5EF4-FFF2-40B4-BE49-F238E27FC236}">
                        <a16:creationId xmlns:a16="http://schemas.microsoft.com/office/drawing/2014/main" id="{00B3EBF2-30E0-48E8-AC1B-23E768FDAD88}"/>
                      </a:ext>
                    </a:extLst>
                  </p:cNvPr>
                  <p:cNvGrpSpPr/>
                  <p:nvPr/>
                </p:nvGrpSpPr>
                <p:grpSpPr>
                  <a:xfrm>
                    <a:off x="3877519" y="3185350"/>
                    <a:ext cx="222402" cy="45719"/>
                    <a:chOff x="3610515" y="3580259"/>
                    <a:chExt cx="222402" cy="45719"/>
                  </a:xfrm>
                </p:grpSpPr>
                <p:sp>
                  <p:nvSpPr>
                    <p:cNvPr id="1022" name="Circle: Hollow 1021">
                      <a:extLst>
                        <a:ext uri="{FF2B5EF4-FFF2-40B4-BE49-F238E27FC236}">
                          <a16:creationId xmlns:a16="http://schemas.microsoft.com/office/drawing/2014/main" id="{524EE62F-0BE1-4D5D-8098-F86D3EF3B7E3}"/>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3" name="Circle: Hollow 1022">
                      <a:extLst>
                        <a:ext uri="{FF2B5EF4-FFF2-40B4-BE49-F238E27FC236}">
                          <a16:creationId xmlns:a16="http://schemas.microsoft.com/office/drawing/2014/main" id="{5E790C7E-2DDC-417A-BA3C-1F7131560208}"/>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24" name="Circle: Hollow 1023">
                      <a:extLst>
                        <a:ext uri="{FF2B5EF4-FFF2-40B4-BE49-F238E27FC236}">
                          <a16:creationId xmlns:a16="http://schemas.microsoft.com/office/drawing/2014/main" id="{F591B40D-8650-45C9-B9DE-6F3A0FF7B6A6}"/>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6" name="Group 955">
                  <a:extLst>
                    <a:ext uri="{FF2B5EF4-FFF2-40B4-BE49-F238E27FC236}">
                      <a16:creationId xmlns:a16="http://schemas.microsoft.com/office/drawing/2014/main" id="{6068D46C-E100-4930-9402-8B12E2ACFFB2}"/>
                    </a:ext>
                  </a:extLst>
                </p:cNvPr>
                <p:cNvGrpSpPr/>
                <p:nvPr/>
              </p:nvGrpSpPr>
              <p:grpSpPr>
                <a:xfrm>
                  <a:off x="3184670" y="3655648"/>
                  <a:ext cx="1520532" cy="132523"/>
                  <a:chOff x="3028343" y="3141950"/>
                  <a:chExt cx="1520532" cy="132523"/>
                </a:xfrm>
              </p:grpSpPr>
              <p:grpSp>
                <p:nvGrpSpPr>
                  <p:cNvPr id="999" name="Group 998">
                    <a:extLst>
                      <a:ext uri="{FF2B5EF4-FFF2-40B4-BE49-F238E27FC236}">
                        <a16:creationId xmlns:a16="http://schemas.microsoft.com/office/drawing/2014/main" id="{64E18A36-E578-4F41-877A-C889F51C516E}"/>
                      </a:ext>
                    </a:extLst>
                  </p:cNvPr>
                  <p:cNvGrpSpPr/>
                  <p:nvPr/>
                </p:nvGrpSpPr>
                <p:grpSpPr>
                  <a:xfrm>
                    <a:off x="3028343" y="3141951"/>
                    <a:ext cx="804574" cy="132522"/>
                    <a:chOff x="3028343" y="3141951"/>
                    <a:chExt cx="804574" cy="132522"/>
                  </a:xfrm>
                </p:grpSpPr>
                <p:grpSp>
                  <p:nvGrpSpPr>
                    <p:cNvPr id="1009" name="Group 1008">
                      <a:extLst>
                        <a:ext uri="{FF2B5EF4-FFF2-40B4-BE49-F238E27FC236}">
                          <a16:creationId xmlns:a16="http://schemas.microsoft.com/office/drawing/2014/main" id="{59B98C2D-1984-416A-8587-3C8E40EA25A5}"/>
                        </a:ext>
                      </a:extLst>
                    </p:cNvPr>
                    <p:cNvGrpSpPr/>
                    <p:nvPr/>
                  </p:nvGrpSpPr>
                  <p:grpSpPr>
                    <a:xfrm>
                      <a:off x="3028343" y="3141952"/>
                      <a:ext cx="402287" cy="132521"/>
                      <a:chOff x="3028343" y="3141952"/>
                      <a:chExt cx="402287" cy="132521"/>
                    </a:xfrm>
                  </p:grpSpPr>
                  <p:sp>
                    <p:nvSpPr>
                      <p:cNvPr id="1015" name="Rectangle 1014">
                        <a:extLst>
                          <a:ext uri="{FF2B5EF4-FFF2-40B4-BE49-F238E27FC236}">
                            <a16:creationId xmlns:a16="http://schemas.microsoft.com/office/drawing/2014/main" id="{2E5ED504-2D79-4BD4-8C45-3583FFDF25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6" name="Rectangle 1015">
                        <a:extLst>
                          <a:ext uri="{FF2B5EF4-FFF2-40B4-BE49-F238E27FC236}">
                            <a16:creationId xmlns:a16="http://schemas.microsoft.com/office/drawing/2014/main" id="{C95E4501-6132-405E-96EB-70F2E7896251}"/>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7" name="Rectangle 1016">
                        <a:extLst>
                          <a:ext uri="{FF2B5EF4-FFF2-40B4-BE49-F238E27FC236}">
                            <a16:creationId xmlns:a16="http://schemas.microsoft.com/office/drawing/2014/main" id="{5A608B92-3DA8-4FDF-8DDD-F96CCBC180B9}"/>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8" name="Rectangle 1017">
                        <a:extLst>
                          <a:ext uri="{FF2B5EF4-FFF2-40B4-BE49-F238E27FC236}">
                            <a16:creationId xmlns:a16="http://schemas.microsoft.com/office/drawing/2014/main" id="{047408A6-AF7E-4429-B365-90FE0695E0E0}"/>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10" name="Group 1009">
                      <a:extLst>
                        <a:ext uri="{FF2B5EF4-FFF2-40B4-BE49-F238E27FC236}">
                          <a16:creationId xmlns:a16="http://schemas.microsoft.com/office/drawing/2014/main" id="{79593763-096F-4F03-AF95-9D2F0840BCA7}"/>
                        </a:ext>
                      </a:extLst>
                    </p:cNvPr>
                    <p:cNvGrpSpPr/>
                    <p:nvPr/>
                  </p:nvGrpSpPr>
                  <p:grpSpPr>
                    <a:xfrm>
                      <a:off x="3430630" y="3141951"/>
                      <a:ext cx="402287" cy="132521"/>
                      <a:chOff x="3028343" y="3141952"/>
                      <a:chExt cx="402287" cy="132521"/>
                    </a:xfrm>
                  </p:grpSpPr>
                  <p:sp>
                    <p:nvSpPr>
                      <p:cNvPr id="1011" name="Rectangle 1010">
                        <a:extLst>
                          <a:ext uri="{FF2B5EF4-FFF2-40B4-BE49-F238E27FC236}">
                            <a16:creationId xmlns:a16="http://schemas.microsoft.com/office/drawing/2014/main" id="{5653DA2C-F005-4161-9B0C-7ABE65A55AE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2" name="Rectangle 1011">
                        <a:extLst>
                          <a:ext uri="{FF2B5EF4-FFF2-40B4-BE49-F238E27FC236}">
                            <a16:creationId xmlns:a16="http://schemas.microsoft.com/office/drawing/2014/main" id="{3EAD0BA0-DEFA-4F99-9ED9-A97E415BF5B3}"/>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3" name="Rectangle 1012">
                        <a:extLst>
                          <a:ext uri="{FF2B5EF4-FFF2-40B4-BE49-F238E27FC236}">
                            <a16:creationId xmlns:a16="http://schemas.microsoft.com/office/drawing/2014/main" id="{8E217A8E-FFD2-44DE-B659-D72869D22810}"/>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14" name="Rectangle 1013">
                        <a:extLst>
                          <a:ext uri="{FF2B5EF4-FFF2-40B4-BE49-F238E27FC236}">
                            <a16:creationId xmlns:a16="http://schemas.microsoft.com/office/drawing/2014/main" id="{F097581C-9633-40A0-9F56-CA08DC3D324D}"/>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000" name="Group 999">
                    <a:extLst>
                      <a:ext uri="{FF2B5EF4-FFF2-40B4-BE49-F238E27FC236}">
                        <a16:creationId xmlns:a16="http://schemas.microsoft.com/office/drawing/2014/main" id="{7A0B3ADB-C9FF-40DA-857D-864453581B50}"/>
                      </a:ext>
                    </a:extLst>
                  </p:cNvPr>
                  <p:cNvGrpSpPr/>
                  <p:nvPr/>
                </p:nvGrpSpPr>
                <p:grpSpPr>
                  <a:xfrm>
                    <a:off x="4146588" y="3141950"/>
                    <a:ext cx="402287" cy="132521"/>
                    <a:chOff x="3028343" y="3141952"/>
                    <a:chExt cx="402287" cy="132521"/>
                  </a:xfrm>
                </p:grpSpPr>
                <p:sp>
                  <p:nvSpPr>
                    <p:cNvPr id="1005" name="Rectangle 1004">
                      <a:extLst>
                        <a:ext uri="{FF2B5EF4-FFF2-40B4-BE49-F238E27FC236}">
                          <a16:creationId xmlns:a16="http://schemas.microsoft.com/office/drawing/2014/main" id="{3B38EE36-60F8-41BA-8012-246EB88B76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6" name="Rectangle 1005">
                      <a:extLst>
                        <a:ext uri="{FF2B5EF4-FFF2-40B4-BE49-F238E27FC236}">
                          <a16:creationId xmlns:a16="http://schemas.microsoft.com/office/drawing/2014/main" id="{D3E8B0BC-D45D-4DE9-AEAE-859F0FA9B9F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7" name="Rectangle 1006">
                      <a:extLst>
                        <a:ext uri="{FF2B5EF4-FFF2-40B4-BE49-F238E27FC236}">
                          <a16:creationId xmlns:a16="http://schemas.microsoft.com/office/drawing/2014/main" id="{547438FA-D667-48A8-A566-FEA96DEF7FB3}"/>
                        </a:ext>
                      </a:extLst>
                    </p:cNvPr>
                    <p:cNvSpPr/>
                    <p:nvPr/>
                  </p:nvSpPr>
                  <p:spPr>
                    <a:xfrm>
                      <a:off x="329810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008" name="Rectangle 1007">
                      <a:extLst>
                        <a:ext uri="{FF2B5EF4-FFF2-40B4-BE49-F238E27FC236}">
                          <a16:creationId xmlns:a16="http://schemas.microsoft.com/office/drawing/2014/main" id="{F67A9109-EF54-4E7F-A50A-4A84D9537EE1}"/>
                        </a:ext>
                      </a:extLst>
                    </p:cNvPr>
                    <p:cNvSpPr/>
                    <p:nvPr/>
                  </p:nvSpPr>
                  <p:spPr>
                    <a:xfrm>
                      <a:off x="302834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001" name="Group 1000">
                    <a:extLst>
                      <a:ext uri="{FF2B5EF4-FFF2-40B4-BE49-F238E27FC236}">
                        <a16:creationId xmlns:a16="http://schemas.microsoft.com/office/drawing/2014/main" id="{7CAFE749-82F7-4695-B6FC-983325899A74}"/>
                      </a:ext>
                    </a:extLst>
                  </p:cNvPr>
                  <p:cNvGrpSpPr/>
                  <p:nvPr/>
                </p:nvGrpSpPr>
                <p:grpSpPr>
                  <a:xfrm>
                    <a:off x="3877519" y="3185350"/>
                    <a:ext cx="222402" cy="45719"/>
                    <a:chOff x="3610515" y="3580259"/>
                    <a:chExt cx="222402" cy="45719"/>
                  </a:xfrm>
                </p:grpSpPr>
                <p:sp>
                  <p:nvSpPr>
                    <p:cNvPr id="1002" name="Circle: Hollow 1001">
                      <a:extLst>
                        <a:ext uri="{FF2B5EF4-FFF2-40B4-BE49-F238E27FC236}">
                          <a16:creationId xmlns:a16="http://schemas.microsoft.com/office/drawing/2014/main" id="{0336DF94-BAF4-4970-9E7F-447B27609BA1}"/>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3" name="Circle: Hollow 1002">
                      <a:extLst>
                        <a:ext uri="{FF2B5EF4-FFF2-40B4-BE49-F238E27FC236}">
                          <a16:creationId xmlns:a16="http://schemas.microsoft.com/office/drawing/2014/main" id="{A2337160-C676-4622-BE25-4E5E1FE22EA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1004" name="Circle: Hollow 1003">
                      <a:extLst>
                        <a:ext uri="{FF2B5EF4-FFF2-40B4-BE49-F238E27FC236}">
                          <a16:creationId xmlns:a16="http://schemas.microsoft.com/office/drawing/2014/main" id="{D30C91BA-73AB-4EBC-B5B0-8A8B40F020E4}"/>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7" name="Group 956">
                  <a:extLst>
                    <a:ext uri="{FF2B5EF4-FFF2-40B4-BE49-F238E27FC236}">
                      <a16:creationId xmlns:a16="http://schemas.microsoft.com/office/drawing/2014/main" id="{CD516429-525D-4061-8670-66C1DA1BC6C1}"/>
                    </a:ext>
                  </a:extLst>
                </p:cNvPr>
                <p:cNvGrpSpPr/>
                <p:nvPr/>
              </p:nvGrpSpPr>
              <p:grpSpPr>
                <a:xfrm>
                  <a:off x="3132347" y="3613303"/>
                  <a:ext cx="1520532" cy="132523"/>
                  <a:chOff x="3028343" y="3141950"/>
                  <a:chExt cx="1520532" cy="132523"/>
                </a:xfrm>
              </p:grpSpPr>
              <p:grpSp>
                <p:nvGrpSpPr>
                  <p:cNvPr id="979" name="Group 978">
                    <a:extLst>
                      <a:ext uri="{FF2B5EF4-FFF2-40B4-BE49-F238E27FC236}">
                        <a16:creationId xmlns:a16="http://schemas.microsoft.com/office/drawing/2014/main" id="{F973934D-0532-4E77-8EE7-40A17EF15C94}"/>
                      </a:ext>
                    </a:extLst>
                  </p:cNvPr>
                  <p:cNvGrpSpPr/>
                  <p:nvPr/>
                </p:nvGrpSpPr>
                <p:grpSpPr>
                  <a:xfrm>
                    <a:off x="3028343" y="3141951"/>
                    <a:ext cx="804574" cy="132522"/>
                    <a:chOff x="3028343" y="3141951"/>
                    <a:chExt cx="804574" cy="132522"/>
                  </a:xfrm>
                </p:grpSpPr>
                <p:grpSp>
                  <p:nvGrpSpPr>
                    <p:cNvPr id="989" name="Group 988">
                      <a:extLst>
                        <a:ext uri="{FF2B5EF4-FFF2-40B4-BE49-F238E27FC236}">
                          <a16:creationId xmlns:a16="http://schemas.microsoft.com/office/drawing/2014/main" id="{6ABE0163-F704-46DE-AD9B-843D20ABA891}"/>
                        </a:ext>
                      </a:extLst>
                    </p:cNvPr>
                    <p:cNvGrpSpPr/>
                    <p:nvPr/>
                  </p:nvGrpSpPr>
                  <p:grpSpPr>
                    <a:xfrm>
                      <a:off x="3028343" y="3141952"/>
                      <a:ext cx="402287" cy="132521"/>
                      <a:chOff x="3028343" y="3141952"/>
                      <a:chExt cx="402287" cy="132521"/>
                    </a:xfrm>
                  </p:grpSpPr>
                  <p:sp>
                    <p:nvSpPr>
                      <p:cNvPr id="995" name="Rectangle 994">
                        <a:extLst>
                          <a:ext uri="{FF2B5EF4-FFF2-40B4-BE49-F238E27FC236}">
                            <a16:creationId xmlns:a16="http://schemas.microsoft.com/office/drawing/2014/main" id="{6AEF490A-C64C-4B98-B0A9-BB91D3735E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6" name="Rectangle 995">
                        <a:extLst>
                          <a:ext uri="{FF2B5EF4-FFF2-40B4-BE49-F238E27FC236}">
                            <a16:creationId xmlns:a16="http://schemas.microsoft.com/office/drawing/2014/main" id="{C5DC65EE-71AC-4F0E-84AC-4DF792DBCECB}"/>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7" name="Rectangle 996">
                        <a:extLst>
                          <a:ext uri="{FF2B5EF4-FFF2-40B4-BE49-F238E27FC236}">
                            <a16:creationId xmlns:a16="http://schemas.microsoft.com/office/drawing/2014/main" id="{1AA83315-23B0-4E48-B250-84A0C606BF88}"/>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8" name="Rectangle 997">
                        <a:extLst>
                          <a:ext uri="{FF2B5EF4-FFF2-40B4-BE49-F238E27FC236}">
                            <a16:creationId xmlns:a16="http://schemas.microsoft.com/office/drawing/2014/main" id="{66BEDBAD-61F7-468C-89FE-23C98CB0AC03}"/>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90" name="Group 989">
                      <a:extLst>
                        <a:ext uri="{FF2B5EF4-FFF2-40B4-BE49-F238E27FC236}">
                          <a16:creationId xmlns:a16="http://schemas.microsoft.com/office/drawing/2014/main" id="{FD8B702B-5B60-4460-A5C7-ED6D6F54D9F0}"/>
                        </a:ext>
                      </a:extLst>
                    </p:cNvPr>
                    <p:cNvGrpSpPr/>
                    <p:nvPr/>
                  </p:nvGrpSpPr>
                  <p:grpSpPr>
                    <a:xfrm>
                      <a:off x="3430630" y="3141951"/>
                      <a:ext cx="402287" cy="132521"/>
                      <a:chOff x="3028343" y="3141952"/>
                      <a:chExt cx="402287" cy="132521"/>
                    </a:xfrm>
                  </p:grpSpPr>
                  <p:sp>
                    <p:nvSpPr>
                      <p:cNvPr id="991" name="Rectangle 990">
                        <a:extLst>
                          <a:ext uri="{FF2B5EF4-FFF2-40B4-BE49-F238E27FC236}">
                            <a16:creationId xmlns:a16="http://schemas.microsoft.com/office/drawing/2014/main" id="{F0E79DF8-CC8D-4085-942C-5BB635E9072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2" name="Rectangle 991">
                        <a:extLst>
                          <a:ext uri="{FF2B5EF4-FFF2-40B4-BE49-F238E27FC236}">
                            <a16:creationId xmlns:a16="http://schemas.microsoft.com/office/drawing/2014/main" id="{2324EACB-2CFA-45AE-8916-D36215FC7330}"/>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3" name="Rectangle 992">
                        <a:extLst>
                          <a:ext uri="{FF2B5EF4-FFF2-40B4-BE49-F238E27FC236}">
                            <a16:creationId xmlns:a16="http://schemas.microsoft.com/office/drawing/2014/main" id="{18A1F471-5967-4E23-B551-993380BC0913}"/>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94" name="Rectangle 993">
                        <a:extLst>
                          <a:ext uri="{FF2B5EF4-FFF2-40B4-BE49-F238E27FC236}">
                            <a16:creationId xmlns:a16="http://schemas.microsoft.com/office/drawing/2014/main" id="{C4FEC424-7A76-4A1D-A45A-6FBDD6B92539}"/>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80" name="Group 979">
                    <a:extLst>
                      <a:ext uri="{FF2B5EF4-FFF2-40B4-BE49-F238E27FC236}">
                        <a16:creationId xmlns:a16="http://schemas.microsoft.com/office/drawing/2014/main" id="{33BA74B0-DB77-417E-A4F1-A6233BEA7D1E}"/>
                      </a:ext>
                    </a:extLst>
                  </p:cNvPr>
                  <p:cNvGrpSpPr/>
                  <p:nvPr/>
                </p:nvGrpSpPr>
                <p:grpSpPr>
                  <a:xfrm>
                    <a:off x="4146588" y="3141950"/>
                    <a:ext cx="402287" cy="132521"/>
                    <a:chOff x="3028343" y="3141952"/>
                    <a:chExt cx="402287" cy="132521"/>
                  </a:xfrm>
                </p:grpSpPr>
                <p:sp>
                  <p:nvSpPr>
                    <p:cNvPr id="985" name="Rectangle 984">
                      <a:extLst>
                        <a:ext uri="{FF2B5EF4-FFF2-40B4-BE49-F238E27FC236}">
                          <a16:creationId xmlns:a16="http://schemas.microsoft.com/office/drawing/2014/main" id="{271E1502-9B5D-4F8D-AF53-2C6647643C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6" name="Rectangle 985">
                      <a:extLst>
                        <a:ext uri="{FF2B5EF4-FFF2-40B4-BE49-F238E27FC236}">
                          <a16:creationId xmlns:a16="http://schemas.microsoft.com/office/drawing/2014/main" id="{0663F495-3F12-42CF-A8E9-2F20DAABAB87}"/>
                        </a:ext>
                      </a:extLst>
                    </p:cNvPr>
                    <p:cNvSpPr/>
                    <p:nvPr/>
                  </p:nvSpPr>
                  <p:spPr>
                    <a:xfrm>
                      <a:off x="316366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7" name="Rectangle 986">
                      <a:extLst>
                        <a:ext uri="{FF2B5EF4-FFF2-40B4-BE49-F238E27FC236}">
                          <a16:creationId xmlns:a16="http://schemas.microsoft.com/office/drawing/2014/main" id="{90A77531-E51D-4CC9-8BEA-F68A54F2F5EC}"/>
                        </a:ext>
                      </a:extLst>
                    </p:cNvPr>
                    <p:cNvSpPr/>
                    <p:nvPr/>
                  </p:nvSpPr>
                  <p:spPr>
                    <a:xfrm>
                      <a:off x="3298108"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88" name="Rectangle 987">
                      <a:extLst>
                        <a:ext uri="{FF2B5EF4-FFF2-40B4-BE49-F238E27FC236}">
                          <a16:creationId xmlns:a16="http://schemas.microsoft.com/office/drawing/2014/main" id="{1146ACD7-CA02-471B-9D6C-194A8AF668AD}"/>
                        </a:ext>
                      </a:extLst>
                    </p:cNvPr>
                    <p:cNvSpPr/>
                    <p:nvPr/>
                  </p:nvSpPr>
                  <p:spPr>
                    <a:xfrm>
                      <a:off x="3028343" y="3141952"/>
                      <a:ext cx="132522" cy="132521"/>
                    </a:xfrm>
                    <a:prstGeom prst="rect">
                      <a:avLst/>
                    </a:prstGeom>
                    <a:solidFill>
                      <a:srgbClr val="D10D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81" name="Group 980">
                    <a:extLst>
                      <a:ext uri="{FF2B5EF4-FFF2-40B4-BE49-F238E27FC236}">
                        <a16:creationId xmlns:a16="http://schemas.microsoft.com/office/drawing/2014/main" id="{5D1E043B-7585-4716-9784-E1C05B455E7D}"/>
                      </a:ext>
                    </a:extLst>
                  </p:cNvPr>
                  <p:cNvGrpSpPr/>
                  <p:nvPr/>
                </p:nvGrpSpPr>
                <p:grpSpPr>
                  <a:xfrm>
                    <a:off x="3877519" y="3185350"/>
                    <a:ext cx="222402" cy="45719"/>
                    <a:chOff x="3610515" y="3580259"/>
                    <a:chExt cx="222402" cy="45719"/>
                  </a:xfrm>
                </p:grpSpPr>
                <p:sp>
                  <p:nvSpPr>
                    <p:cNvPr id="982" name="Circle: Hollow 981">
                      <a:extLst>
                        <a:ext uri="{FF2B5EF4-FFF2-40B4-BE49-F238E27FC236}">
                          <a16:creationId xmlns:a16="http://schemas.microsoft.com/office/drawing/2014/main" id="{1954305A-5A56-4035-BB29-0280AB0B1E69}"/>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3" name="Circle: Hollow 982">
                      <a:extLst>
                        <a:ext uri="{FF2B5EF4-FFF2-40B4-BE49-F238E27FC236}">
                          <a16:creationId xmlns:a16="http://schemas.microsoft.com/office/drawing/2014/main" id="{09E76A7F-9B55-4BE0-A897-D86AB444E0E3}"/>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84" name="Circle: Hollow 983">
                      <a:extLst>
                        <a:ext uri="{FF2B5EF4-FFF2-40B4-BE49-F238E27FC236}">
                          <a16:creationId xmlns:a16="http://schemas.microsoft.com/office/drawing/2014/main" id="{373C9048-B102-480B-89BD-2F21F1404D1D}"/>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nvGrpSpPr>
                <p:cNvPr id="958" name="Group 957">
                  <a:extLst>
                    <a:ext uri="{FF2B5EF4-FFF2-40B4-BE49-F238E27FC236}">
                      <a16:creationId xmlns:a16="http://schemas.microsoft.com/office/drawing/2014/main" id="{90533544-CA7B-4FBF-AF4C-7C290C3129CA}"/>
                    </a:ext>
                  </a:extLst>
                </p:cNvPr>
                <p:cNvGrpSpPr/>
                <p:nvPr/>
              </p:nvGrpSpPr>
              <p:grpSpPr>
                <a:xfrm>
                  <a:off x="3084903" y="3584285"/>
                  <a:ext cx="1520532" cy="132523"/>
                  <a:chOff x="3028343" y="3141950"/>
                  <a:chExt cx="1520532" cy="132523"/>
                </a:xfrm>
              </p:grpSpPr>
              <p:grpSp>
                <p:nvGrpSpPr>
                  <p:cNvPr id="959" name="Group 958">
                    <a:extLst>
                      <a:ext uri="{FF2B5EF4-FFF2-40B4-BE49-F238E27FC236}">
                        <a16:creationId xmlns:a16="http://schemas.microsoft.com/office/drawing/2014/main" id="{AAF4A615-ADED-41D5-A454-5A7ED319FA15}"/>
                      </a:ext>
                    </a:extLst>
                  </p:cNvPr>
                  <p:cNvGrpSpPr/>
                  <p:nvPr/>
                </p:nvGrpSpPr>
                <p:grpSpPr>
                  <a:xfrm>
                    <a:off x="3028343" y="3141951"/>
                    <a:ext cx="804574" cy="132522"/>
                    <a:chOff x="3028343" y="3141951"/>
                    <a:chExt cx="804574" cy="132522"/>
                  </a:xfrm>
                </p:grpSpPr>
                <p:grpSp>
                  <p:nvGrpSpPr>
                    <p:cNvPr id="969" name="Group 968">
                      <a:extLst>
                        <a:ext uri="{FF2B5EF4-FFF2-40B4-BE49-F238E27FC236}">
                          <a16:creationId xmlns:a16="http://schemas.microsoft.com/office/drawing/2014/main" id="{8F30CA7A-580A-47BC-B311-09D53474F0B6}"/>
                        </a:ext>
                      </a:extLst>
                    </p:cNvPr>
                    <p:cNvGrpSpPr/>
                    <p:nvPr/>
                  </p:nvGrpSpPr>
                  <p:grpSpPr>
                    <a:xfrm>
                      <a:off x="3028343" y="3141952"/>
                      <a:ext cx="402287" cy="132521"/>
                      <a:chOff x="3028343" y="3141952"/>
                      <a:chExt cx="402287" cy="132521"/>
                    </a:xfrm>
                  </p:grpSpPr>
                  <p:sp>
                    <p:nvSpPr>
                      <p:cNvPr id="975" name="Rectangle 974">
                        <a:extLst>
                          <a:ext uri="{FF2B5EF4-FFF2-40B4-BE49-F238E27FC236}">
                            <a16:creationId xmlns:a16="http://schemas.microsoft.com/office/drawing/2014/main" id="{EF350121-727E-42D2-A14D-B70E6B7C150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6" name="Rectangle 975">
                        <a:extLst>
                          <a:ext uri="{FF2B5EF4-FFF2-40B4-BE49-F238E27FC236}">
                            <a16:creationId xmlns:a16="http://schemas.microsoft.com/office/drawing/2014/main" id="{F2B953B7-95CA-4A89-8956-9D00ED32E336}"/>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7" name="Rectangle 976">
                        <a:extLst>
                          <a:ext uri="{FF2B5EF4-FFF2-40B4-BE49-F238E27FC236}">
                            <a16:creationId xmlns:a16="http://schemas.microsoft.com/office/drawing/2014/main" id="{342BF9B3-B392-485E-A95F-4985BFCA00A9}"/>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8" name="Rectangle 977">
                        <a:extLst>
                          <a:ext uri="{FF2B5EF4-FFF2-40B4-BE49-F238E27FC236}">
                            <a16:creationId xmlns:a16="http://schemas.microsoft.com/office/drawing/2014/main" id="{93F69CE9-33DD-4F4C-9EDD-4C603682BCF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70" name="Group 969">
                      <a:extLst>
                        <a:ext uri="{FF2B5EF4-FFF2-40B4-BE49-F238E27FC236}">
                          <a16:creationId xmlns:a16="http://schemas.microsoft.com/office/drawing/2014/main" id="{2B3804B7-3EE3-4445-9D24-88410236281A}"/>
                        </a:ext>
                      </a:extLst>
                    </p:cNvPr>
                    <p:cNvGrpSpPr/>
                    <p:nvPr/>
                  </p:nvGrpSpPr>
                  <p:grpSpPr>
                    <a:xfrm>
                      <a:off x="3430630" y="3141951"/>
                      <a:ext cx="402287" cy="132521"/>
                      <a:chOff x="3028343" y="3141952"/>
                      <a:chExt cx="402287" cy="132521"/>
                    </a:xfrm>
                  </p:grpSpPr>
                  <p:sp>
                    <p:nvSpPr>
                      <p:cNvPr id="971" name="Rectangle 970">
                        <a:extLst>
                          <a:ext uri="{FF2B5EF4-FFF2-40B4-BE49-F238E27FC236}">
                            <a16:creationId xmlns:a16="http://schemas.microsoft.com/office/drawing/2014/main" id="{74AF0A6F-CAE6-4C6E-99C0-50055CBB83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2" name="Rectangle 971">
                        <a:extLst>
                          <a:ext uri="{FF2B5EF4-FFF2-40B4-BE49-F238E27FC236}">
                            <a16:creationId xmlns:a16="http://schemas.microsoft.com/office/drawing/2014/main" id="{E66FEEB1-B4A8-4DD1-8F9D-90FDDFBBE0F2}"/>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3" name="Rectangle 972">
                        <a:extLst>
                          <a:ext uri="{FF2B5EF4-FFF2-40B4-BE49-F238E27FC236}">
                            <a16:creationId xmlns:a16="http://schemas.microsoft.com/office/drawing/2014/main" id="{C46776C9-48D6-44DD-A331-0D4C67A82558}"/>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74" name="Rectangle 973">
                        <a:extLst>
                          <a:ext uri="{FF2B5EF4-FFF2-40B4-BE49-F238E27FC236}">
                            <a16:creationId xmlns:a16="http://schemas.microsoft.com/office/drawing/2014/main" id="{8DD28E0C-1825-4F6C-B13F-7A2FCB8B48A5}"/>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960" name="Group 959">
                    <a:extLst>
                      <a:ext uri="{FF2B5EF4-FFF2-40B4-BE49-F238E27FC236}">
                        <a16:creationId xmlns:a16="http://schemas.microsoft.com/office/drawing/2014/main" id="{F5302D4C-31E7-4B19-B5E2-92F74DD25C55}"/>
                      </a:ext>
                    </a:extLst>
                  </p:cNvPr>
                  <p:cNvGrpSpPr/>
                  <p:nvPr/>
                </p:nvGrpSpPr>
                <p:grpSpPr>
                  <a:xfrm>
                    <a:off x="4146588" y="3141950"/>
                    <a:ext cx="402287" cy="132521"/>
                    <a:chOff x="3028343" y="3141952"/>
                    <a:chExt cx="402287" cy="132521"/>
                  </a:xfrm>
                </p:grpSpPr>
                <p:sp>
                  <p:nvSpPr>
                    <p:cNvPr id="965" name="Rectangle 964">
                      <a:extLst>
                        <a:ext uri="{FF2B5EF4-FFF2-40B4-BE49-F238E27FC236}">
                          <a16:creationId xmlns:a16="http://schemas.microsoft.com/office/drawing/2014/main" id="{CFA5589B-394A-4D4B-90CF-7B74A27AB4C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6" name="Rectangle 965">
                      <a:extLst>
                        <a:ext uri="{FF2B5EF4-FFF2-40B4-BE49-F238E27FC236}">
                          <a16:creationId xmlns:a16="http://schemas.microsoft.com/office/drawing/2014/main" id="{CB9C936B-B79C-4D4E-B310-1F7C002BCE2F}"/>
                        </a:ext>
                      </a:extLst>
                    </p:cNvPr>
                    <p:cNvSpPr/>
                    <p:nvPr/>
                  </p:nvSpPr>
                  <p:spPr>
                    <a:xfrm>
                      <a:off x="316366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7" name="Rectangle 966">
                      <a:extLst>
                        <a:ext uri="{FF2B5EF4-FFF2-40B4-BE49-F238E27FC236}">
                          <a16:creationId xmlns:a16="http://schemas.microsoft.com/office/drawing/2014/main" id="{ECC16D6E-DA0C-45CF-8B2E-41F17DB5C2DD}"/>
                        </a:ext>
                      </a:extLst>
                    </p:cNvPr>
                    <p:cNvSpPr/>
                    <p:nvPr/>
                  </p:nvSpPr>
                  <p:spPr>
                    <a:xfrm>
                      <a:off x="3298108"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968" name="Rectangle 967">
                      <a:extLst>
                        <a:ext uri="{FF2B5EF4-FFF2-40B4-BE49-F238E27FC236}">
                          <a16:creationId xmlns:a16="http://schemas.microsoft.com/office/drawing/2014/main" id="{48D7BD88-3311-4B5A-8767-6DFCB1489F21}"/>
                        </a:ext>
                      </a:extLst>
                    </p:cNvPr>
                    <p:cNvSpPr/>
                    <p:nvPr/>
                  </p:nvSpPr>
                  <p:spPr>
                    <a:xfrm>
                      <a:off x="3028343" y="3141952"/>
                      <a:ext cx="132522" cy="132521"/>
                    </a:xfrm>
                    <a:prstGeom prst="rect">
                      <a:avLst/>
                    </a:prstGeom>
                    <a:solidFill>
                      <a:srgbClr val="78A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961" name="Group 960">
                    <a:extLst>
                      <a:ext uri="{FF2B5EF4-FFF2-40B4-BE49-F238E27FC236}">
                        <a16:creationId xmlns:a16="http://schemas.microsoft.com/office/drawing/2014/main" id="{1338401E-222B-4254-820D-74A145348CAB}"/>
                      </a:ext>
                    </a:extLst>
                  </p:cNvPr>
                  <p:cNvGrpSpPr/>
                  <p:nvPr/>
                </p:nvGrpSpPr>
                <p:grpSpPr>
                  <a:xfrm>
                    <a:off x="3877519" y="3185350"/>
                    <a:ext cx="222402" cy="45719"/>
                    <a:chOff x="3610515" y="3580259"/>
                    <a:chExt cx="222402" cy="45719"/>
                  </a:xfrm>
                </p:grpSpPr>
                <p:sp>
                  <p:nvSpPr>
                    <p:cNvPr id="962" name="Circle: Hollow 961">
                      <a:extLst>
                        <a:ext uri="{FF2B5EF4-FFF2-40B4-BE49-F238E27FC236}">
                          <a16:creationId xmlns:a16="http://schemas.microsoft.com/office/drawing/2014/main" id="{88F35442-6E2F-4C97-A06A-794B700FE78B}"/>
                        </a:ext>
                      </a:extLst>
                    </p:cNvPr>
                    <p:cNvSpPr/>
                    <p:nvPr/>
                  </p:nvSpPr>
                  <p:spPr>
                    <a:xfrm>
                      <a:off x="3698857"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3" name="Circle: Hollow 962">
                      <a:extLst>
                        <a:ext uri="{FF2B5EF4-FFF2-40B4-BE49-F238E27FC236}">
                          <a16:creationId xmlns:a16="http://schemas.microsoft.com/office/drawing/2014/main" id="{03DA8534-F94C-48F3-B767-6DDAA551BC75}"/>
                        </a:ext>
                      </a:extLst>
                    </p:cNvPr>
                    <p:cNvSpPr/>
                    <p:nvPr/>
                  </p:nvSpPr>
                  <p:spPr>
                    <a:xfrm>
                      <a:off x="3610515"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964" name="Circle: Hollow 963">
                      <a:extLst>
                        <a:ext uri="{FF2B5EF4-FFF2-40B4-BE49-F238E27FC236}">
                          <a16:creationId xmlns:a16="http://schemas.microsoft.com/office/drawing/2014/main" id="{D6953FD4-717B-459D-A02E-97115891DC13}"/>
                        </a:ext>
                      </a:extLst>
                    </p:cNvPr>
                    <p:cNvSpPr/>
                    <p:nvPr/>
                  </p:nvSpPr>
                  <p:spPr>
                    <a:xfrm>
                      <a:off x="3787198" y="3580259"/>
                      <a:ext cx="45719" cy="45719"/>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grpSp>
          </p:grpSp>
        </p:grpSp>
      </p:grpSp>
      <p:cxnSp>
        <p:nvCxnSpPr>
          <p:cNvPr id="1845" name="Straight Connector 1844">
            <a:extLst>
              <a:ext uri="{FF2B5EF4-FFF2-40B4-BE49-F238E27FC236}">
                <a16:creationId xmlns:a16="http://schemas.microsoft.com/office/drawing/2014/main" id="{3C12263A-E7A0-4F3A-941A-29B44DFEE57D}"/>
              </a:ext>
            </a:extLst>
          </p:cNvPr>
          <p:cNvCxnSpPr>
            <a:cxnSpLocks/>
            <a:stCxn id="1833" idx="3"/>
            <a:endCxn id="13" idx="2"/>
          </p:cNvCxnSpPr>
          <p:nvPr/>
        </p:nvCxnSpPr>
        <p:spPr>
          <a:xfrm>
            <a:off x="8157029" y="3251465"/>
            <a:ext cx="483628" cy="249733"/>
          </a:xfrm>
          <a:prstGeom prst="line">
            <a:avLst/>
          </a:prstGeom>
        </p:spPr>
        <p:style>
          <a:lnRef idx="1">
            <a:schemeClr val="dk1"/>
          </a:lnRef>
          <a:fillRef idx="0">
            <a:schemeClr val="dk1"/>
          </a:fillRef>
          <a:effectRef idx="0">
            <a:schemeClr val="dk1"/>
          </a:effectRef>
          <a:fontRef idx="minor">
            <a:schemeClr val="tx1"/>
          </a:fontRef>
        </p:style>
      </p:cxnSp>
      <p:cxnSp>
        <p:nvCxnSpPr>
          <p:cNvPr id="1846" name="Straight Connector 1845">
            <a:extLst>
              <a:ext uri="{FF2B5EF4-FFF2-40B4-BE49-F238E27FC236}">
                <a16:creationId xmlns:a16="http://schemas.microsoft.com/office/drawing/2014/main" id="{4C68B134-BAB3-48D8-B30D-65F3C9768FF2}"/>
              </a:ext>
            </a:extLst>
          </p:cNvPr>
          <p:cNvCxnSpPr>
            <a:stCxn id="1685" idx="3"/>
            <a:endCxn id="13" idx="2"/>
          </p:cNvCxnSpPr>
          <p:nvPr/>
        </p:nvCxnSpPr>
        <p:spPr>
          <a:xfrm>
            <a:off x="8158145" y="3379354"/>
            <a:ext cx="482512" cy="121844"/>
          </a:xfrm>
          <a:prstGeom prst="line">
            <a:avLst/>
          </a:prstGeom>
        </p:spPr>
        <p:style>
          <a:lnRef idx="1">
            <a:schemeClr val="dk1"/>
          </a:lnRef>
          <a:fillRef idx="0">
            <a:schemeClr val="dk1"/>
          </a:fillRef>
          <a:effectRef idx="0">
            <a:schemeClr val="dk1"/>
          </a:effectRef>
          <a:fontRef idx="minor">
            <a:schemeClr val="tx1"/>
          </a:fontRef>
        </p:style>
      </p:cxnSp>
      <p:cxnSp>
        <p:nvCxnSpPr>
          <p:cNvPr id="1847" name="Straight Connector 1846">
            <a:extLst>
              <a:ext uri="{FF2B5EF4-FFF2-40B4-BE49-F238E27FC236}">
                <a16:creationId xmlns:a16="http://schemas.microsoft.com/office/drawing/2014/main" id="{838AEB56-96B1-4CA5-BB20-1BD15088747F}"/>
              </a:ext>
            </a:extLst>
          </p:cNvPr>
          <p:cNvCxnSpPr>
            <a:stCxn id="1537" idx="3"/>
          </p:cNvCxnSpPr>
          <p:nvPr/>
        </p:nvCxnSpPr>
        <p:spPr>
          <a:xfrm flipV="1">
            <a:off x="8157029" y="3493574"/>
            <a:ext cx="449481" cy="4971"/>
          </a:xfrm>
          <a:prstGeom prst="line">
            <a:avLst/>
          </a:prstGeom>
        </p:spPr>
        <p:style>
          <a:lnRef idx="1">
            <a:schemeClr val="dk1"/>
          </a:lnRef>
          <a:fillRef idx="0">
            <a:schemeClr val="dk1"/>
          </a:fillRef>
          <a:effectRef idx="0">
            <a:schemeClr val="dk1"/>
          </a:effectRef>
          <a:fontRef idx="minor">
            <a:schemeClr val="tx1"/>
          </a:fontRef>
        </p:style>
      </p:cxnSp>
      <p:cxnSp>
        <p:nvCxnSpPr>
          <p:cNvPr id="1848" name="Straight Connector 1847">
            <a:extLst>
              <a:ext uri="{FF2B5EF4-FFF2-40B4-BE49-F238E27FC236}">
                <a16:creationId xmlns:a16="http://schemas.microsoft.com/office/drawing/2014/main" id="{A00CD142-4378-438D-A875-D9EC18910BF9}"/>
              </a:ext>
            </a:extLst>
          </p:cNvPr>
          <p:cNvCxnSpPr>
            <a:stCxn id="1386" idx="3"/>
            <a:endCxn id="13" idx="2"/>
          </p:cNvCxnSpPr>
          <p:nvPr/>
        </p:nvCxnSpPr>
        <p:spPr>
          <a:xfrm flipV="1">
            <a:off x="8158075" y="3501198"/>
            <a:ext cx="482582" cy="123863"/>
          </a:xfrm>
          <a:prstGeom prst="line">
            <a:avLst/>
          </a:prstGeom>
        </p:spPr>
        <p:style>
          <a:lnRef idx="1">
            <a:schemeClr val="dk1"/>
          </a:lnRef>
          <a:fillRef idx="0">
            <a:schemeClr val="dk1"/>
          </a:fillRef>
          <a:effectRef idx="0">
            <a:schemeClr val="dk1"/>
          </a:effectRef>
          <a:fontRef idx="minor">
            <a:schemeClr val="tx1"/>
          </a:fontRef>
        </p:style>
      </p:cxnSp>
      <p:cxnSp>
        <p:nvCxnSpPr>
          <p:cNvPr id="1849" name="Straight Connector 1848">
            <a:extLst>
              <a:ext uri="{FF2B5EF4-FFF2-40B4-BE49-F238E27FC236}">
                <a16:creationId xmlns:a16="http://schemas.microsoft.com/office/drawing/2014/main" id="{7E039195-CE66-46D2-964B-7646724C10A3}"/>
              </a:ext>
            </a:extLst>
          </p:cNvPr>
          <p:cNvCxnSpPr>
            <a:stCxn id="1238" idx="3"/>
          </p:cNvCxnSpPr>
          <p:nvPr/>
        </p:nvCxnSpPr>
        <p:spPr>
          <a:xfrm flipV="1">
            <a:off x="8159191" y="3521450"/>
            <a:ext cx="446071" cy="231500"/>
          </a:xfrm>
          <a:prstGeom prst="line">
            <a:avLst/>
          </a:prstGeom>
        </p:spPr>
        <p:style>
          <a:lnRef idx="1">
            <a:schemeClr val="dk1"/>
          </a:lnRef>
          <a:fillRef idx="0">
            <a:schemeClr val="dk1"/>
          </a:fillRef>
          <a:effectRef idx="0">
            <a:schemeClr val="dk1"/>
          </a:effectRef>
          <a:fontRef idx="minor">
            <a:schemeClr val="tx1"/>
          </a:fontRef>
        </p:style>
      </p:cxnSp>
      <p:cxnSp>
        <p:nvCxnSpPr>
          <p:cNvPr id="1850" name="Straight Connector 1849">
            <a:extLst>
              <a:ext uri="{FF2B5EF4-FFF2-40B4-BE49-F238E27FC236}">
                <a16:creationId xmlns:a16="http://schemas.microsoft.com/office/drawing/2014/main" id="{747382C0-F222-45AC-A453-19DAC3044170}"/>
              </a:ext>
            </a:extLst>
          </p:cNvPr>
          <p:cNvCxnSpPr>
            <a:stCxn id="1090" idx="3"/>
            <a:endCxn id="13" idx="2"/>
          </p:cNvCxnSpPr>
          <p:nvPr/>
        </p:nvCxnSpPr>
        <p:spPr>
          <a:xfrm flipV="1">
            <a:off x="8160063" y="3501198"/>
            <a:ext cx="480594" cy="370943"/>
          </a:xfrm>
          <a:prstGeom prst="line">
            <a:avLst/>
          </a:prstGeom>
        </p:spPr>
        <p:style>
          <a:lnRef idx="1">
            <a:schemeClr val="dk1"/>
          </a:lnRef>
          <a:fillRef idx="0">
            <a:schemeClr val="dk1"/>
          </a:fillRef>
          <a:effectRef idx="0">
            <a:schemeClr val="dk1"/>
          </a:effectRef>
          <a:fontRef idx="minor">
            <a:schemeClr val="tx1"/>
          </a:fontRef>
        </p:style>
      </p:cxnSp>
      <p:grpSp>
        <p:nvGrpSpPr>
          <p:cNvPr id="1851" name="Group 1850">
            <a:extLst>
              <a:ext uri="{FF2B5EF4-FFF2-40B4-BE49-F238E27FC236}">
                <a16:creationId xmlns:a16="http://schemas.microsoft.com/office/drawing/2014/main" id="{E79BAA83-EB03-46C9-9144-B7E50DDE5945}"/>
              </a:ext>
            </a:extLst>
          </p:cNvPr>
          <p:cNvGrpSpPr/>
          <p:nvPr/>
        </p:nvGrpSpPr>
        <p:grpSpPr>
          <a:xfrm>
            <a:off x="8825058" y="3253832"/>
            <a:ext cx="3044811" cy="902572"/>
            <a:chOff x="8825058" y="3228434"/>
            <a:chExt cx="3044811" cy="902572"/>
          </a:xfrm>
        </p:grpSpPr>
        <p:grpSp>
          <p:nvGrpSpPr>
            <p:cNvPr id="1852" name="Group 1851">
              <a:extLst>
                <a:ext uri="{FF2B5EF4-FFF2-40B4-BE49-F238E27FC236}">
                  <a16:creationId xmlns:a16="http://schemas.microsoft.com/office/drawing/2014/main" id="{B4B9A329-0C63-4C40-802C-D3FEF8155EC8}"/>
                </a:ext>
              </a:extLst>
            </p:cNvPr>
            <p:cNvGrpSpPr/>
            <p:nvPr/>
          </p:nvGrpSpPr>
          <p:grpSpPr>
            <a:xfrm>
              <a:off x="9158313" y="3228434"/>
              <a:ext cx="2711556" cy="366260"/>
              <a:chOff x="9200711" y="3402854"/>
              <a:chExt cx="2711556" cy="366260"/>
            </a:xfrm>
          </p:grpSpPr>
          <p:grpSp>
            <p:nvGrpSpPr>
              <p:cNvPr id="2986" name="Group 2985">
                <a:extLst>
                  <a:ext uri="{FF2B5EF4-FFF2-40B4-BE49-F238E27FC236}">
                    <a16:creationId xmlns:a16="http://schemas.microsoft.com/office/drawing/2014/main" id="{53D17D19-3EAB-476C-B44B-3867976FDD80}"/>
                  </a:ext>
                </a:extLst>
              </p:cNvPr>
              <p:cNvGrpSpPr/>
              <p:nvPr/>
            </p:nvGrpSpPr>
            <p:grpSpPr>
              <a:xfrm>
                <a:off x="9353111" y="3540262"/>
                <a:ext cx="2559156" cy="228852"/>
                <a:chOff x="9200711" y="3402854"/>
                <a:chExt cx="2559156" cy="228852"/>
              </a:xfrm>
            </p:grpSpPr>
            <p:grpSp>
              <p:nvGrpSpPr>
                <p:cNvPr id="3128" name="Group 3127">
                  <a:extLst>
                    <a:ext uri="{FF2B5EF4-FFF2-40B4-BE49-F238E27FC236}">
                      <a16:creationId xmlns:a16="http://schemas.microsoft.com/office/drawing/2014/main" id="{41850D97-361F-4A56-8CF1-2A39432D8B6C}"/>
                    </a:ext>
                  </a:extLst>
                </p:cNvPr>
                <p:cNvGrpSpPr/>
                <p:nvPr/>
              </p:nvGrpSpPr>
              <p:grpSpPr>
                <a:xfrm>
                  <a:off x="9317642" y="3498938"/>
                  <a:ext cx="2442225" cy="132768"/>
                  <a:chOff x="9212027" y="3245397"/>
                  <a:chExt cx="2442225" cy="132768"/>
                </a:xfrm>
              </p:grpSpPr>
              <p:grpSp>
                <p:nvGrpSpPr>
                  <p:cNvPr id="3234" name="Group 3233">
                    <a:extLst>
                      <a:ext uri="{FF2B5EF4-FFF2-40B4-BE49-F238E27FC236}">
                        <a16:creationId xmlns:a16="http://schemas.microsoft.com/office/drawing/2014/main" id="{C28E281A-6D82-43D5-B973-ABED5A2F2524}"/>
                      </a:ext>
                    </a:extLst>
                  </p:cNvPr>
                  <p:cNvGrpSpPr/>
                  <p:nvPr/>
                </p:nvGrpSpPr>
                <p:grpSpPr>
                  <a:xfrm rot="10800000">
                    <a:off x="9212027" y="3245643"/>
                    <a:ext cx="1466460" cy="132522"/>
                    <a:chOff x="8504399" y="3362226"/>
                    <a:chExt cx="1466460" cy="132522"/>
                  </a:xfrm>
                </p:grpSpPr>
                <p:grpSp>
                  <p:nvGrpSpPr>
                    <p:cNvPr id="3252" name="Group 3251">
                      <a:extLst>
                        <a:ext uri="{FF2B5EF4-FFF2-40B4-BE49-F238E27FC236}">
                          <a16:creationId xmlns:a16="http://schemas.microsoft.com/office/drawing/2014/main" id="{9EC30969-ED2B-4F56-93D3-0A8E4BCFFCE0}"/>
                        </a:ext>
                      </a:extLst>
                    </p:cNvPr>
                    <p:cNvGrpSpPr/>
                    <p:nvPr/>
                  </p:nvGrpSpPr>
                  <p:grpSpPr>
                    <a:xfrm>
                      <a:off x="8504399" y="3362226"/>
                      <a:ext cx="977640" cy="132522"/>
                      <a:chOff x="3028343" y="3141951"/>
                      <a:chExt cx="804574" cy="132522"/>
                    </a:xfrm>
                  </p:grpSpPr>
                  <p:grpSp>
                    <p:nvGrpSpPr>
                      <p:cNvPr id="3258" name="Group 3257">
                        <a:extLst>
                          <a:ext uri="{FF2B5EF4-FFF2-40B4-BE49-F238E27FC236}">
                            <a16:creationId xmlns:a16="http://schemas.microsoft.com/office/drawing/2014/main" id="{7A722567-F111-4F87-A9F0-57699C306705}"/>
                          </a:ext>
                        </a:extLst>
                      </p:cNvPr>
                      <p:cNvGrpSpPr/>
                      <p:nvPr/>
                    </p:nvGrpSpPr>
                    <p:grpSpPr>
                      <a:xfrm>
                        <a:off x="3028343" y="3141952"/>
                        <a:ext cx="402287" cy="132521"/>
                        <a:chOff x="3028343" y="3141952"/>
                        <a:chExt cx="402287" cy="132521"/>
                      </a:xfrm>
                    </p:grpSpPr>
                    <p:sp>
                      <p:nvSpPr>
                        <p:cNvPr id="3264" name="Rectangle 3263">
                          <a:extLst>
                            <a:ext uri="{FF2B5EF4-FFF2-40B4-BE49-F238E27FC236}">
                              <a16:creationId xmlns:a16="http://schemas.microsoft.com/office/drawing/2014/main" id="{5AF1523F-EE6E-4D6F-AE80-9370608DB5A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5" name="Rectangle 3264">
                          <a:extLst>
                            <a:ext uri="{FF2B5EF4-FFF2-40B4-BE49-F238E27FC236}">
                              <a16:creationId xmlns:a16="http://schemas.microsoft.com/office/drawing/2014/main" id="{88AEA83A-B210-4DBD-9EA4-4B14A41F57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6" name="Rectangle 3265">
                          <a:extLst>
                            <a:ext uri="{FF2B5EF4-FFF2-40B4-BE49-F238E27FC236}">
                              <a16:creationId xmlns:a16="http://schemas.microsoft.com/office/drawing/2014/main" id="{3DE2E313-191B-4435-A617-8A59F5BF7A1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7" name="Rectangle 3266">
                          <a:extLst>
                            <a:ext uri="{FF2B5EF4-FFF2-40B4-BE49-F238E27FC236}">
                              <a16:creationId xmlns:a16="http://schemas.microsoft.com/office/drawing/2014/main" id="{9D34F781-2772-4EE8-BA83-F07D7FB7C5D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59" name="Group 3258">
                        <a:extLst>
                          <a:ext uri="{FF2B5EF4-FFF2-40B4-BE49-F238E27FC236}">
                            <a16:creationId xmlns:a16="http://schemas.microsoft.com/office/drawing/2014/main" id="{5E94FC2D-30BF-4AAD-9E13-46E4B8FCE7C4}"/>
                          </a:ext>
                        </a:extLst>
                      </p:cNvPr>
                      <p:cNvGrpSpPr/>
                      <p:nvPr/>
                    </p:nvGrpSpPr>
                    <p:grpSpPr>
                      <a:xfrm>
                        <a:off x="3430630" y="3141951"/>
                        <a:ext cx="402287" cy="132521"/>
                        <a:chOff x="3028343" y="3141952"/>
                        <a:chExt cx="402287" cy="132521"/>
                      </a:xfrm>
                    </p:grpSpPr>
                    <p:sp>
                      <p:nvSpPr>
                        <p:cNvPr id="3260" name="Rectangle 3259">
                          <a:extLst>
                            <a:ext uri="{FF2B5EF4-FFF2-40B4-BE49-F238E27FC236}">
                              <a16:creationId xmlns:a16="http://schemas.microsoft.com/office/drawing/2014/main" id="{9E61B67B-41A3-4B93-8ED8-FC84915498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1" name="Rectangle 3260">
                          <a:extLst>
                            <a:ext uri="{FF2B5EF4-FFF2-40B4-BE49-F238E27FC236}">
                              <a16:creationId xmlns:a16="http://schemas.microsoft.com/office/drawing/2014/main" id="{6B2972AC-E3E1-4337-A3CD-288994FDED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2" name="Rectangle 3261">
                          <a:extLst>
                            <a:ext uri="{FF2B5EF4-FFF2-40B4-BE49-F238E27FC236}">
                              <a16:creationId xmlns:a16="http://schemas.microsoft.com/office/drawing/2014/main" id="{7D8D2DC5-573B-4088-BD79-FE665C71E36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63" name="Rectangle 3262">
                          <a:extLst>
                            <a:ext uri="{FF2B5EF4-FFF2-40B4-BE49-F238E27FC236}">
                              <a16:creationId xmlns:a16="http://schemas.microsoft.com/office/drawing/2014/main" id="{BBACC85E-0FEE-494F-A76E-BE033DD5F3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53" name="Group 3252">
                      <a:extLst>
                        <a:ext uri="{FF2B5EF4-FFF2-40B4-BE49-F238E27FC236}">
                          <a16:creationId xmlns:a16="http://schemas.microsoft.com/office/drawing/2014/main" id="{ABC2E874-9D56-4FA0-97B4-42A5EE553413}"/>
                        </a:ext>
                      </a:extLst>
                    </p:cNvPr>
                    <p:cNvGrpSpPr/>
                    <p:nvPr/>
                  </p:nvGrpSpPr>
                  <p:grpSpPr>
                    <a:xfrm>
                      <a:off x="9482039" y="3362226"/>
                      <a:ext cx="488820" cy="132521"/>
                      <a:chOff x="3028343" y="3141952"/>
                      <a:chExt cx="402287" cy="132521"/>
                    </a:xfrm>
                  </p:grpSpPr>
                  <p:sp>
                    <p:nvSpPr>
                      <p:cNvPr id="3254" name="Rectangle 3253">
                        <a:extLst>
                          <a:ext uri="{FF2B5EF4-FFF2-40B4-BE49-F238E27FC236}">
                            <a16:creationId xmlns:a16="http://schemas.microsoft.com/office/drawing/2014/main" id="{3C538923-2290-4215-9C2A-15C7496BBE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5" name="Rectangle 3254">
                        <a:extLst>
                          <a:ext uri="{FF2B5EF4-FFF2-40B4-BE49-F238E27FC236}">
                            <a16:creationId xmlns:a16="http://schemas.microsoft.com/office/drawing/2014/main" id="{945A1B32-6CE7-4C8B-9E74-00FD353F60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6" name="Rectangle 3255">
                        <a:extLst>
                          <a:ext uri="{FF2B5EF4-FFF2-40B4-BE49-F238E27FC236}">
                            <a16:creationId xmlns:a16="http://schemas.microsoft.com/office/drawing/2014/main" id="{915B5073-C3C6-4190-A442-6456CB5BCAA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7" name="Rectangle 3256">
                        <a:extLst>
                          <a:ext uri="{FF2B5EF4-FFF2-40B4-BE49-F238E27FC236}">
                            <a16:creationId xmlns:a16="http://schemas.microsoft.com/office/drawing/2014/main" id="{1A0B80E7-5E94-4A2A-AB03-01148DC0CAA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5" name="Group 3234">
                    <a:extLst>
                      <a:ext uri="{FF2B5EF4-FFF2-40B4-BE49-F238E27FC236}">
                        <a16:creationId xmlns:a16="http://schemas.microsoft.com/office/drawing/2014/main" id="{17034C8F-EB6C-48B0-8855-82AF008BE8B6}"/>
                      </a:ext>
                    </a:extLst>
                  </p:cNvPr>
                  <p:cNvGrpSpPr/>
                  <p:nvPr/>
                </p:nvGrpSpPr>
                <p:grpSpPr>
                  <a:xfrm rot="10800000">
                    <a:off x="10187792" y="3245397"/>
                    <a:ext cx="1466460" cy="132522"/>
                    <a:chOff x="8504399" y="3362226"/>
                    <a:chExt cx="1466460" cy="132522"/>
                  </a:xfrm>
                </p:grpSpPr>
                <p:grpSp>
                  <p:nvGrpSpPr>
                    <p:cNvPr id="3236" name="Group 3235">
                      <a:extLst>
                        <a:ext uri="{FF2B5EF4-FFF2-40B4-BE49-F238E27FC236}">
                          <a16:creationId xmlns:a16="http://schemas.microsoft.com/office/drawing/2014/main" id="{FDDF8082-A4EC-433E-97DC-D9A479F28F04}"/>
                        </a:ext>
                      </a:extLst>
                    </p:cNvPr>
                    <p:cNvGrpSpPr/>
                    <p:nvPr/>
                  </p:nvGrpSpPr>
                  <p:grpSpPr>
                    <a:xfrm>
                      <a:off x="8504399" y="3362226"/>
                      <a:ext cx="977640" cy="132522"/>
                      <a:chOff x="3028343" y="3141951"/>
                      <a:chExt cx="804574" cy="132522"/>
                    </a:xfrm>
                  </p:grpSpPr>
                  <p:grpSp>
                    <p:nvGrpSpPr>
                      <p:cNvPr id="3242" name="Group 3241">
                        <a:extLst>
                          <a:ext uri="{FF2B5EF4-FFF2-40B4-BE49-F238E27FC236}">
                            <a16:creationId xmlns:a16="http://schemas.microsoft.com/office/drawing/2014/main" id="{E132B3A2-EF71-4045-A101-6B52704FF488}"/>
                          </a:ext>
                        </a:extLst>
                      </p:cNvPr>
                      <p:cNvGrpSpPr/>
                      <p:nvPr/>
                    </p:nvGrpSpPr>
                    <p:grpSpPr>
                      <a:xfrm>
                        <a:off x="3028343" y="3141952"/>
                        <a:ext cx="402287" cy="132521"/>
                        <a:chOff x="3028343" y="3141952"/>
                        <a:chExt cx="402287" cy="132521"/>
                      </a:xfrm>
                    </p:grpSpPr>
                    <p:sp>
                      <p:nvSpPr>
                        <p:cNvPr id="3248" name="Rectangle 3247">
                          <a:extLst>
                            <a:ext uri="{FF2B5EF4-FFF2-40B4-BE49-F238E27FC236}">
                              <a16:creationId xmlns:a16="http://schemas.microsoft.com/office/drawing/2014/main" id="{129458B0-22A8-46E1-855D-21306BA850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9" name="Rectangle 3248">
                          <a:extLst>
                            <a:ext uri="{FF2B5EF4-FFF2-40B4-BE49-F238E27FC236}">
                              <a16:creationId xmlns:a16="http://schemas.microsoft.com/office/drawing/2014/main" id="{845F8214-73A9-496E-91B0-44677FA012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0" name="Rectangle 3249">
                          <a:extLst>
                            <a:ext uri="{FF2B5EF4-FFF2-40B4-BE49-F238E27FC236}">
                              <a16:creationId xmlns:a16="http://schemas.microsoft.com/office/drawing/2014/main" id="{3063D5FF-05EA-48C3-9810-F24CA4A1807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51" name="Rectangle 3250">
                          <a:extLst>
                            <a:ext uri="{FF2B5EF4-FFF2-40B4-BE49-F238E27FC236}">
                              <a16:creationId xmlns:a16="http://schemas.microsoft.com/office/drawing/2014/main" id="{8FE05A4A-D3A4-4BDF-9D0C-F3CC950547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43" name="Group 3242">
                        <a:extLst>
                          <a:ext uri="{FF2B5EF4-FFF2-40B4-BE49-F238E27FC236}">
                            <a16:creationId xmlns:a16="http://schemas.microsoft.com/office/drawing/2014/main" id="{B9753936-C6ED-4397-83FA-04BB1FCB9410}"/>
                          </a:ext>
                        </a:extLst>
                      </p:cNvPr>
                      <p:cNvGrpSpPr/>
                      <p:nvPr/>
                    </p:nvGrpSpPr>
                    <p:grpSpPr>
                      <a:xfrm>
                        <a:off x="3430630" y="3141951"/>
                        <a:ext cx="402287" cy="132521"/>
                        <a:chOff x="3028343" y="3141952"/>
                        <a:chExt cx="402287" cy="132521"/>
                      </a:xfrm>
                    </p:grpSpPr>
                    <p:sp>
                      <p:nvSpPr>
                        <p:cNvPr id="3244" name="Rectangle 3243">
                          <a:extLst>
                            <a:ext uri="{FF2B5EF4-FFF2-40B4-BE49-F238E27FC236}">
                              <a16:creationId xmlns:a16="http://schemas.microsoft.com/office/drawing/2014/main" id="{8BB9BDC6-E5C4-4706-890F-DB6A1878EE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5" name="Rectangle 3244">
                          <a:extLst>
                            <a:ext uri="{FF2B5EF4-FFF2-40B4-BE49-F238E27FC236}">
                              <a16:creationId xmlns:a16="http://schemas.microsoft.com/office/drawing/2014/main" id="{6B500B4D-ED7F-4E36-9A24-866279B37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6" name="Rectangle 3245">
                          <a:extLst>
                            <a:ext uri="{FF2B5EF4-FFF2-40B4-BE49-F238E27FC236}">
                              <a16:creationId xmlns:a16="http://schemas.microsoft.com/office/drawing/2014/main" id="{92461AFF-1592-4914-864A-1D7261B0EE4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7" name="Rectangle 3246">
                          <a:extLst>
                            <a:ext uri="{FF2B5EF4-FFF2-40B4-BE49-F238E27FC236}">
                              <a16:creationId xmlns:a16="http://schemas.microsoft.com/office/drawing/2014/main" id="{5B2FCD6B-ABCB-473E-81C2-12832D681F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37" name="Group 3236">
                      <a:extLst>
                        <a:ext uri="{FF2B5EF4-FFF2-40B4-BE49-F238E27FC236}">
                          <a16:creationId xmlns:a16="http://schemas.microsoft.com/office/drawing/2014/main" id="{3E9DE4B5-11B2-4801-B2CE-361880D46422}"/>
                        </a:ext>
                      </a:extLst>
                    </p:cNvPr>
                    <p:cNvGrpSpPr/>
                    <p:nvPr/>
                  </p:nvGrpSpPr>
                  <p:grpSpPr>
                    <a:xfrm>
                      <a:off x="9482039" y="3362226"/>
                      <a:ext cx="488820" cy="132521"/>
                      <a:chOff x="3028343" y="3141952"/>
                      <a:chExt cx="402287" cy="132521"/>
                    </a:xfrm>
                  </p:grpSpPr>
                  <p:sp>
                    <p:nvSpPr>
                      <p:cNvPr id="3238" name="Rectangle 3237">
                        <a:extLst>
                          <a:ext uri="{FF2B5EF4-FFF2-40B4-BE49-F238E27FC236}">
                            <a16:creationId xmlns:a16="http://schemas.microsoft.com/office/drawing/2014/main" id="{807EE93F-C95F-4D53-864B-E783A4955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9" name="Rectangle 3238">
                        <a:extLst>
                          <a:ext uri="{FF2B5EF4-FFF2-40B4-BE49-F238E27FC236}">
                            <a16:creationId xmlns:a16="http://schemas.microsoft.com/office/drawing/2014/main" id="{BFBB10AD-F9A3-48AE-A09E-EFCA8A297EA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0" name="Rectangle 3239">
                        <a:extLst>
                          <a:ext uri="{FF2B5EF4-FFF2-40B4-BE49-F238E27FC236}">
                            <a16:creationId xmlns:a16="http://schemas.microsoft.com/office/drawing/2014/main" id="{94F3EC9C-830E-40BD-A773-D5A3A82C1A8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41" name="Rectangle 3240">
                        <a:extLst>
                          <a:ext uri="{FF2B5EF4-FFF2-40B4-BE49-F238E27FC236}">
                            <a16:creationId xmlns:a16="http://schemas.microsoft.com/office/drawing/2014/main" id="{5DAD0C1C-96CD-4ACB-A58E-961EEB6EB20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29" name="Group 3128">
                  <a:extLst>
                    <a:ext uri="{FF2B5EF4-FFF2-40B4-BE49-F238E27FC236}">
                      <a16:creationId xmlns:a16="http://schemas.microsoft.com/office/drawing/2014/main" id="{453733F4-504D-49C2-B4D7-E51C8C296D17}"/>
                    </a:ext>
                  </a:extLst>
                </p:cNvPr>
                <p:cNvGrpSpPr/>
                <p:nvPr/>
              </p:nvGrpSpPr>
              <p:grpSpPr>
                <a:xfrm>
                  <a:off x="9283155" y="3466557"/>
                  <a:ext cx="2442225" cy="132768"/>
                  <a:chOff x="9212027" y="3245397"/>
                  <a:chExt cx="2442225" cy="132768"/>
                </a:xfrm>
              </p:grpSpPr>
              <p:grpSp>
                <p:nvGrpSpPr>
                  <p:cNvPr id="3200" name="Group 3199">
                    <a:extLst>
                      <a:ext uri="{FF2B5EF4-FFF2-40B4-BE49-F238E27FC236}">
                        <a16:creationId xmlns:a16="http://schemas.microsoft.com/office/drawing/2014/main" id="{9FFA5E6C-EB8B-444E-AC9B-F4E4AAA087FD}"/>
                      </a:ext>
                    </a:extLst>
                  </p:cNvPr>
                  <p:cNvGrpSpPr/>
                  <p:nvPr/>
                </p:nvGrpSpPr>
                <p:grpSpPr>
                  <a:xfrm rot="10800000">
                    <a:off x="9212027" y="3245643"/>
                    <a:ext cx="1466460" cy="132522"/>
                    <a:chOff x="8504399" y="3362226"/>
                    <a:chExt cx="1466460" cy="132522"/>
                  </a:xfrm>
                </p:grpSpPr>
                <p:grpSp>
                  <p:nvGrpSpPr>
                    <p:cNvPr id="3218" name="Group 3217">
                      <a:extLst>
                        <a:ext uri="{FF2B5EF4-FFF2-40B4-BE49-F238E27FC236}">
                          <a16:creationId xmlns:a16="http://schemas.microsoft.com/office/drawing/2014/main" id="{B3FDDBDA-6D24-4ABD-BF6A-D308742DE2D9}"/>
                        </a:ext>
                      </a:extLst>
                    </p:cNvPr>
                    <p:cNvGrpSpPr/>
                    <p:nvPr/>
                  </p:nvGrpSpPr>
                  <p:grpSpPr>
                    <a:xfrm>
                      <a:off x="8504399" y="3362226"/>
                      <a:ext cx="977640" cy="132522"/>
                      <a:chOff x="3028343" y="3141951"/>
                      <a:chExt cx="804574" cy="132522"/>
                    </a:xfrm>
                  </p:grpSpPr>
                  <p:grpSp>
                    <p:nvGrpSpPr>
                      <p:cNvPr id="3224" name="Group 3223">
                        <a:extLst>
                          <a:ext uri="{FF2B5EF4-FFF2-40B4-BE49-F238E27FC236}">
                            <a16:creationId xmlns:a16="http://schemas.microsoft.com/office/drawing/2014/main" id="{4AB69991-A550-46BC-8554-27ADB7A40968}"/>
                          </a:ext>
                        </a:extLst>
                      </p:cNvPr>
                      <p:cNvGrpSpPr/>
                      <p:nvPr/>
                    </p:nvGrpSpPr>
                    <p:grpSpPr>
                      <a:xfrm>
                        <a:off x="3028343" y="3141952"/>
                        <a:ext cx="402287" cy="132521"/>
                        <a:chOff x="3028343" y="3141952"/>
                        <a:chExt cx="402287" cy="132521"/>
                      </a:xfrm>
                    </p:grpSpPr>
                    <p:sp>
                      <p:nvSpPr>
                        <p:cNvPr id="3230" name="Rectangle 3229">
                          <a:extLst>
                            <a:ext uri="{FF2B5EF4-FFF2-40B4-BE49-F238E27FC236}">
                              <a16:creationId xmlns:a16="http://schemas.microsoft.com/office/drawing/2014/main" id="{6E5A409D-2676-40B1-816E-C00669C705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1" name="Rectangle 3230">
                          <a:extLst>
                            <a:ext uri="{FF2B5EF4-FFF2-40B4-BE49-F238E27FC236}">
                              <a16:creationId xmlns:a16="http://schemas.microsoft.com/office/drawing/2014/main" id="{EA75A8FA-75BC-4D39-AB9E-95C25F36755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2" name="Rectangle 3231">
                          <a:extLst>
                            <a:ext uri="{FF2B5EF4-FFF2-40B4-BE49-F238E27FC236}">
                              <a16:creationId xmlns:a16="http://schemas.microsoft.com/office/drawing/2014/main" id="{FB7410A2-76DB-454D-9445-4682ADA6E5B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33" name="Rectangle 3232">
                          <a:extLst>
                            <a:ext uri="{FF2B5EF4-FFF2-40B4-BE49-F238E27FC236}">
                              <a16:creationId xmlns:a16="http://schemas.microsoft.com/office/drawing/2014/main" id="{3AFB2568-E82A-4263-9BE2-8EF4270D3FD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25" name="Group 3224">
                        <a:extLst>
                          <a:ext uri="{FF2B5EF4-FFF2-40B4-BE49-F238E27FC236}">
                            <a16:creationId xmlns:a16="http://schemas.microsoft.com/office/drawing/2014/main" id="{729F0D65-FCB0-4D12-9696-11841C7AFF56}"/>
                          </a:ext>
                        </a:extLst>
                      </p:cNvPr>
                      <p:cNvGrpSpPr/>
                      <p:nvPr/>
                    </p:nvGrpSpPr>
                    <p:grpSpPr>
                      <a:xfrm>
                        <a:off x="3430630" y="3141951"/>
                        <a:ext cx="402287" cy="132521"/>
                        <a:chOff x="3028343" y="3141952"/>
                        <a:chExt cx="402287" cy="132521"/>
                      </a:xfrm>
                    </p:grpSpPr>
                    <p:sp>
                      <p:nvSpPr>
                        <p:cNvPr id="3226" name="Rectangle 3225">
                          <a:extLst>
                            <a:ext uri="{FF2B5EF4-FFF2-40B4-BE49-F238E27FC236}">
                              <a16:creationId xmlns:a16="http://schemas.microsoft.com/office/drawing/2014/main" id="{4CBBCFEF-BB35-4B03-A8A4-A5356F407E8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7" name="Rectangle 3226">
                          <a:extLst>
                            <a:ext uri="{FF2B5EF4-FFF2-40B4-BE49-F238E27FC236}">
                              <a16:creationId xmlns:a16="http://schemas.microsoft.com/office/drawing/2014/main" id="{DD7C9DB4-FDD5-4084-98EE-56B196ECBA7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8" name="Rectangle 3227">
                          <a:extLst>
                            <a:ext uri="{FF2B5EF4-FFF2-40B4-BE49-F238E27FC236}">
                              <a16:creationId xmlns:a16="http://schemas.microsoft.com/office/drawing/2014/main" id="{6D70F562-1F55-4637-BD88-2D67360C42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9" name="Rectangle 3228">
                          <a:extLst>
                            <a:ext uri="{FF2B5EF4-FFF2-40B4-BE49-F238E27FC236}">
                              <a16:creationId xmlns:a16="http://schemas.microsoft.com/office/drawing/2014/main" id="{E6AA037E-D5A1-4F36-AD10-21680B016F9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19" name="Group 3218">
                      <a:extLst>
                        <a:ext uri="{FF2B5EF4-FFF2-40B4-BE49-F238E27FC236}">
                          <a16:creationId xmlns:a16="http://schemas.microsoft.com/office/drawing/2014/main" id="{56148EBA-A416-440A-A12E-39D0CD21FAD4}"/>
                        </a:ext>
                      </a:extLst>
                    </p:cNvPr>
                    <p:cNvGrpSpPr/>
                    <p:nvPr/>
                  </p:nvGrpSpPr>
                  <p:grpSpPr>
                    <a:xfrm>
                      <a:off x="9482039" y="3362226"/>
                      <a:ext cx="488820" cy="132521"/>
                      <a:chOff x="3028343" y="3141952"/>
                      <a:chExt cx="402287" cy="132521"/>
                    </a:xfrm>
                  </p:grpSpPr>
                  <p:sp>
                    <p:nvSpPr>
                      <p:cNvPr id="3220" name="Rectangle 3219">
                        <a:extLst>
                          <a:ext uri="{FF2B5EF4-FFF2-40B4-BE49-F238E27FC236}">
                            <a16:creationId xmlns:a16="http://schemas.microsoft.com/office/drawing/2014/main" id="{C2BEE049-4BB0-48EC-9379-412F1223C2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1" name="Rectangle 3220">
                        <a:extLst>
                          <a:ext uri="{FF2B5EF4-FFF2-40B4-BE49-F238E27FC236}">
                            <a16:creationId xmlns:a16="http://schemas.microsoft.com/office/drawing/2014/main" id="{C51B6A16-C030-4DF6-BD8C-3EFD501E8C8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2" name="Rectangle 3221">
                        <a:extLst>
                          <a:ext uri="{FF2B5EF4-FFF2-40B4-BE49-F238E27FC236}">
                            <a16:creationId xmlns:a16="http://schemas.microsoft.com/office/drawing/2014/main" id="{87E78240-B759-4F9F-9CFA-DCF29E6327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23" name="Rectangle 3222">
                        <a:extLst>
                          <a:ext uri="{FF2B5EF4-FFF2-40B4-BE49-F238E27FC236}">
                            <a16:creationId xmlns:a16="http://schemas.microsoft.com/office/drawing/2014/main" id="{467EEAEF-207D-44AE-B105-3535C75788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1" name="Group 3200">
                    <a:extLst>
                      <a:ext uri="{FF2B5EF4-FFF2-40B4-BE49-F238E27FC236}">
                        <a16:creationId xmlns:a16="http://schemas.microsoft.com/office/drawing/2014/main" id="{CA8395C4-3E7E-42AC-8D14-E306FB70B5B8}"/>
                      </a:ext>
                    </a:extLst>
                  </p:cNvPr>
                  <p:cNvGrpSpPr/>
                  <p:nvPr/>
                </p:nvGrpSpPr>
                <p:grpSpPr>
                  <a:xfrm rot="10800000">
                    <a:off x="10187792" y="3245397"/>
                    <a:ext cx="1466460" cy="132522"/>
                    <a:chOff x="8504399" y="3362226"/>
                    <a:chExt cx="1466460" cy="132522"/>
                  </a:xfrm>
                </p:grpSpPr>
                <p:grpSp>
                  <p:nvGrpSpPr>
                    <p:cNvPr id="3202" name="Group 3201">
                      <a:extLst>
                        <a:ext uri="{FF2B5EF4-FFF2-40B4-BE49-F238E27FC236}">
                          <a16:creationId xmlns:a16="http://schemas.microsoft.com/office/drawing/2014/main" id="{A6BAF197-94D5-4EA8-BB4A-3C4DD4A7F949}"/>
                        </a:ext>
                      </a:extLst>
                    </p:cNvPr>
                    <p:cNvGrpSpPr/>
                    <p:nvPr/>
                  </p:nvGrpSpPr>
                  <p:grpSpPr>
                    <a:xfrm>
                      <a:off x="8504399" y="3362226"/>
                      <a:ext cx="977640" cy="132522"/>
                      <a:chOff x="3028343" y="3141951"/>
                      <a:chExt cx="804574" cy="132522"/>
                    </a:xfrm>
                  </p:grpSpPr>
                  <p:grpSp>
                    <p:nvGrpSpPr>
                      <p:cNvPr id="3208" name="Group 3207">
                        <a:extLst>
                          <a:ext uri="{FF2B5EF4-FFF2-40B4-BE49-F238E27FC236}">
                            <a16:creationId xmlns:a16="http://schemas.microsoft.com/office/drawing/2014/main" id="{A4DF78BD-5D0C-468E-AA0B-2060EAF4B85F}"/>
                          </a:ext>
                        </a:extLst>
                      </p:cNvPr>
                      <p:cNvGrpSpPr/>
                      <p:nvPr/>
                    </p:nvGrpSpPr>
                    <p:grpSpPr>
                      <a:xfrm>
                        <a:off x="3028343" y="3141952"/>
                        <a:ext cx="402287" cy="132521"/>
                        <a:chOff x="3028343" y="3141952"/>
                        <a:chExt cx="402287" cy="132521"/>
                      </a:xfrm>
                    </p:grpSpPr>
                    <p:sp>
                      <p:nvSpPr>
                        <p:cNvPr id="3214" name="Rectangle 3213">
                          <a:extLst>
                            <a:ext uri="{FF2B5EF4-FFF2-40B4-BE49-F238E27FC236}">
                              <a16:creationId xmlns:a16="http://schemas.microsoft.com/office/drawing/2014/main" id="{54E9CC3C-5B2B-40C4-97F3-4919F5EED74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5" name="Rectangle 3214">
                          <a:extLst>
                            <a:ext uri="{FF2B5EF4-FFF2-40B4-BE49-F238E27FC236}">
                              <a16:creationId xmlns:a16="http://schemas.microsoft.com/office/drawing/2014/main" id="{0C0C2A86-64EB-4E1C-AF72-1C069DC07C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6" name="Rectangle 3215">
                          <a:extLst>
                            <a:ext uri="{FF2B5EF4-FFF2-40B4-BE49-F238E27FC236}">
                              <a16:creationId xmlns:a16="http://schemas.microsoft.com/office/drawing/2014/main" id="{180DFA99-5DE8-4FE3-97C4-957F78C2C28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7" name="Rectangle 3216">
                          <a:extLst>
                            <a:ext uri="{FF2B5EF4-FFF2-40B4-BE49-F238E27FC236}">
                              <a16:creationId xmlns:a16="http://schemas.microsoft.com/office/drawing/2014/main" id="{62347547-3C14-4A60-A4BD-2CB300A6F83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09" name="Group 3208">
                        <a:extLst>
                          <a:ext uri="{FF2B5EF4-FFF2-40B4-BE49-F238E27FC236}">
                            <a16:creationId xmlns:a16="http://schemas.microsoft.com/office/drawing/2014/main" id="{D145AF8C-7109-42C3-A450-16E21D205337}"/>
                          </a:ext>
                        </a:extLst>
                      </p:cNvPr>
                      <p:cNvGrpSpPr/>
                      <p:nvPr/>
                    </p:nvGrpSpPr>
                    <p:grpSpPr>
                      <a:xfrm>
                        <a:off x="3430630" y="3141951"/>
                        <a:ext cx="402287" cy="132521"/>
                        <a:chOff x="3028343" y="3141952"/>
                        <a:chExt cx="402287" cy="132521"/>
                      </a:xfrm>
                    </p:grpSpPr>
                    <p:sp>
                      <p:nvSpPr>
                        <p:cNvPr id="3210" name="Rectangle 3209">
                          <a:extLst>
                            <a:ext uri="{FF2B5EF4-FFF2-40B4-BE49-F238E27FC236}">
                              <a16:creationId xmlns:a16="http://schemas.microsoft.com/office/drawing/2014/main" id="{CB4B99A9-590A-40E9-9481-EC473C7A34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1" name="Rectangle 3210">
                          <a:extLst>
                            <a:ext uri="{FF2B5EF4-FFF2-40B4-BE49-F238E27FC236}">
                              <a16:creationId xmlns:a16="http://schemas.microsoft.com/office/drawing/2014/main" id="{DD174A3F-61AE-4A38-9E4D-1F008B2AF78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2" name="Rectangle 3211">
                          <a:extLst>
                            <a:ext uri="{FF2B5EF4-FFF2-40B4-BE49-F238E27FC236}">
                              <a16:creationId xmlns:a16="http://schemas.microsoft.com/office/drawing/2014/main" id="{A1184ECC-A424-428F-85D7-6EABD5F341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13" name="Rectangle 3212">
                          <a:extLst>
                            <a:ext uri="{FF2B5EF4-FFF2-40B4-BE49-F238E27FC236}">
                              <a16:creationId xmlns:a16="http://schemas.microsoft.com/office/drawing/2014/main" id="{C2A0AB87-90FF-437C-A021-89573F36F21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203" name="Group 3202">
                      <a:extLst>
                        <a:ext uri="{FF2B5EF4-FFF2-40B4-BE49-F238E27FC236}">
                          <a16:creationId xmlns:a16="http://schemas.microsoft.com/office/drawing/2014/main" id="{1EBE2ED7-7ECA-478B-9D85-3E60E9335B10}"/>
                        </a:ext>
                      </a:extLst>
                    </p:cNvPr>
                    <p:cNvGrpSpPr/>
                    <p:nvPr/>
                  </p:nvGrpSpPr>
                  <p:grpSpPr>
                    <a:xfrm>
                      <a:off x="9482039" y="3362226"/>
                      <a:ext cx="488820" cy="132521"/>
                      <a:chOff x="3028343" y="3141952"/>
                      <a:chExt cx="402287" cy="132521"/>
                    </a:xfrm>
                  </p:grpSpPr>
                  <p:sp>
                    <p:nvSpPr>
                      <p:cNvPr id="3204" name="Rectangle 3203">
                        <a:extLst>
                          <a:ext uri="{FF2B5EF4-FFF2-40B4-BE49-F238E27FC236}">
                            <a16:creationId xmlns:a16="http://schemas.microsoft.com/office/drawing/2014/main" id="{8C52C4E9-AE73-4A85-AB37-C06D660691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5" name="Rectangle 3204">
                        <a:extLst>
                          <a:ext uri="{FF2B5EF4-FFF2-40B4-BE49-F238E27FC236}">
                            <a16:creationId xmlns:a16="http://schemas.microsoft.com/office/drawing/2014/main" id="{602BF8C6-C220-4757-8136-3834D2A724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6" name="Rectangle 3205">
                        <a:extLst>
                          <a:ext uri="{FF2B5EF4-FFF2-40B4-BE49-F238E27FC236}">
                            <a16:creationId xmlns:a16="http://schemas.microsoft.com/office/drawing/2014/main" id="{2C7B96EF-E424-4B73-AD06-5C0040FB137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07" name="Rectangle 3206">
                        <a:extLst>
                          <a:ext uri="{FF2B5EF4-FFF2-40B4-BE49-F238E27FC236}">
                            <a16:creationId xmlns:a16="http://schemas.microsoft.com/office/drawing/2014/main" id="{5299AFB0-EEBD-45C0-92F8-1BC36D88CC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0" name="Group 3129">
                  <a:extLst>
                    <a:ext uri="{FF2B5EF4-FFF2-40B4-BE49-F238E27FC236}">
                      <a16:creationId xmlns:a16="http://schemas.microsoft.com/office/drawing/2014/main" id="{BFEE14EE-A3E0-4BF5-BF2B-8EC57B99BF61}"/>
                    </a:ext>
                  </a:extLst>
                </p:cNvPr>
                <p:cNvGrpSpPr/>
                <p:nvPr/>
              </p:nvGrpSpPr>
              <p:grpSpPr>
                <a:xfrm>
                  <a:off x="9242489" y="3431867"/>
                  <a:ext cx="2442225" cy="132768"/>
                  <a:chOff x="9212027" y="3245397"/>
                  <a:chExt cx="2442225" cy="132768"/>
                </a:xfrm>
              </p:grpSpPr>
              <p:grpSp>
                <p:nvGrpSpPr>
                  <p:cNvPr id="3166" name="Group 3165">
                    <a:extLst>
                      <a:ext uri="{FF2B5EF4-FFF2-40B4-BE49-F238E27FC236}">
                        <a16:creationId xmlns:a16="http://schemas.microsoft.com/office/drawing/2014/main" id="{4E4AEA2D-83C2-4F6C-89F4-6872865A04FE}"/>
                      </a:ext>
                    </a:extLst>
                  </p:cNvPr>
                  <p:cNvGrpSpPr/>
                  <p:nvPr/>
                </p:nvGrpSpPr>
                <p:grpSpPr>
                  <a:xfrm rot="10800000">
                    <a:off x="9212027" y="3245643"/>
                    <a:ext cx="1466460" cy="132522"/>
                    <a:chOff x="8504399" y="3362226"/>
                    <a:chExt cx="1466460" cy="132522"/>
                  </a:xfrm>
                </p:grpSpPr>
                <p:grpSp>
                  <p:nvGrpSpPr>
                    <p:cNvPr id="3184" name="Group 3183">
                      <a:extLst>
                        <a:ext uri="{FF2B5EF4-FFF2-40B4-BE49-F238E27FC236}">
                          <a16:creationId xmlns:a16="http://schemas.microsoft.com/office/drawing/2014/main" id="{C6C648A2-A76A-465E-9DF2-4A9BC5F33577}"/>
                        </a:ext>
                      </a:extLst>
                    </p:cNvPr>
                    <p:cNvGrpSpPr/>
                    <p:nvPr/>
                  </p:nvGrpSpPr>
                  <p:grpSpPr>
                    <a:xfrm>
                      <a:off x="8504399" y="3362226"/>
                      <a:ext cx="977640" cy="132522"/>
                      <a:chOff x="3028343" y="3141951"/>
                      <a:chExt cx="804574" cy="132522"/>
                    </a:xfrm>
                  </p:grpSpPr>
                  <p:grpSp>
                    <p:nvGrpSpPr>
                      <p:cNvPr id="3190" name="Group 3189">
                        <a:extLst>
                          <a:ext uri="{FF2B5EF4-FFF2-40B4-BE49-F238E27FC236}">
                            <a16:creationId xmlns:a16="http://schemas.microsoft.com/office/drawing/2014/main" id="{296D5BF6-5339-47F4-8855-9D25DBF71928}"/>
                          </a:ext>
                        </a:extLst>
                      </p:cNvPr>
                      <p:cNvGrpSpPr/>
                      <p:nvPr/>
                    </p:nvGrpSpPr>
                    <p:grpSpPr>
                      <a:xfrm>
                        <a:off x="3028343" y="3141952"/>
                        <a:ext cx="402287" cy="132521"/>
                        <a:chOff x="3028343" y="3141952"/>
                        <a:chExt cx="402287" cy="132521"/>
                      </a:xfrm>
                    </p:grpSpPr>
                    <p:sp>
                      <p:nvSpPr>
                        <p:cNvPr id="3196" name="Rectangle 3195">
                          <a:extLst>
                            <a:ext uri="{FF2B5EF4-FFF2-40B4-BE49-F238E27FC236}">
                              <a16:creationId xmlns:a16="http://schemas.microsoft.com/office/drawing/2014/main" id="{51686FDD-C320-41E4-A4A7-2B21E019D2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7" name="Rectangle 3196">
                          <a:extLst>
                            <a:ext uri="{FF2B5EF4-FFF2-40B4-BE49-F238E27FC236}">
                              <a16:creationId xmlns:a16="http://schemas.microsoft.com/office/drawing/2014/main" id="{5528D8A9-9F5E-4502-B202-E573B882325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8" name="Rectangle 3197">
                          <a:extLst>
                            <a:ext uri="{FF2B5EF4-FFF2-40B4-BE49-F238E27FC236}">
                              <a16:creationId xmlns:a16="http://schemas.microsoft.com/office/drawing/2014/main" id="{559F3664-CAC6-4008-9545-E4348A209C7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9" name="Rectangle 3198">
                          <a:extLst>
                            <a:ext uri="{FF2B5EF4-FFF2-40B4-BE49-F238E27FC236}">
                              <a16:creationId xmlns:a16="http://schemas.microsoft.com/office/drawing/2014/main" id="{5DD31772-352B-49B1-B234-B0201A0E645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91" name="Group 3190">
                        <a:extLst>
                          <a:ext uri="{FF2B5EF4-FFF2-40B4-BE49-F238E27FC236}">
                            <a16:creationId xmlns:a16="http://schemas.microsoft.com/office/drawing/2014/main" id="{31549038-9427-4B00-8D72-5AC758178632}"/>
                          </a:ext>
                        </a:extLst>
                      </p:cNvPr>
                      <p:cNvGrpSpPr/>
                      <p:nvPr/>
                    </p:nvGrpSpPr>
                    <p:grpSpPr>
                      <a:xfrm>
                        <a:off x="3430630" y="3141951"/>
                        <a:ext cx="402287" cy="132521"/>
                        <a:chOff x="3028343" y="3141952"/>
                        <a:chExt cx="402287" cy="132521"/>
                      </a:xfrm>
                    </p:grpSpPr>
                    <p:sp>
                      <p:nvSpPr>
                        <p:cNvPr id="3192" name="Rectangle 3191">
                          <a:extLst>
                            <a:ext uri="{FF2B5EF4-FFF2-40B4-BE49-F238E27FC236}">
                              <a16:creationId xmlns:a16="http://schemas.microsoft.com/office/drawing/2014/main" id="{A4A000F2-7701-4E5B-89DC-351C006468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3" name="Rectangle 3192">
                          <a:extLst>
                            <a:ext uri="{FF2B5EF4-FFF2-40B4-BE49-F238E27FC236}">
                              <a16:creationId xmlns:a16="http://schemas.microsoft.com/office/drawing/2014/main" id="{06FD5508-EEC9-4EEE-BA43-A2DE84A403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4" name="Rectangle 3193">
                          <a:extLst>
                            <a:ext uri="{FF2B5EF4-FFF2-40B4-BE49-F238E27FC236}">
                              <a16:creationId xmlns:a16="http://schemas.microsoft.com/office/drawing/2014/main" id="{A6835C52-D976-4F31-B3DE-C67226AC87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95" name="Rectangle 3194">
                          <a:extLst>
                            <a:ext uri="{FF2B5EF4-FFF2-40B4-BE49-F238E27FC236}">
                              <a16:creationId xmlns:a16="http://schemas.microsoft.com/office/drawing/2014/main" id="{56EE1123-6D6E-4666-A59C-D654F5DF0E8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85" name="Group 3184">
                      <a:extLst>
                        <a:ext uri="{FF2B5EF4-FFF2-40B4-BE49-F238E27FC236}">
                          <a16:creationId xmlns:a16="http://schemas.microsoft.com/office/drawing/2014/main" id="{7A86E30A-9697-4674-9952-C581418FF5CE}"/>
                        </a:ext>
                      </a:extLst>
                    </p:cNvPr>
                    <p:cNvGrpSpPr/>
                    <p:nvPr/>
                  </p:nvGrpSpPr>
                  <p:grpSpPr>
                    <a:xfrm>
                      <a:off x="9482039" y="3362226"/>
                      <a:ext cx="488820" cy="132521"/>
                      <a:chOff x="3028343" y="3141952"/>
                      <a:chExt cx="402287" cy="132521"/>
                    </a:xfrm>
                  </p:grpSpPr>
                  <p:sp>
                    <p:nvSpPr>
                      <p:cNvPr id="3186" name="Rectangle 3185">
                        <a:extLst>
                          <a:ext uri="{FF2B5EF4-FFF2-40B4-BE49-F238E27FC236}">
                            <a16:creationId xmlns:a16="http://schemas.microsoft.com/office/drawing/2014/main" id="{115BDC0D-5B4F-4453-B2EB-41AC2F91EEA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7" name="Rectangle 3186">
                        <a:extLst>
                          <a:ext uri="{FF2B5EF4-FFF2-40B4-BE49-F238E27FC236}">
                            <a16:creationId xmlns:a16="http://schemas.microsoft.com/office/drawing/2014/main" id="{0BEE3795-2D5B-4742-BAD9-21C674339C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8" name="Rectangle 3187">
                        <a:extLst>
                          <a:ext uri="{FF2B5EF4-FFF2-40B4-BE49-F238E27FC236}">
                            <a16:creationId xmlns:a16="http://schemas.microsoft.com/office/drawing/2014/main" id="{FC56DE03-5A25-4F24-BAB4-B42C4483D29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9" name="Rectangle 3188">
                        <a:extLst>
                          <a:ext uri="{FF2B5EF4-FFF2-40B4-BE49-F238E27FC236}">
                            <a16:creationId xmlns:a16="http://schemas.microsoft.com/office/drawing/2014/main" id="{65AE808E-3ACD-40C6-B5CE-ABE19744B9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7" name="Group 3166">
                    <a:extLst>
                      <a:ext uri="{FF2B5EF4-FFF2-40B4-BE49-F238E27FC236}">
                        <a16:creationId xmlns:a16="http://schemas.microsoft.com/office/drawing/2014/main" id="{6DAF8577-FB17-42DB-A2DD-069939028D6F}"/>
                      </a:ext>
                    </a:extLst>
                  </p:cNvPr>
                  <p:cNvGrpSpPr/>
                  <p:nvPr/>
                </p:nvGrpSpPr>
                <p:grpSpPr>
                  <a:xfrm rot="10800000">
                    <a:off x="10187792" y="3245397"/>
                    <a:ext cx="1466460" cy="132522"/>
                    <a:chOff x="8504399" y="3362226"/>
                    <a:chExt cx="1466460" cy="132522"/>
                  </a:xfrm>
                </p:grpSpPr>
                <p:grpSp>
                  <p:nvGrpSpPr>
                    <p:cNvPr id="3168" name="Group 3167">
                      <a:extLst>
                        <a:ext uri="{FF2B5EF4-FFF2-40B4-BE49-F238E27FC236}">
                          <a16:creationId xmlns:a16="http://schemas.microsoft.com/office/drawing/2014/main" id="{C72C8A91-2778-4E8C-BD4A-0CFA06D6B996}"/>
                        </a:ext>
                      </a:extLst>
                    </p:cNvPr>
                    <p:cNvGrpSpPr/>
                    <p:nvPr/>
                  </p:nvGrpSpPr>
                  <p:grpSpPr>
                    <a:xfrm>
                      <a:off x="8504399" y="3362226"/>
                      <a:ext cx="977640" cy="132522"/>
                      <a:chOff x="3028343" y="3141951"/>
                      <a:chExt cx="804574" cy="132522"/>
                    </a:xfrm>
                  </p:grpSpPr>
                  <p:grpSp>
                    <p:nvGrpSpPr>
                      <p:cNvPr id="3174" name="Group 3173">
                        <a:extLst>
                          <a:ext uri="{FF2B5EF4-FFF2-40B4-BE49-F238E27FC236}">
                            <a16:creationId xmlns:a16="http://schemas.microsoft.com/office/drawing/2014/main" id="{55662DAA-15E8-4DBF-86DC-CAC9235ADF2B}"/>
                          </a:ext>
                        </a:extLst>
                      </p:cNvPr>
                      <p:cNvGrpSpPr/>
                      <p:nvPr/>
                    </p:nvGrpSpPr>
                    <p:grpSpPr>
                      <a:xfrm>
                        <a:off x="3028343" y="3141952"/>
                        <a:ext cx="402287" cy="132521"/>
                        <a:chOff x="3028343" y="3141952"/>
                        <a:chExt cx="402287" cy="132521"/>
                      </a:xfrm>
                    </p:grpSpPr>
                    <p:sp>
                      <p:nvSpPr>
                        <p:cNvPr id="3180" name="Rectangle 3179">
                          <a:extLst>
                            <a:ext uri="{FF2B5EF4-FFF2-40B4-BE49-F238E27FC236}">
                              <a16:creationId xmlns:a16="http://schemas.microsoft.com/office/drawing/2014/main" id="{ADDC9EBD-4196-418C-8F19-15B85603F1B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1" name="Rectangle 3180">
                          <a:extLst>
                            <a:ext uri="{FF2B5EF4-FFF2-40B4-BE49-F238E27FC236}">
                              <a16:creationId xmlns:a16="http://schemas.microsoft.com/office/drawing/2014/main" id="{01B678E7-7BC7-42D9-B948-669BE067B1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2" name="Rectangle 3181">
                          <a:extLst>
                            <a:ext uri="{FF2B5EF4-FFF2-40B4-BE49-F238E27FC236}">
                              <a16:creationId xmlns:a16="http://schemas.microsoft.com/office/drawing/2014/main" id="{277EB1A2-EAD3-40F1-9649-120C3C1F129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83" name="Rectangle 3182">
                          <a:extLst>
                            <a:ext uri="{FF2B5EF4-FFF2-40B4-BE49-F238E27FC236}">
                              <a16:creationId xmlns:a16="http://schemas.microsoft.com/office/drawing/2014/main" id="{33DA3C7A-2F9C-4E32-A8EA-1A1688FDEF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75" name="Group 3174">
                        <a:extLst>
                          <a:ext uri="{FF2B5EF4-FFF2-40B4-BE49-F238E27FC236}">
                            <a16:creationId xmlns:a16="http://schemas.microsoft.com/office/drawing/2014/main" id="{7782DD79-0A97-4C6D-8DDE-B4CC46BAC491}"/>
                          </a:ext>
                        </a:extLst>
                      </p:cNvPr>
                      <p:cNvGrpSpPr/>
                      <p:nvPr/>
                    </p:nvGrpSpPr>
                    <p:grpSpPr>
                      <a:xfrm>
                        <a:off x="3430630" y="3141951"/>
                        <a:ext cx="402287" cy="132521"/>
                        <a:chOff x="3028343" y="3141952"/>
                        <a:chExt cx="402287" cy="132521"/>
                      </a:xfrm>
                    </p:grpSpPr>
                    <p:sp>
                      <p:nvSpPr>
                        <p:cNvPr id="3176" name="Rectangle 3175">
                          <a:extLst>
                            <a:ext uri="{FF2B5EF4-FFF2-40B4-BE49-F238E27FC236}">
                              <a16:creationId xmlns:a16="http://schemas.microsoft.com/office/drawing/2014/main" id="{4C9F4B49-8D62-4987-8997-8BDD24E3BC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7" name="Rectangle 3176">
                          <a:extLst>
                            <a:ext uri="{FF2B5EF4-FFF2-40B4-BE49-F238E27FC236}">
                              <a16:creationId xmlns:a16="http://schemas.microsoft.com/office/drawing/2014/main" id="{88C9470A-647E-4D6B-93BB-92E892C417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8" name="Rectangle 3177">
                          <a:extLst>
                            <a:ext uri="{FF2B5EF4-FFF2-40B4-BE49-F238E27FC236}">
                              <a16:creationId xmlns:a16="http://schemas.microsoft.com/office/drawing/2014/main" id="{522B6B7F-8784-4831-8A42-24E1158C20F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9" name="Rectangle 3178">
                          <a:extLst>
                            <a:ext uri="{FF2B5EF4-FFF2-40B4-BE49-F238E27FC236}">
                              <a16:creationId xmlns:a16="http://schemas.microsoft.com/office/drawing/2014/main" id="{CE63796D-ABF9-44CD-BF4C-B0A1033A7F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69" name="Group 3168">
                      <a:extLst>
                        <a:ext uri="{FF2B5EF4-FFF2-40B4-BE49-F238E27FC236}">
                          <a16:creationId xmlns:a16="http://schemas.microsoft.com/office/drawing/2014/main" id="{E3713949-A96F-43F1-8D70-8195BB28D875}"/>
                        </a:ext>
                      </a:extLst>
                    </p:cNvPr>
                    <p:cNvGrpSpPr/>
                    <p:nvPr/>
                  </p:nvGrpSpPr>
                  <p:grpSpPr>
                    <a:xfrm>
                      <a:off x="9482039" y="3362226"/>
                      <a:ext cx="488820" cy="132521"/>
                      <a:chOff x="3028343" y="3141952"/>
                      <a:chExt cx="402287" cy="132521"/>
                    </a:xfrm>
                  </p:grpSpPr>
                  <p:sp>
                    <p:nvSpPr>
                      <p:cNvPr id="3170" name="Rectangle 3169">
                        <a:extLst>
                          <a:ext uri="{FF2B5EF4-FFF2-40B4-BE49-F238E27FC236}">
                            <a16:creationId xmlns:a16="http://schemas.microsoft.com/office/drawing/2014/main" id="{0FD33895-2C0C-4CC9-9F31-11F672B98A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1" name="Rectangle 3170">
                        <a:extLst>
                          <a:ext uri="{FF2B5EF4-FFF2-40B4-BE49-F238E27FC236}">
                            <a16:creationId xmlns:a16="http://schemas.microsoft.com/office/drawing/2014/main" id="{1BA9B60B-6BA7-4AF2-805C-A6825DEB358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2" name="Rectangle 3171">
                        <a:extLst>
                          <a:ext uri="{FF2B5EF4-FFF2-40B4-BE49-F238E27FC236}">
                            <a16:creationId xmlns:a16="http://schemas.microsoft.com/office/drawing/2014/main" id="{4CF819DC-C280-45EB-95D1-CEEE47A48C6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73" name="Rectangle 3172">
                        <a:extLst>
                          <a:ext uri="{FF2B5EF4-FFF2-40B4-BE49-F238E27FC236}">
                            <a16:creationId xmlns:a16="http://schemas.microsoft.com/office/drawing/2014/main" id="{078F65FB-153D-429B-81BE-9AC9F860C82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3131" name="Group 3130">
                  <a:extLst>
                    <a:ext uri="{FF2B5EF4-FFF2-40B4-BE49-F238E27FC236}">
                      <a16:creationId xmlns:a16="http://schemas.microsoft.com/office/drawing/2014/main" id="{F040C234-C975-4D30-B9CD-D3DAE7184DC3}"/>
                    </a:ext>
                  </a:extLst>
                </p:cNvPr>
                <p:cNvGrpSpPr/>
                <p:nvPr/>
              </p:nvGrpSpPr>
              <p:grpSpPr>
                <a:xfrm>
                  <a:off x="9200711" y="3402854"/>
                  <a:ext cx="2442225" cy="132768"/>
                  <a:chOff x="9212027" y="3245397"/>
                  <a:chExt cx="2442225" cy="132768"/>
                </a:xfrm>
              </p:grpSpPr>
              <p:grpSp>
                <p:nvGrpSpPr>
                  <p:cNvPr id="3132" name="Group 3131">
                    <a:extLst>
                      <a:ext uri="{FF2B5EF4-FFF2-40B4-BE49-F238E27FC236}">
                        <a16:creationId xmlns:a16="http://schemas.microsoft.com/office/drawing/2014/main" id="{57BEABF7-7A6F-4A91-BC32-3BECEBDEA3CB}"/>
                      </a:ext>
                    </a:extLst>
                  </p:cNvPr>
                  <p:cNvGrpSpPr/>
                  <p:nvPr/>
                </p:nvGrpSpPr>
                <p:grpSpPr>
                  <a:xfrm rot="10800000">
                    <a:off x="9212027" y="3245643"/>
                    <a:ext cx="1466460" cy="132522"/>
                    <a:chOff x="8504399" y="3362226"/>
                    <a:chExt cx="1466460" cy="132522"/>
                  </a:xfrm>
                </p:grpSpPr>
                <p:grpSp>
                  <p:nvGrpSpPr>
                    <p:cNvPr id="3150" name="Group 3149">
                      <a:extLst>
                        <a:ext uri="{FF2B5EF4-FFF2-40B4-BE49-F238E27FC236}">
                          <a16:creationId xmlns:a16="http://schemas.microsoft.com/office/drawing/2014/main" id="{598794A3-B4A7-4AB9-9340-0B8497078705}"/>
                        </a:ext>
                      </a:extLst>
                    </p:cNvPr>
                    <p:cNvGrpSpPr/>
                    <p:nvPr/>
                  </p:nvGrpSpPr>
                  <p:grpSpPr>
                    <a:xfrm>
                      <a:off x="8504399" y="3362226"/>
                      <a:ext cx="977640" cy="132522"/>
                      <a:chOff x="3028343" y="3141951"/>
                      <a:chExt cx="804574" cy="132522"/>
                    </a:xfrm>
                  </p:grpSpPr>
                  <p:grpSp>
                    <p:nvGrpSpPr>
                      <p:cNvPr id="3156" name="Group 3155">
                        <a:extLst>
                          <a:ext uri="{FF2B5EF4-FFF2-40B4-BE49-F238E27FC236}">
                            <a16:creationId xmlns:a16="http://schemas.microsoft.com/office/drawing/2014/main" id="{38113E06-9BA9-4D7F-B033-0454A65C3215}"/>
                          </a:ext>
                        </a:extLst>
                      </p:cNvPr>
                      <p:cNvGrpSpPr/>
                      <p:nvPr/>
                    </p:nvGrpSpPr>
                    <p:grpSpPr>
                      <a:xfrm>
                        <a:off x="3028343" y="3141952"/>
                        <a:ext cx="402287" cy="132521"/>
                        <a:chOff x="3028343" y="3141952"/>
                        <a:chExt cx="402287" cy="132521"/>
                      </a:xfrm>
                    </p:grpSpPr>
                    <p:sp>
                      <p:nvSpPr>
                        <p:cNvPr id="3162" name="Rectangle 3161">
                          <a:extLst>
                            <a:ext uri="{FF2B5EF4-FFF2-40B4-BE49-F238E27FC236}">
                              <a16:creationId xmlns:a16="http://schemas.microsoft.com/office/drawing/2014/main" id="{C81F97DD-81E4-48DC-9C64-EBB6253FBA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3" name="Rectangle 3162">
                          <a:extLst>
                            <a:ext uri="{FF2B5EF4-FFF2-40B4-BE49-F238E27FC236}">
                              <a16:creationId xmlns:a16="http://schemas.microsoft.com/office/drawing/2014/main" id="{B57D4D31-83BD-4D39-A00A-7F99C0773A6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4" name="Rectangle 3163">
                          <a:extLst>
                            <a:ext uri="{FF2B5EF4-FFF2-40B4-BE49-F238E27FC236}">
                              <a16:creationId xmlns:a16="http://schemas.microsoft.com/office/drawing/2014/main" id="{543C94E0-6F5B-47AE-A6A2-C791DC3A756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5" name="Rectangle 3164">
                          <a:extLst>
                            <a:ext uri="{FF2B5EF4-FFF2-40B4-BE49-F238E27FC236}">
                              <a16:creationId xmlns:a16="http://schemas.microsoft.com/office/drawing/2014/main" id="{1A7A685E-55B1-4EB3-8F17-9935B03E419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57" name="Group 3156">
                        <a:extLst>
                          <a:ext uri="{FF2B5EF4-FFF2-40B4-BE49-F238E27FC236}">
                            <a16:creationId xmlns:a16="http://schemas.microsoft.com/office/drawing/2014/main" id="{69F28410-0C7F-4C72-92C0-487E62344B79}"/>
                          </a:ext>
                        </a:extLst>
                      </p:cNvPr>
                      <p:cNvGrpSpPr/>
                      <p:nvPr/>
                    </p:nvGrpSpPr>
                    <p:grpSpPr>
                      <a:xfrm>
                        <a:off x="3430630" y="3141951"/>
                        <a:ext cx="402287" cy="132521"/>
                        <a:chOff x="3028343" y="3141952"/>
                        <a:chExt cx="402287" cy="132521"/>
                      </a:xfrm>
                    </p:grpSpPr>
                    <p:sp>
                      <p:nvSpPr>
                        <p:cNvPr id="3158" name="Rectangle 3157">
                          <a:extLst>
                            <a:ext uri="{FF2B5EF4-FFF2-40B4-BE49-F238E27FC236}">
                              <a16:creationId xmlns:a16="http://schemas.microsoft.com/office/drawing/2014/main" id="{4C26B779-EA39-4529-BFEA-F6229E2366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9" name="Rectangle 3158">
                          <a:extLst>
                            <a:ext uri="{FF2B5EF4-FFF2-40B4-BE49-F238E27FC236}">
                              <a16:creationId xmlns:a16="http://schemas.microsoft.com/office/drawing/2014/main" id="{D56EF04D-B10C-4318-A370-489C2CE107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0" name="Rectangle 3159">
                          <a:extLst>
                            <a:ext uri="{FF2B5EF4-FFF2-40B4-BE49-F238E27FC236}">
                              <a16:creationId xmlns:a16="http://schemas.microsoft.com/office/drawing/2014/main" id="{B0C5B964-FAFA-4C32-9648-CECB90D91B3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61" name="Rectangle 3160">
                          <a:extLst>
                            <a:ext uri="{FF2B5EF4-FFF2-40B4-BE49-F238E27FC236}">
                              <a16:creationId xmlns:a16="http://schemas.microsoft.com/office/drawing/2014/main" id="{3E1A929F-F3EB-41D8-B116-EAF331B80A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51" name="Group 3150">
                      <a:extLst>
                        <a:ext uri="{FF2B5EF4-FFF2-40B4-BE49-F238E27FC236}">
                          <a16:creationId xmlns:a16="http://schemas.microsoft.com/office/drawing/2014/main" id="{2D64DEF0-B5C2-4340-B197-6F5BFFB59027}"/>
                        </a:ext>
                      </a:extLst>
                    </p:cNvPr>
                    <p:cNvGrpSpPr/>
                    <p:nvPr/>
                  </p:nvGrpSpPr>
                  <p:grpSpPr>
                    <a:xfrm>
                      <a:off x="9482039" y="3362226"/>
                      <a:ext cx="488820" cy="132521"/>
                      <a:chOff x="3028343" y="3141952"/>
                      <a:chExt cx="402287" cy="132521"/>
                    </a:xfrm>
                  </p:grpSpPr>
                  <p:sp>
                    <p:nvSpPr>
                      <p:cNvPr id="3152" name="Rectangle 3151">
                        <a:extLst>
                          <a:ext uri="{FF2B5EF4-FFF2-40B4-BE49-F238E27FC236}">
                            <a16:creationId xmlns:a16="http://schemas.microsoft.com/office/drawing/2014/main" id="{233799D6-FDF3-42CD-85D3-B511BF059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3" name="Rectangle 3152">
                        <a:extLst>
                          <a:ext uri="{FF2B5EF4-FFF2-40B4-BE49-F238E27FC236}">
                            <a16:creationId xmlns:a16="http://schemas.microsoft.com/office/drawing/2014/main" id="{B6D88867-BE62-4FCA-8C9E-2B934D65227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4" name="Rectangle 3153">
                        <a:extLst>
                          <a:ext uri="{FF2B5EF4-FFF2-40B4-BE49-F238E27FC236}">
                            <a16:creationId xmlns:a16="http://schemas.microsoft.com/office/drawing/2014/main" id="{6AE8F198-E01A-4EB4-A473-D820CC4FBE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55" name="Rectangle 3154">
                        <a:extLst>
                          <a:ext uri="{FF2B5EF4-FFF2-40B4-BE49-F238E27FC236}">
                            <a16:creationId xmlns:a16="http://schemas.microsoft.com/office/drawing/2014/main" id="{F57716D0-ECF4-4F64-8546-27AE828AB8C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3" name="Group 3132">
                    <a:extLst>
                      <a:ext uri="{FF2B5EF4-FFF2-40B4-BE49-F238E27FC236}">
                        <a16:creationId xmlns:a16="http://schemas.microsoft.com/office/drawing/2014/main" id="{4B6B92AF-3B37-4034-BF02-9C0EF82EDD7B}"/>
                      </a:ext>
                    </a:extLst>
                  </p:cNvPr>
                  <p:cNvGrpSpPr/>
                  <p:nvPr/>
                </p:nvGrpSpPr>
                <p:grpSpPr>
                  <a:xfrm rot="10800000">
                    <a:off x="10187792" y="3245397"/>
                    <a:ext cx="1466460" cy="132522"/>
                    <a:chOff x="8504399" y="3362226"/>
                    <a:chExt cx="1466460" cy="132522"/>
                  </a:xfrm>
                </p:grpSpPr>
                <p:grpSp>
                  <p:nvGrpSpPr>
                    <p:cNvPr id="3134" name="Group 3133">
                      <a:extLst>
                        <a:ext uri="{FF2B5EF4-FFF2-40B4-BE49-F238E27FC236}">
                          <a16:creationId xmlns:a16="http://schemas.microsoft.com/office/drawing/2014/main" id="{6788B704-88D2-454C-855B-8D70F561E568}"/>
                        </a:ext>
                      </a:extLst>
                    </p:cNvPr>
                    <p:cNvGrpSpPr/>
                    <p:nvPr/>
                  </p:nvGrpSpPr>
                  <p:grpSpPr>
                    <a:xfrm>
                      <a:off x="8504399" y="3362226"/>
                      <a:ext cx="977640" cy="132522"/>
                      <a:chOff x="3028343" y="3141951"/>
                      <a:chExt cx="804574" cy="132522"/>
                    </a:xfrm>
                  </p:grpSpPr>
                  <p:grpSp>
                    <p:nvGrpSpPr>
                      <p:cNvPr id="3140" name="Group 3139">
                        <a:extLst>
                          <a:ext uri="{FF2B5EF4-FFF2-40B4-BE49-F238E27FC236}">
                            <a16:creationId xmlns:a16="http://schemas.microsoft.com/office/drawing/2014/main" id="{693138AD-5A23-4B51-B393-14B874A622AF}"/>
                          </a:ext>
                        </a:extLst>
                      </p:cNvPr>
                      <p:cNvGrpSpPr/>
                      <p:nvPr/>
                    </p:nvGrpSpPr>
                    <p:grpSpPr>
                      <a:xfrm>
                        <a:off x="3028343" y="3141952"/>
                        <a:ext cx="402287" cy="132521"/>
                        <a:chOff x="3028343" y="3141952"/>
                        <a:chExt cx="402287" cy="132521"/>
                      </a:xfrm>
                    </p:grpSpPr>
                    <p:sp>
                      <p:nvSpPr>
                        <p:cNvPr id="3146" name="Rectangle 3145">
                          <a:extLst>
                            <a:ext uri="{FF2B5EF4-FFF2-40B4-BE49-F238E27FC236}">
                              <a16:creationId xmlns:a16="http://schemas.microsoft.com/office/drawing/2014/main" id="{5F268EFD-0ABB-407A-9888-CA04CC3B75E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7" name="Rectangle 3146">
                          <a:extLst>
                            <a:ext uri="{FF2B5EF4-FFF2-40B4-BE49-F238E27FC236}">
                              <a16:creationId xmlns:a16="http://schemas.microsoft.com/office/drawing/2014/main" id="{2FF7EF87-ED41-4002-86FF-5A71FEC4BA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8" name="Rectangle 3147">
                          <a:extLst>
                            <a:ext uri="{FF2B5EF4-FFF2-40B4-BE49-F238E27FC236}">
                              <a16:creationId xmlns:a16="http://schemas.microsoft.com/office/drawing/2014/main" id="{39035330-11A2-46D3-86F6-2FB639D88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9" name="Rectangle 3148">
                          <a:extLst>
                            <a:ext uri="{FF2B5EF4-FFF2-40B4-BE49-F238E27FC236}">
                              <a16:creationId xmlns:a16="http://schemas.microsoft.com/office/drawing/2014/main" id="{3E498EC2-668F-4AAC-8F83-9E60503F04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41" name="Group 3140">
                        <a:extLst>
                          <a:ext uri="{FF2B5EF4-FFF2-40B4-BE49-F238E27FC236}">
                            <a16:creationId xmlns:a16="http://schemas.microsoft.com/office/drawing/2014/main" id="{25BC13BC-869F-40BA-A3F0-BDFE01ED7107}"/>
                          </a:ext>
                        </a:extLst>
                      </p:cNvPr>
                      <p:cNvGrpSpPr/>
                      <p:nvPr/>
                    </p:nvGrpSpPr>
                    <p:grpSpPr>
                      <a:xfrm>
                        <a:off x="3430630" y="3141951"/>
                        <a:ext cx="402287" cy="132521"/>
                        <a:chOff x="3028343" y="3141952"/>
                        <a:chExt cx="402287" cy="132521"/>
                      </a:xfrm>
                    </p:grpSpPr>
                    <p:sp>
                      <p:nvSpPr>
                        <p:cNvPr id="3142" name="Rectangle 3141">
                          <a:extLst>
                            <a:ext uri="{FF2B5EF4-FFF2-40B4-BE49-F238E27FC236}">
                              <a16:creationId xmlns:a16="http://schemas.microsoft.com/office/drawing/2014/main" id="{BE91CCE5-DA47-40F1-9AAB-E87804CE667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3" name="Rectangle 3142">
                          <a:extLst>
                            <a:ext uri="{FF2B5EF4-FFF2-40B4-BE49-F238E27FC236}">
                              <a16:creationId xmlns:a16="http://schemas.microsoft.com/office/drawing/2014/main" id="{F1790904-5592-4D97-A87D-A7DDC7F1D13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4" name="Rectangle 3143">
                          <a:extLst>
                            <a:ext uri="{FF2B5EF4-FFF2-40B4-BE49-F238E27FC236}">
                              <a16:creationId xmlns:a16="http://schemas.microsoft.com/office/drawing/2014/main" id="{0C6BA2C9-10C7-473A-A06E-3C8E01ED890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45" name="Rectangle 3144">
                          <a:extLst>
                            <a:ext uri="{FF2B5EF4-FFF2-40B4-BE49-F238E27FC236}">
                              <a16:creationId xmlns:a16="http://schemas.microsoft.com/office/drawing/2014/main" id="{71ED41C4-3206-417C-8E50-3E0B2EBF39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35" name="Group 3134">
                      <a:extLst>
                        <a:ext uri="{FF2B5EF4-FFF2-40B4-BE49-F238E27FC236}">
                          <a16:creationId xmlns:a16="http://schemas.microsoft.com/office/drawing/2014/main" id="{7AA18424-FE15-4D18-87FD-1AD631FEEEA5}"/>
                        </a:ext>
                      </a:extLst>
                    </p:cNvPr>
                    <p:cNvGrpSpPr/>
                    <p:nvPr/>
                  </p:nvGrpSpPr>
                  <p:grpSpPr>
                    <a:xfrm>
                      <a:off x="9482039" y="3362226"/>
                      <a:ext cx="488820" cy="132521"/>
                      <a:chOff x="3028343" y="3141952"/>
                      <a:chExt cx="402287" cy="132521"/>
                    </a:xfrm>
                  </p:grpSpPr>
                  <p:sp>
                    <p:nvSpPr>
                      <p:cNvPr id="3136" name="Rectangle 3135">
                        <a:extLst>
                          <a:ext uri="{FF2B5EF4-FFF2-40B4-BE49-F238E27FC236}">
                            <a16:creationId xmlns:a16="http://schemas.microsoft.com/office/drawing/2014/main" id="{CBE74A7D-C379-4766-A3C4-BDAC7D2AF2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7" name="Rectangle 3136">
                        <a:extLst>
                          <a:ext uri="{FF2B5EF4-FFF2-40B4-BE49-F238E27FC236}">
                            <a16:creationId xmlns:a16="http://schemas.microsoft.com/office/drawing/2014/main" id="{7F3B75A4-1625-464C-86C2-4915C9BEEC5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8" name="Rectangle 3137">
                        <a:extLst>
                          <a:ext uri="{FF2B5EF4-FFF2-40B4-BE49-F238E27FC236}">
                            <a16:creationId xmlns:a16="http://schemas.microsoft.com/office/drawing/2014/main" id="{AFCBE760-FD91-4B0C-980C-A04E955D0E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39" name="Rectangle 3138">
                        <a:extLst>
                          <a:ext uri="{FF2B5EF4-FFF2-40B4-BE49-F238E27FC236}">
                            <a16:creationId xmlns:a16="http://schemas.microsoft.com/office/drawing/2014/main" id="{AABC5C2E-F66B-4861-A70A-B7055B63290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987" name="Group 2986">
                <a:extLst>
                  <a:ext uri="{FF2B5EF4-FFF2-40B4-BE49-F238E27FC236}">
                    <a16:creationId xmlns:a16="http://schemas.microsoft.com/office/drawing/2014/main" id="{B61CC007-6539-4AFC-BE90-BCF55AF0B39B}"/>
                  </a:ext>
                </a:extLst>
              </p:cNvPr>
              <p:cNvGrpSpPr/>
              <p:nvPr/>
            </p:nvGrpSpPr>
            <p:grpSpPr>
              <a:xfrm>
                <a:off x="9200711" y="3402854"/>
                <a:ext cx="2559156" cy="228852"/>
                <a:chOff x="9200711" y="3402854"/>
                <a:chExt cx="2559156" cy="228852"/>
              </a:xfrm>
            </p:grpSpPr>
            <p:grpSp>
              <p:nvGrpSpPr>
                <p:cNvPr id="2988" name="Group 2987">
                  <a:extLst>
                    <a:ext uri="{FF2B5EF4-FFF2-40B4-BE49-F238E27FC236}">
                      <a16:creationId xmlns:a16="http://schemas.microsoft.com/office/drawing/2014/main" id="{D6037814-A4DC-4013-8D9E-941903E3523E}"/>
                    </a:ext>
                  </a:extLst>
                </p:cNvPr>
                <p:cNvGrpSpPr/>
                <p:nvPr/>
              </p:nvGrpSpPr>
              <p:grpSpPr>
                <a:xfrm>
                  <a:off x="9317642" y="3498938"/>
                  <a:ext cx="2442225" cy="132768"/>
                  <a:chOff x="9212027" y="3245397"/>
                  <a:chExt cx="2442225" cy="132768"/>
                </a:xfrm>
              </p:grpSpPr>
              <p:grpSp>
                <p:nvGrpSpPr>
                  <p:cNvPr id="3094" name="Group 3093">
                    <a:extLst>
                      <a:ext uri="{FF2B5EF4-FFF2-40B4-BE49-F238E27FC236}">
                        <a16:creationId xmlns:a16="http://schemas.microsoft.com/office/drawing/2014/main" id="{44079C1F-4C80-4CF5-B063-1D2E9B0B9B00}"/>
                      </a:ext>
                    </a:extLst>
                  </p:cNvPr>
                  <p:cNvGrpSpPr/>
                  <p:nvPr/>
                </p:nvGrpSpPr>
                <p:grpSpPr>
                  <a:xfrm rot="10800000">
                    <a:off x="9212027" y="3245643"/>
                    <a:ext cx="1466460" cy="132522"/>
                    <a:chOff x="8504399" y="3362226"/>
                    <a:chExt cx="1466460" cy="132522"/>
                  </a:xfrm>
                </p:grpSpPr>
                <p:grpSp>
                  <p:nvGrpSpPr>
                    <p:cNvPr id="3112" name="Group 3111">
                      <a:extLst>
                        <a:ext uri="{FF2B5EF4-FFF2-40B4-BE49-F238E27FC236}">
                          <a16:creationId xmlns:a16="http://schemas.microsoft.com/office/drawing/2014/main" id="{A8749E4F-2B62-448D-AEFE-15BB16482B92}"/>
                        </a:ext>
                      </a:extLst>
                    </p:cNvPr>
                    <p:cNvGrpSpPr/>
                    <p:nvPr/>
                  </p:nvGrpSpPr>
                  <p:grpSpPr>
                    <a:xfrm>
                      <a:off x="8504399" y="3362226"/>
                      <a:ext cx="977640" cy="132522"/>
                      <a:chOff x="3028343" y="3141951"/>
                      <a:chExt cx="804574" cy="132522"/>
                    </a:xfrm>
                  </p:grpSpPr>
                  <p:grpSp>
                    <p:nvGrpSpPr>
                      <p:cNvPr id="3118" name="Group 3117">
                        <a:extLst>
                          <a:ext uri="{FF2B5EF4-FFF2-40B4-BE49-F238E27FC236}">
                            <a16:creationId xmlns:a16="http://schemas.microsoft.com/office/drawing/2014/main" id="{2CAB8AAD-386A-43BA-8ACD-9EEA6AE385A0}"/>
                          </a:ext>
                        </a:extLst>
                      </p:cNvPr>
                      <p:cNvGrpSpPr/>
                      <p:nvPr/>
                    </p:nvGrpSpPr>
                    <p:grpSpPr>
                      <a:xfrm>
                        <a:off x="3028343" y="3141952"/>
                        <a:ext cx="402287" cy="132521"/>
                        <a:chOff x="3028343" y="3141952"/>
                        <a:chExt cx="402287" cy="132521"/>
                      </a:xfrm>
                    </p:grpSpPr>
                    <p:sp>
                      <p:nvSpPr>
                        <p:cNvPr id="3124" name="Rectangle 3123">
                          <a:extLst>
                            <a:ext uri="{FF2B5EF4-FFF2-40B4-BE49-F238E27FC236}">
                              <a16:creationId xmlns:a16="http://schemas.microsoft.com/office/drawing/2014/main" id="{225F8BAF-3788-485C-AF04-821A900EC4D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5" name="Rectangle 3124">
                          <a:extLst>
                            <a:ext uri="{FF2B5EF4-FFF2-40B4-BE49-F238E27FC236}">
                              <a16:creationId xmlns:a16="http://schemas.microsoft.com/office/drawing/2014/main" id="{8397B295-244E-42EE-853A-90598F81EFA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6" name="Rectangle 3125">
                          <a:extLst>
                            <a:ext uri="{FF2B5EF4-FFF2-40B4-BE49-F238E27FC236}">
                              <a16:creationId xmlns:a16="http://schemas.microsoft.com/office/drawing/2014/main" id="{249D2A36-FB5F-491D-84E9-E595AFAE977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7" name="Rectangle 3126">
                          <a:extLst>
                            <a:ext uri="{FF2B5EF4-FFF2-40B4-BE49-F238E27FC236}">
                              <a16:creationId xmlns:a16="http://schemas.microsoft.com/office/drawing/2014/main" id="{5BD2F4CD-B62A-4B6C-AB4D-2864FC13E8F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19" name="Group 3118">
                        <a:extLst>
                          <a:ext uri="{FF2B5EF4-FFF2-40B4-BE49-F238E27FC236}">
                            <a16:creationId xmlns:a16="http://schemas.microsoft.com/office/drawing/2014/main" id="{A3746C07-8DA7-4906-8DDE-EEB8EDF4FB5B}"/>
                          </a:ext>
                        </a:extLst>
                      </p:cNvPr>
                      <p:cNvGrpSpPr/>
                      <p:nvPr/>
                    </p:nvGrpSpPr>
                    <p:grpSpPr>
                      <a:xfrm>
                        <a:off x="3430630" y="3141951"/>
                        <a:ext cx="402287" cy="132521"/>
                        <a:chOff x="3028343" y="3141952"/>
                        <a:chExt cx="402287" cy="132521"/>
                      </a:xfrm>
                    </p:grpSpPr>
                    <p:sp>
                      <p:nvSpPr>
                        <p:cNvPr id="3120" name="Rectangle 3119">
                          <a:extLst>
                            <a:ext uri="{FF2B5EF4-FFF2-40B4-BE49-F238E27FC236}">
                              <a16:creationId xmlns:a16="http://schemas.microsoft.com/office/drawing/2014/main" id="{2B053343-9515-44C5-BC37-89842CFE23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1" name="Rectangle 3120">
                          <a:extLst>
                            <a:ext uri="{FF2B5EF4-FFF2-40B4-BE49-F238E27FC236}">
                              <a16:creationId xmlns:a16="http://schemas.microsoft.com/office/drawing/2014/main" id="{746B6387-1ED1-4908-BEBE-587EFF63EE8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2" name="Rectangle 3121">
                          <a:extLst>
                            <a:ext uri="{FF2B5EF4-FFF2-40B4-BE49-F238E27FC236}">
                              <a16:creationId xmlns:a16="http://schemas.microsoft.com/office/drawing/2014/main" id="{71D555D1-5EBB-4131-B0E4-EA768EEE88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23" name="Rectangle 3122">
                          <a:extLst>
                            <a:ext uri="{FF2B5EF4-FFF2-40B4-BE49-F238E27FC236}">
                              <a16:creationId xmlns:a16="http://schemas.microsoft.com/office/drawing/2014/main" id="{523D51E8-8272-49F8-B410-7A65A45A3D4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113" name="Group 3112">
                      <a:extLst>
                        <a:ext uri="{FF2B5EF4-FFF2-40B4-BE49-F238E27FC236}">
                          <a16:creationId xmlns:a16="http://schemas.microsoft.com/office/drawing/2014/main" id="{94D427DA-0833-48A2-8EB2-D3717E28F30F}"/>
                        </a:ext>
                      </a:extLst>
                    </p:cNvPr>
                    <p:cNvGrpSpPr/>
                    <p:nvPr/>
                  </p:nvGrpSpPr>
                  <p:grpSpPr>
                    <a:xfrm>
                      <a:off x="9482039" y="3362226"/>
                      <a:ext cx="488820" cy="132521"/>
                      <a:chOff x="3028343" y="3141952"/>
                      <a:chExt cx="402287" cy="132521"/>
                    </a:xfrm>
                  </p:grpSpPr>
                  <p:sp>
                    <p:nvSpPr>
                      <p:cNvPr id="3114" name="Rectangle 3113">
                        <a:extLst>
                          <a:ext uri="{FF2B5EF4-FFF2-40B4-BE49-F238E27FC236}">
                            <a16:creationId xmlns:a16="http://schemas.microsoft.com/office/drawing/2014/main" id="{3ED92572-44BA-4271-B010-65996C11D1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5" name="Rectangle 3114">
                        <a:extLst>
                          <a:ext uri="{FF2B5EF4-FFF2-40B4-BE49-F238E27FC236}">
                            <a16:creationId xmlns:a16="http://schemas.microsoft.com/office/drawing/2014/main" id="{4B42BF67-9A7A-4496-A2B3-390FF621D0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6" name="Rectangle 3115">
                        <a:extLst>
                          <a:ext uri="{FF2B5EF4-FFF2-40B4-BE49-F238E27FC236}">
                            <a16:creationId xmlns:a16="http://schemas.microsoft.com/office/drawing/2014/main" id="{D47B6435-9D10-4E39-AF7A-394F141716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7" name="Rectangle 3116">
                        <a:extLst>
                          <a:ext uri="{FF2B5EF4-FFF2-40B4-BE49-F238E27FC236}">
                            <a16:creationId xmlns:a16="http://schemas.microsoft.com/office/drawing/2014/main" id="{9282B603-F7F9-48C7-85CD-4D6475C5791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5" name="Group 3094">
                    <a:extLst>
                      <a:ext uri="{FF2B5EF4-FFF2-40B4-BE49-F238E27FC236}">
                        <a16:creationId xmlns:a16="http://schemas.microsoft.com/office/drawing/2014/main" id="{A200E983-1524-4B29-96F6-4824DCA2EE1F}"/>
                      </a:ext>
                    </a:extLst>
                  </p:cNvPr>
                  <p:cNvGrpSpPr/>
                  <p:nvPr/>
                </p:nvGrpSpPr>
                <p:grpSpPr>
                  <a:xfrm rot="10800000">
                    <a:off x="10187792" y="3245397"/>
                    <a:ext cx="1466460" cy="132522"/>
                    <a:chOff x="8504399" y="3362226"/>
                    <a:chExt cx="1466460" cy="132522"/>
                  </a:xfrm>
                </p:grpSpPr>
                <p:grpSp>
                  <p:nvGrpSpPr>
                    <p:cNvPr id="3096" name="Group 3095">
                      <a:extLst>
                        <a:ext uri="{FF2B5EF4-FFF2-40B4-BE49-F238E27FC236}">
                          <a16:creationId xmlns:a16="http://schemas.microsoft.com/office/drawing/2014/main" id="{DD7DC72C-CD00-4AD5-AEF6-8B89DB17EB10}"/>
                        </a:ext>
                      </a:extLst>
                    </p:cNvPr>
                    <p:cNvGrpSpPr/>
                    <p:nvPr/>
                  </p:nvGrpSpPr>
                  <p:grpSpPr>
                    <a:xfrm>
                      <a:off x="8504399" y="3362226"/>
                      <a:ext cx="977640" cy="132522"/>
                      <a:chOff x="3028343" y="3141951"/>
                      <a:chExt cx="804574" cy="132522"/>
                    </a:xfrm>
                  </p:grpSpPr>
                  <p:grpSp>
                    <p:nvGrpSpPr>
                      <p:cNvPr id="3102" name="Group 3101">
                        <a:extLst>
                          <a:ext uri="{FF2B5EF4-FFF2-40B4-BE49-F238E27FC236}">
                            <a16:creationId xmlns:a16="http://schemas.microsoft.com/office/drawing/2014/main" id="{42FF0AC7-A363-499F-A485-87C89E8CD043}"/>
                          </a:ext>
                        </a:extLst>
                      </p:cNvPr>
                      <p:cNvGrpSpPr/>
                      <p:nvPr/>
                    </p:nvGrpSpPr>
                    <p:grpSpPr>
                      <a:xfrm>
                        <a:off x="3028343" y="3141952"/>
                        <a:ext cx="402287" cy="132521"/>
                        <a:chOff x="3028343" y="3141952"/>
                        <a:chExt cx="402287" cy="132521"/>
                      </a:xfrm>
                    </p:grpSpPr>
                    <p:sp>
                      <p:nvSpPr>
                        <p:cNvPr id="3108" name="Rectangle 3107">
                          <a:extLst>
                            <a:ext uri="{FF2B5EF4-FFF2-40B4-BE49-F238E27FC236}">
                              <a16:creationId xmlns:a16="http://schemas.microsoft.com/office/drawing/2014/main" id="{55A22609-74F8-4E55-A40C-CF4A493E61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9" name="Rectangle 3108">
                          <a:extLst>
                            <a:ext uri="{FF2B5EF4-FFF2-40B4-BE49-F238E27FC236}">
                              <a16:creationId xmlns:a16="http://schemas.microsoft.com/office/drawing/2014/main" id="{495BF8DF-5562-40DA-B2D3-ACE9765F33B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0" name="Rectangle 3109">
                          <a:extLst>
                            <a:ext uri="{FF2B5EF4-FFF2-40B4-BE49-F238E27FC236}">
                              <a16:creationId xmlns:a16="http://schemas.microsoft.com/office/drawing/2014/main" id="{46C983EF-DBEA-4BD7-8C25-2FA2BE0825D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11" name="Rectangle 3110">
                          <a:extLst>
                            <a:ext uri="{FF2B5EF4-FFF2-40B4-BE49-F238E27FC236}">
                              <a16:creationId xmlns:a16="http://schemas.microsoft.com/office/drawing/2014/main" id="{28B5E1DE-B173-4DDA-95FD-C725AA75095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103" name="Group 3102">
                        <a:extLst>
                          <a:ext uri="{FF2B5EF4-FFF2-40B4-BE49-F238E27FC236}">
                            <a16:creationId xmlns:a16="http://schemas.microsoft.com/office/drawing/2014/main" id="{5879EBF9-1F79-4252-A9E9-45271B2979AA}"/>
                          </a:ext>
                        </a:extLst>
                      </p:cNvPr>
                      <p:cNvGrpSpPr/>
                      <p:nvPr/>
                    </p:nvGrpSpPr>
                    <p:grpSpPr>
                      <a:xfrm>
                        <a:off x="3430630" y="3141951"/>
                        <a:ext cx="402287" cy="132521"/>
                        <a:chOff x="3028343" y="3141952"/>
                        <a:chExt cx="402287" cy="132521"/>
                      </a:xfrm>
                    </p:grpSpPr>
                    <p:sp>
                      <p:nvSpPr>
                        <p:cNvPr id="3104" name="Rectangle 3103">
                          <a:extLst>
                            <a:ext uri="{FF2B5EF4-FFF2-40B4-BE49-F238E27FC236}">
                              <a16:creationId xmlns:a16="http://schemas.microsoft.com/office/drawing/2014/main" id="{8CE7E9ED-D0A4-4938-995C-51D4B8204B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5" name="Rectangle 3104">
                          <a:extLst>
                            <a:ext uri="{FF2B5EF4-FFF2-40B4-BE49-F238E27FC236}">
                              <a16:creationId xmlns:a16="http://schemas.microsoft.com/office/drawing/2014/main" id="{821473B5-DE96-4271-8E6B-DBAFC4F4A2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6" name="Rectangle 3105">
                          <a:extLst>
                            <a:ext uri="{FF2B5EF4-FFF2-40B4-BE49-F238E27FC236}">
                              <a16:creationId xmlns:a16="http://schemas.microsoft.com/office/drawing/2014/main" id="{1C3E8A33-7D8B-4A4A-93C7-2D15C68F82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7" name="Rectangle 3106">
                          <a:extLst>
                            <a:ext uri="{FF2B5EF4-FFF2-40B4-BE49-F238E27FC236}">
                              <a16:creationId xmlns:a16="http://schemas.microsoft.com/office/drawing/2014/main" id="{D7368A57-9462-45D5-8DCC-4D2AB2C8017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97" name="Group 3096">
                      <a:extLst>
                        <a:ext uri="{FF2B5EF4-FFF2-40B4-BE49-F238E27FC236}">
                          <a16:creationId xmlns:a16="http://schemas.microsoft.com/office/drawing/2014/main" id="{C7135353-4DB7-44F8-A8FA-1C9850A6B5AA}"/>
                        </a:ext>
                      </a:extLst>
                    </p:cNvPr>
                    <p:cNvGrpSpPr/>
                    <p:nvPr/>
                  </p:nvGrpSpPr>
                  <p:grpSpPr>
                    <a:xfrm>
                      <a:off x="9482039" y="3362226"/>
                      <a:ext cx="488820" cy="132521"/>
                      <a:chOff x="3028343" y="3141952"/>
                      <a:chExt cx="402287" cy="132521"/>
                    </a:xfrm>
                  </p:grpSpPr>
                  <p:sp>
                    <p:nvSpPr>
                      <p:cNvPr id="3098" name="Rectangle 3097">
                        <a:extLst>
                          <a:ext uri="{FF2B5EF4-FFF2-40B4-BE49-F238E27FC236}">
                            <a16:creationId xmlns:a16="http://schemas.microsoft.com/office/drawing/2014/main" id="{48441B4E-09BA-4975-B9C5-E4F4DA9798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9" name="Rectangle 3098">
                        <a:extLst>
                          <a:ext uri="{FF2B5EF4-FFF2-40B4-BE49-F238E27FC236}">
                            <a16:creationId xmlns:a16="http://schemas.microsoft.com/office/drawing/2014/main" id="{61B3D71D-1FC1-43C4-BF4A-4ED91DA0FF9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0" name="Rectangle 3099">
                        <a:extLst>
                          <a:ext uri="{FF2B5EF4-FFF2-40B4-BE49-F238E27FC236}">
                            <a16:creationId xmlns:a16="http://schemas.microsoft.com/office/drawing/2014/main" id="{1B2D33B9-60FB-41C2-9581-352ECDC8DA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101" name="Rectangle 3100">
                        <a:extLst>
                          <a:ext uri="{FF2B5EF4-FFF2-40B4-BE49-F238E27FC236}">
                            <a16:creationId xmlns:a16="http://schemas.microsoft.com/office/drawing/2014/main" id="{389AFEB7-EB0C-4822-9AB6-26078EC5EA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89" name="Group 2988">
                  <a:extLst>
                    <a:ext uri="{FF2B5EF4-FFF2-40B4-BE49-F238E27FC236}">
                      <a16:creationId xmlns:a16="http://schemas.microsoft.com/office/drawing/2014/main" id="{27F871EB-0472-4B62-976D-64AC5C0CD69F}"/>
                    </a:ext>
                  </a:extLst>
                </p:cNvPr>
                <p:cNvGrpSpPr/>
                <p:nvPr/>
              </p:nvGrpSpPr>
              <p:grpSpPr>
                <a:xfrm>
                  <a:off x="9283155" y="3466557"/>
                  <a:ext cx="2442225" cy="132768"/>
                  <a:chOff x="9212027" y="3245397"/>
                  <a:chExt cx="2442225" cy="132768"/>
                </a:xfrm>
              </p:grpSpPr>
              <p:grpSp>
                <p:nvGrpSpPr>
                  <p:cNvPr id="3060" name="Group 3059">
                    <a:extLst>
                      <a:ext uri="{FF2B5EF4-FFF2-40B4-BE49-F238E27FC236}">
                        <a16:creationId xmlns:a16="http://schemas.microsoft.com/office/drawing/2014/main" id="{A4DD2BF3-E1F3-423C-83A0-A07099E87D58}"/>
                      </a:ext>
                    </a:extLst>
                  </p:cNvPr>
                  <p:cNvGrpSpPr/>
                  <p:nvPr/>
                </p:nvGrpSpPr>
                <p:grpSpPr>
                  <a:xfrm rot="10800000">
                    <a:off x="9212027" y="3245643"/>
                    <a:ext cx="1466460" cy="132522"/>
                    <a:chOff x="8504399" y="3362226"/>
                    <a:chExt cx="1466460" cy="132522"/>
                  </a:xfrm>
                </p:grpSpPr>
                <p:grpSp>
                  <p:nvGrpSpPr>
                    <p:cNvPr id="3078" name="Group 3077">
                      <a:extLst>
                        <a:ext uri="{FF2B5EF4-FFF2-40B4-BE49-F238E27FC236}">
                          <a16:creationId xmlns:a16="http://schemas.microsoft.com/office/drawing/2014/main" id="{7A3A0E46-6704-40CA-AB4B-21660B53745E}"/>
                        </a:ext>
                      </a:extLst>
                    </p:cNvPr>
                    <p:cNvGrpSpPr/>
                    <p:nvPr/>
                  </p:nvGrpSpPr>
                  <p:grpSpPr>
                    <a:xfrm>
                      <a:off x="8504399" y="3362226"/>
                      <a:ext cx="977640" cy="132522"/>
                      <a:chOff x="3028343" y="3141951"/>
                      <a:chExt cx="804574" cy="132522"/>
                    </a:xfrm>
                  </p:grpSpPr>
                  <p:grpSp>
                    <p:nvGrpSpPr>
                      <p:cNvPr id="3084" name="Group 3083">
                        <a:extLst>
                          <a:ext uri="{FF2B5EF4-FFF2-40B4-BE49-F238E27FC236}">
                            <a16:creationId xmlns:a16="http://schemas.microsoft.com/office/drawing/2014/main" id="{AE2AC549-37EC-48AB-90A2-8DA714186CF1}"/>
                          </a:ext>
                        </a:extLst>
                      </p:cNvPr>
                      <p:cNvGrpSpPr/>
                      <p:nvPr/>
                    </p:nvGrpSpPr>
                    <p:grpSpPr>
                      <a:xfrm>
                        <a:off x="3028343" y="3141952"/>
                        <a:ext cx="402287" cy="132521"/>
                        <a:chOff x="3028343" y="3141952"/>
                        <a:chExt cx="402287" cy="132521"/>
                      </a:xfrm>
                    </p:grpSpPr>
                    <p:sp>
                      <p:nvSpPr>
                        <p:cNvPr id="3090" name="Rectangle 3089">
                          <a:extLst>
                            <a:ext uri="{FF2B5EF4-FFF2-40B4-BE49-F238E27FC236}">
                              <a16:creationId xmlns:a16="http://schemas.microsoft.com/office/drawing/2014/main" id="{072C692E-4445-460E-B045-56444207DA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1" name="Rectangle 3090">
                          <a:extLst>
                            <a:ext uri="{FF2B5EF4-FFF2-40B4-BE49-F238E27FC236}">
                              <a16:creationId xmlns:a16="http://schemas.microsoft.com/office/drawing/2014/main" id="{BAAAD31B-3BF3-4E6D-B262-98238435542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2" name="Rectangle 3091">
                          <a:extLst>
                            <a:ext uri="{FF2B5EF4-FFF2-40B4-BE49-F238E27FC236}">
                              <a16:creationId xmlns:a16="http://schemas.microsoft.com/office/drawing/2014/main" id="{FA6D4D50-C833-4809-AAD0-6EFC56F976D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93" name="Rectangle 3092">
                          <a:extLst>
                            <a:ext uri="{FF2B5EF4-FFF2-40B4-BE49-F238E27FC236}">
                              <a16:creationId xmlns:a16="http://schemas.microsoft.com/office/drawing/2014/main" id="{56091047-DEF3-4043-BA84-27B2EB59B58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85" name="Group 3084">
                        <a:extLst>
                          <a:ext uri="{FF2B5EF4-FFF2-40B4-BE49-F238E27FC236}">
                            <a16:creationId xmlns:a16="http://schemas.microsoft.com/office/drawing/2014/main" id="{5C4FFDE7-3439-427E-9EAA-3155CE272DDF}"/>
                          </a:ext>
                        </a:extLst>
                      </p:cNvPr>
                      <p:cNvGrpSpPr/>
                      <p:nvPr/>
                    </p:nvGrpSpPr>
                    <p:grpSpPr>
                      <a:xfrm>
                        <a:off x="3430630" y="3141951"/>
                        <a:ext cx="402287" cy="132521"/>
                        <a:chOff x="3028343" y="3141952"/>
                        <a:chExt cx="402287" cy="132521"/>
                      </a:xfrm>
                    </p:grpSpPr>
                    <p:sp>
                      <p:nvSpPr>
                        <p:cNvPr id="3086" name="Rectangle 3085">
                          <a:extLst>
                            <a:ext uri="{FF2B5EF4-FFF2-40B4-BE49-F238E27FC236}">
                              <a16:creationId xmlns:a16="http://schemas.microsoft.com/office/drawing/2014/main" id="{2084C72E-A66F-4861-A789-201D964EB64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7" name="Rectangle 3086">
                          <a:extLst>
                            <a:ext uri="{FF2B5EF4-FFF2-40B4-BE49-F238E27FC236}">
                              <a16:creationId xmlns:a16="http://schemas.microsoft.com/office/drawing/2014/main" id="{DE22BB1F-8E0F-45F8-B63B-85A8A00A036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8" name="Rectangle 3087">
                          <a:extLst>
                            <a:ext uri="{FF2B5EF4-FFF2-40B4-BE49-F238E27FC236}">
                              <a16:creationId xmlns:a16="http://schemas.microsoft.com/office/drawing/2014/main" id="{12B4E45D-AF7B-4A8E-8395-3B55451F6B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9" name="Rectangle 3088">
                          <a:extLst>
                            <a:ext uri="{FF2B5EF4-FFF2-40B4-BE49-F238E27FC236}">
                              <a16:creationId xmlns:a16="http://schemas.microsoft.com/office/drawing/2014/main" id="{4B67C9DE-C554-42B1-B7E4-0D78F28D92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79" name="Group 3078">
                      <a:extLst>
                        <a:ext uri="{FF2B5EF4-FFF2-40B4-BE49-F238E27FC236}">
                          <a16:creationId xmlns:a16="http://schemas.microsoft.com/office/drawing/2014/main" id="{9B4006CF-0674-4609-B602-556E5FAC6F21}"/>
                        </a:ext>
                      </a:extLst>
                    </p:cNvPr>
                    <p:cNvGrpSpPr/>
                    <p:nvPr/>
                  </p:nvGrpSpPr>
                  <p:grpSpPr>
                    <a:xfrm>
                      <a:off x="9482039" y="3362226"/>
                      <a:ext cx="488820" cy="132521"/>
                      <a:chOff x="3028343" y="3141952"/>
                      <a:chExt cx="402287" cy="132521"/>
                    </a:xfrm>
                  </p:grpSpPr>
                  <p:sp>
                    <p:nvSpPr>
                      <p:cNvPr id="3080" name="Rectangle 3079">
                        <a:extLst>
                          <a:ext uri="{FF2B5EF4-FFF2-40B4-BE49-F238E27FC236}">
                            <a16:creationId xmlns:a16="http://schemas.microsoft.com/office/drawing/2014/main" id="{ED1589E9-3C3E-4448-ADAC-F89BD8F2B2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1" name="Rectangle 3080">
                        <a:extLst>
                          <a:ext uri="{FF2B5EF4-FFF2-40B4-BE49-F238E27FC236}">
                            <a16:creationId xmlns:a16="http://schemas.microsoft.com/office/drawing/2014/main" id="{04D67D49-6E0C-4EED-89D3-78AD76A1074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2" name="Rectangle 3081">
                        <a:extLst>
                          <a:ext uri="{FF2B5EF4-FFF2-40B4-BE49-F238E27FC236}">
                            <a16:creationId xmlns:a16="http://schemas.microsoft.com/office/drawing/2014/main" id="{06D6DD16-FADF-4E9B-9AC3-8FAF354D6F4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83" name="Rectangle 3082">
                        <a:extLst>
                          <a:ext uri="{FF2B5EF4-FFF2-40B4-BE49-F238E27FC236}">
                            <a16:creationId xmlns:a16="http://schemas.microsoft.com/office/drawing/2014/main" id="{1246514A-4580-455C-9949-0A8E7A3514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1" name="Group 3060">
                    <a:extLst>
                      <a:ext uri="{FF2B5EF4-FFF2-40B4-BE49-F238E27FC236}">
                        <a16:creationId xmlns:a16="http://schemas.microsoft.com/office/drawing/2014/main" id="{39925314-478C-4282-98FA-3099655F8BD7}"/>
                      </a:ext>
                    </a:extLst>
                  </p:cNvPr>
                  <p:cNvGrpSpPr/>
                  <p:nvPr/>
                </p:nvGrpSpPr>
                <p:grpSpPr>
                  <a:xfrm rot="10800000">
                    <a:off x="10187792" y="3245397"/>
                    <a:ext cx="1466460" cy="132522"/>
                    <a:chOff x="8504399" y="3362226"/>
                    <a:chExt cx="1466460" cy="132522"/>
                  </a:xfrm>
                </p:grpSpPr>
                <p:grpSp>
                  <p:nvGrpSpPr>
                    <p:cNvPr id="3062" name="Group 3061">
                      <a:extLst>
                        <a:ext uri="{FF2B5EF4-FFF2-40B4-BE49-F238E27FC236}">
                          <a16:creationId xmlns:a16="http://schemas.microsoft.com/office/drawing/2014/main" id="{341E8548-79ED-4CED-A436-E4A47B051C5F}"/>
                        </a:ext>
                      </a:extLst>
                    </p:cNvPr>
                    <p:cNvGrpSpPr/>
                    <p:nvPr/>
                  </p:nvGrpSpPr>
                  <p:grpSpPr>
                    <a:xfrm>
                      <a:off x="8504399" y="3362226"/>
                      <a:ext cx="977640" cy="132522"/>
                      <a:chOff x="3028343" y="3141951"/>
                      <a:chExt cx="804574" cy="132522"/>
                    </a:xfrm>
                  </p:grpSpPr>
                  <p:grpSp>
                    <p:nvGrpSpPr>
                      <p:cNvPr id="3068" name="Group 3067">
                        <a:extLst>
                          <a:ext uri="{FF2B5EF4-FFF2-40B4-BE49-F238E27FC236}">
                            <a16:creationId xmlns:a16="http://schemas.microsoft.com/office/drawing/2014/main" id="{85C2218F-DD1D-4F6F-B50F-FABD13F56883}"/>
                          </a:ext>
                        </a:extLst>
                      </p:cNvPr>
                      <p:cNvGrpSpPr/>
                      <p:nvPr/>
                    </p:nvGrpSpPr>
                    <p:grpSpPr>
                      <a:xfrm>
                        <a:off x="3028343" y="3141952"/>
                        <a:ext cx="402287" cy="132521"/>
                        <a:chOff x="3028343" y="3141952"/>
                        <a:chExt cx="402287" cy="132521"/>
                      </a:xfrm>
                    </p:grpSpPr>
                    <p:sp>
                      <p:nvSpPr>
                        <p:cNvPr id="3074" name="Rectangle 3073">
                          <a:extLst>
                            <a:ext uri="{FF2B5EF4-FFF2-40B4-BE49-F238E27FC236}">
                              <a16:creationId xmlns:a16="http://schemas.microsoft.com/office/drawing/2014/main" id="{E4AE1319-AFF3-4982-ADE1-917ECC1C6E4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5" name="Rectangle 3074">
                          <a:extLst>
                            <a:ext uri="{FF2B5EF4-FFF2-40B4-BE49-F238E27FC236}">
                              <a16:creationId xmlns:a16="http://schemas.microsoft.com/office/drawing/2014/main" id="{A820CECC-8AA2-4CAB-B4C8-BC597713500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6" name="Rectangle 3075">
                          <a:extLst>
                            <a:ext uri="{FF2B5EF4-FFF2-40B4-BE49-F238E27FC236}">
                              <a16:creationId xmlns:a16="http://schemas.microsoft.com/office/drawing/2014/main" id="{A6E76C35-CA5C-4D98-9BAE-F15A6632BC4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7" name="Rectangle 3076">
                          <a:extLst>
                            <a:ext uri="{FF2B5EF4-FFF2-40B4-BE49-F238E27FC236}">
                              <a16:creationId xmlns:a16="http://schemas.microsoft.com/office/drawing/2014/main" id="{F2A60377-D281-493A-90EC-A6C2BDB2BA5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69" name="Group 3068">
                        <a:extLst>
                          <a:ext uri="{FF2B5EF4-FFF2-40B4-BE49-F238E27FC236}">
                            <a16:creationId xmlns:a16="http://schemas.microsoft.com/office/drawing/2014/main" id="{ACE86C26-9A19-4016-8CB1-887B5B4F4384}"/>
                          </a:ext>
                        </a:extLst>
                      </p:cNvPr>
                      <p:cNvGrpSpPr/>
                      <p:nvPr/>
                    </p:nvGrpSpPr>
                    <p:grpSpPr>
                      <a:xfrm>
                        <a:off x="3430630" y="3141951"/>
                        <a:ext cx="402287" cy="132521"/>
                        <a:chOff x="3028343" y="3141952"/>
                        <a:chExt cx="402287" cy="132521"/>
                      </a:xfrm>
                    </p:grpSpPr>
                    <p:sp>
                      <p:nvSpPr>
                        <p:cNvPr id="3070" name="Rectangle 3069">
                          <a:extLst>
                            <a:ext uri="{FF2B5EF4-FFF2-40B4-BE49-F238E27FC236}">
                              <a16:creationId xmlns:a16="http://schemas.microsoft.com/office/drawing/2014/main" id="{93FC98F3-C012-4EF9-92E8-83F9F64EA60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1" name="Rectangle 3070">
                          <a:extLst>
                            <a:ext uri="{FF2B5EF4-FFF2-40B4-BE49-F238E27FC236}">
                              <a16:creationId xmlns:a16="http://schemas.microsoft.com/office/drawing/2014/main" id="{4EA6587C-8453-444F-9F7A-BBB65A08189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2" name="Rectangle 3071">
                          <a:extLst>
                            <a:ext uri="{FF2B5EF4-FFF2-40B4-BE49-F238E27FC236}">
                              <a16:creationId xmlns:a16="http://schemas.microsoft.com/office/drawing/2014/main" id="{340624F1-8D81-4FEB-B3DB-A44B54EBF7F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73" name="Rectangle 3072">
                          <a:extLst>
                            <a:ext uri="{FF2B5EF4-FFF2-40B4-BE49-F238E27FC236}">
                              <a16:creationId xmlns:a16="http://schemas.microsoft.com/office/drawing/2014/main" id="{8DF975E4-2022-405E-B176-22270EF30ED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63" name="Group 3062">
                      <a:extLst>
                        <a:ext uri="{FF2B5EF4-FFF2-40B4-BE49-F238E27FC236}">
                          <a16:creationId xmlns:a16="http://schemas.microsoft.com/office/drawing/2014/main" id="{1BACC53F-2847-42BF-B2F3-9871042EB050}"/>
                        </a:ext>
                      </a:extLst>
                    </p:cNvPr>
                    <p:cNvGrpSpPr/>
                    <p:nvPr/>
                  </p:nvGrpSpPr>
                  <p:grpSpPr>
                    <a:xfrm>
                      <a:off x="9482039" y="3362226"/>
                      <a:ext cx="488820" cy="132521"/>
                      <a:chOff x="3028343" y="3141952"/>
                      <a:chExt cx="402287" cy="132521"/>
                    </a:xfrm>
                  </p:grpSpPr>
                  <p:sp>
                    <p:nvSpPr>
                      <p:cNvPr id="3064" name="Rectangle 3063">
                        <a:extLst>
                          <a:ext uri="{FF2B5EF4-FFF2-40B4-BE49-F238E27FC236}">
                            <a16:creationId xmlns:a16="http://schemas.microsoft.com/office/drawing/2014/main" id="{43432545-3006-4DBE-8004-76DB4D7122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5" name="Rectangle 3064">
                        <a:extLst>
                          <a:ext uri="{FF2B5EF4-FFF2-40B4-BE49-F238E27FC236}">
                            <a16:creationId xmlns:a16="http://schemas.microsoft.com/office/drawing/2014/main" id="{9C5820D5-A02E-4389-B6C2-125364F947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6" name="Rectangle 3065">
                        <a:extLst>
                          <a:ext uri="{FF2B5EF4-FFF2-40B4-BE49-F238E27FC236}">
                            <a16:creationId xmlns:a16="http://schemas.microsoft.com/office/drawing/2014/main" id="{FC14F723-90EC-4241-AE37-9DF882E9BC7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67" name="Rectangle 3066">
                        <a:extLst>
                          <a:ext uri="{FF2B5EF4-FFF2-40B4-BE49-F238E27FC236}">
                            <a16:creationId xmlns:a16="http://schemas.microsoft.com/office/drawing/2014/main" id="{478C4A1C-4A5F-4CF3-B5AE-5B2AA0E015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0" name="Group 2989">
                  <a:extLst>
                    <a:ext uri="{FF2B5EF4-FFF2-40B4-BE49-F238E27FC236}">
                      <a16:creationId xmlns:a16="http://schemas.microsoft.com/office/drawing/2014/main" id="{AB3F690F-0657-4FBA-81B8-C393022CBE98}"/>
                    </a:ext>
                  </a:extLst>
                </p:cNvPr>
                <p:cNvGrpSpPr/>
                <p:nvPr/>
              </p:nvGrpSpPr>
              <p:grpSpPr>
                <a:xfrm>
                  <a:off x="9242489" y="3431867"/>
                  <a:ext cx="2442225" cy="132768"/>
                  <a:chOff x="9212027" y="3245397"/>
                  <a:chExt cx="2442225" cy="132768"/>
                </a:xfrm>
              </p:grpSpPr>
              <p:grpSp>
                <p:nvGrpSpPr>
                  <p:cNvPr id="3026" name="Group 3025">
                    <a:extLst>
                      <a:ext uri="{FF2B5EF4-FFF2-40B4-BE49-F238E27FC236}">
                        <a16:creationId xmlns:a16="http://schemas.microsoft.com/office/drawing/2014/main" id="{8428ED53-A077-43BC-A16A-9A076BB370F3}"/>
                      </a:ext>
                    </a:extLst>
                  </p:cNvPr>
                  <p:cNvGrpSpPr/>
                  <p:nvPr/>
                </p:nvGrpSpPr>
                <p:grpSpPr>
                  <a:xfrm rot="10800000">
                    <a:off x="9212027" y="3245643"/>
                    <a:ext cx="1466460" cy="132522"/>
                    <a:chOff x="8504399" y="3362226"/>
                    <a:chExt cx="1466460" cy="132522"/>
                  </a:xfrm>
                </p:grpSpPr>
                <p:grpSp>
                  <p:nvGrpSpPr>
                    <p:cNvPr id="3044" name="Group 3043">
                      <a:extLst>
                        <a:ext uri="{FF2B5EF4-FFF2-40B4-BE49-F238E27FC236}">
                          <a16:creationId xmlns:a16="http://schemas.microsoft.com/office/drawing/2014/main" id="{6D06141C-B5B4-4EFA-ADF6-A6D177050163}"/>
                        </a:ext>
                      </a:extLst>
                    </p:cNvPr>
                    <p:cNvGrpSpPr/>
                    <p:nvPr/>
                  </p:nvGrpSpPr>
                  <p:grpSpPr>
                    <a:xfrm>
                      <a:off x="8504399" y="3362226"/>
                      <a:ext cx="977640" cy="132522"/>
                      <a:chOff x="3028343" y="3141951"/>
                      <a:chExt cx="804574" cy="132522"/>
                    </a:xfrm>
                  </p:grpSpPr>
                  <p:grpSp>
                    <p:nvGrpSpPr>
                      <p:cNvPr id="3050" name="Group 3049">
                        <a:extLst>
                          <a:ext uri="{FF2B5EF4-FFF2-40B4-BE49-F238E27FC236}">
                            <a16:creationId xmlns:a16="http://schemas.microsoft.com/office/drawing/2014/main" id="{EB698F47-2589-417F-A321-7DA0F7223403}"/>
                          </a:ext>
                        </a:extLst>
                      </p:cNvPr>
                      <p:cNvGrpSpPr/>
                      <p:nvPr/>
                    </p:nvGrpSpPr>
                    <p:grpSpPr>
                      <a:xfrm>
                        <a:off x="3028343" y="3141952"/>
                        <a:ext cx="402287" cy="132521"/>
                        <a:chOff x="3028343" y="3141952"/>
                        <a:chExt cx="402287" cy="132521"/>
                      </a:xfrm>
                    </p:grpSpPr>
                    <p:sp>
                      <p:nvSpPr>
                        <p:cNvPr id="3056" name="Rectangle 3055">
                          <a:extLst>
                            <a:ext uri="{FF2B5EF4-FFF2-40B4-BE49-F238E27FC236}">
                              <a16:creationId xmlns:a16="http://schemas.microsoft.com/office/drawing/2014/main" id="{3FE769E0-7DD4-4B76-AE38-091ED616DC1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7" name="Rectangle 3056">
                          <a:extLst>
                            <a:ext uri="{FF2B5EF4-FFF2-40B4-BE49-F238E27FC236}">
                              <a16:creationId xmlns:a16="http://schemas.microsoft.com/office/drawing/2014/main" id="{B5301429-82D5-4A0F-A7A2-17891B1CD95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8" name="Rectangle 3057">
                          <a:extLst>
                            <a:ext uri="{FF2B5EF4-FFF2-40B4-BE49-F238E27FC236}">
                              <a16:creationId xmlns:a16="http://schemas.microsoft.com/office/drawing/2014/main" id="{D93E480F-8867-4F6B-B2C7-0DDBAA50042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9" name="Rectangle 3058">
                          <a:extLst>
                            <a:ext uri="{FF2B5EF4-FFF2-40B4-BE49-F238E27FC236}">
                              <a16:creationId xmlns:a16="http://schemas.microsoft.com/office/drawing/2014/main" id="{995A80EC-008D-4FFC-9AC4-A708269927F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51" name="Group 3050">
                        <a:extLst>
                          <a:ext uri="{FF2B5EF4-FFF2-40B4-BE49-F238E27FC236}">
                            <a16:creationId xmlns:a16="http://schemas.microsoft.com/office/drawing/2014/main" id="{0D9D2D6D-B7F0-4490-8E6B-0D2265216268}"/>
                          </a:ext>
                        </a:extLst>
                      </p:cNvPr>
                      <p:cNvGrpSpPr/>
                      <p:nvPr/>
                    </p:nvGrpSpPr>
                    <p:grpSpPr>
                      <a:xfrm>
                        <a:off x="3430630" y="3141951"/>
                        <a:ext cx="402287" cy="132521"/>
                        <a:chOff x="3028343" y="3141952"/>
                        <a:chExt cx="402287" cy="132521"/>
                      </a:xfrm>
                    </p:grpSpPr>
                    <p:sp>
                      <p:nvSpPr>
                        <p:cNvPr id="3052" name="Rectangle 3051">
                          <a:extLst>
                            <a:ext uri="{FF2B5EF4-FFF2-40B4-BE49-F238E27FC236}">
                              <a16:creationId xmlns:a16="http://schemas.microsoft.com/office/drawing/2014/main" id="{F041BAA4-E038-4337-BA46-F164F6B561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3" name="Rectangle 3052">
                          <a:extLst>
                            <a:ext uri="{FF2B5EF4-FFF2-40B4-BE49-F238E27FC236}">
                              <a16:creationId xmlns:a16="http://schemas.microsoft.com/office/drawing/2014/main" id="{0E4DBD0E-927F-41C2-AF18-33169467AB8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4" name="Rectangle 3053">
                          <a:extLst>
                            <a:ext uri="{FF2B5EF4-FFF2-40B4-BE49-F238E27FC236}">
                              <a16:creationId xmlns:a16="http://schemas.microsoft.com/office/drawing/2014/main" id="{57B7D5A8-41A4-4FF9-9140-808633F5AD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55" name="Rectangle 3054">
                          <a:extLst>
                            <a:ext uri="{FF2B5EF4-FFF2-40B4-BE49-F238E27FC236}">
                              <a16:creationId xmlns:a16="http://schemas.microsoft.com/office/drawing/2014/main" id="{0A3D697C-0F80-449E-A263-6AAB271B8AD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45" name="Group 3044">
                      <a:extLst>
                        <a:ext uri="{FF2B5EF4-FFF2-40B4-BE49-F238E27FC236}">
                          <a16:creationId xmlns:a16="http://schemas.microsoft.com/office/drawing/2014/main" id="{45FA1919-4400-45DF-988A-6CCDE52CC605}"/>
                        </a:ext>
                      </a:extLst>
                    </p:cNvPr>
                    <p:cNvGrpSpPr/>
                    <p:nvPr/>
                  </p:nvGrpSpPr>
                  <p:grpSpPr>
                    <a:xfrm>
                      <a:off x="9482039" y="3362226"/>
                      <a:ext cx="488820" cy="132521"/>
                      <a:chOff x="3028343" y="3141952"/>
                      <a:chExt cx="402287" cy="132521"/>
                    </a:xfrm>
                  </p:grpSpPr>
                  <p:sp>
                    <p:nvSpPr>
                      <p:cNvPr id="3046" name="Rectangle 3045">
                        <a:extLst>
                          <a:ext uri="{FF2B5EF4-FFF2-40B4-BE49-F238E27FC236}">
                            <a16:creationId xmlns:a16="http://schemas.microsoft.com/office/drawing/2014/main" id="{7F4CD593-F8E3-4217-BD1E-A788741A39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7" name="Rectangle 3046">
                        <a:extLst>
                          <a:ext uri="{FF2B5EF4-FFF2-40B4-BE49-F238E27FC236}">
                            <a16:creationId xmlns:a16="http://schemas.microsoft.com/office/drawing/2014/main" id="{EE1E2A89-7057-41CB-8A10-62F0DB90CCD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8" name="Rectangle 3047">
                        <a:extLst>
                          <a:ext uri="{FF2B5EF4-FFF2-40B4-BE49-F238E27FC236}">
                            <a16:creationId xmlns:a16="http://schemas.microsoft.com/office/drawing/2014/main" id="{832AB5DF-0E97-4D4F-8CA9-612233A481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9" name="Rectangle 3048">
                        <a:extLst>
                          <a:ext uri="{FF2B5EF4-FFF2-40B4-BE49-F238E27FC236}">
                            <a16:creationId xmlns:a16="http://schemas.microsoft.com/office/drawing/2014/main" id="{05F1939D-8FF2-47A9-BE4C-3035D71767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7" name="Group 3026">
                    <a:extLst>
                      <a:ext uri="{FF2B5EF4-FFF2-40B4-BE49-F238E27FC236}">
                        <a16:creationId xmlns:a16="http://schemas.microsoft.com/office/drawing/2014/main" id="{EA0A4563-1ECE-448E-9729-B77F7AD6C2BB}"/>
                      </a:ext>
                    </a:extLst>
                  </p:cNvPr>
                  <p:cNvGrpSpPr/>
                  <p:nvPr/>
                </p:nvGrpSpPr>
                <p:grpSpPr>
                  <a:xfrm rot="10800000">
                    <a:off x="10187792" y="3245397"/>
                    <a:ext cx="1466460" cy="132522"/>
                    <a:chOff x="8504399" y="3362226"/>
                    <a:chExt cx="1466460" cy="132522"/>
                  </a:xfrm>
                </p:grpSpPr>
                <p:grpSp>
                  <p:nvGrpSpPr>
                    <p:cNvPr id="3028" name="Group 3027">
                      <a:extLst>
                        <a:ext uri="{FF2B5EF4-FFF2-40B4-BE49-F238E27FC236}">
                          <a16:creationId xmlns:a16="http://schemas.microsoft.com/office/drawing/2014/main" id="{19A86017-D7D7-4782-AEAF-0E3A4BF61C91}"/>
                        </a:ext>
                      </a:extLst>
                    </p:cNvPr>
                    <p:cNvGrpSpPr/>
                    <p:nvPr/>
                  </p:nvGrpSpPr>
                  <p:grpSpPr>
                    <a:xfrm>
                      <a:off x="8504399" y="3362226"/>
                      <a:ext cx="977640" cy="132522"/>
                      <a:chOff x="3028343" y="3141951"/>
                      <a:chExt cx="804574" cy="132522"/>
                    </a:xfrm>
                  </p:grpSpPr>
                  <p:grpSp>
                    <p:nvGrpSpPr>
                      <p:cNvPr id="3034" name="Group 3033">
                        <a:extLst>
                          <a:ext uri="{FF2B5EF4-FFF2-40B4-BE49-F238E27FC236}">
                            <a16:creationId xmlns:a16="http://schemas.microsoft.com/office/drawing/2014/main" id="{CF98F923-1F58-452A-8A83-B962BD17BF76}"/>
                          </a:ext>
                        </a:extLst>
                      </p:cNvPr>
                      <p:cNvGrpSpPr/>
                      <p:nvPr/>
                    </p:nvGrpSpPr>
                    <p:grpSpPr>
                      <a:xfrm>
                        <a:off x="3028343" y="3141952"/>
                        <a:ext cx="402287" cy="132521"/>
                        <a:chOff x="3028343" y="3141952"/>
                        <a:chExt cx="402287" cy="132521"/>
                      </a:xfrm>
                    </p:grpSpPr>
                    <p:sp>
                      <p:nvSpPr>
                        <p:cNvPr id="3040" name="Rectangle 3039">
                          <a:extLst>
                            <a:ext uri="{FF2B5EF4-FFF2-40B4-BE49-F238E27FC236}">
                              <a16:creationId xmlns:a16="http://schemas.microsoft.com/office/drawing/2014/main" id="{5E6D6368-8C02-4008-AFF9-80DB274F9A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1" name="Rectangle 3040">
                          <a:extLst>
                            <a:ext uri="{FF2B5EF4-FFF2-40B4-BE49-F238E27FC236}">
                              <a16:creationId xmlns:a16="http://schemas.microsoft.com/office/drawing/2014/main" id="{1179987C-135A-41B1-8895-C060426C82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2" name="Rectangle 3041">
                          <a:extLst>
                            <a:ext uri="{FF2B5EF4-FFF2-40B4-BE49-F238E27FC236}">
                              <a16:creationId xmlns:a16="http://schemas.microsoft.com/office/drawing/2014/main" id="{7F65BDD3-E873-4CE7-808D-E9960144977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43" name="Rectangle 3042">
                          <a:extLst>
                            <a:ext uri="{FF2B5EF4-FFF2-40B4-BE49-F238E27FC236}">
                              <a16:creationId xmlns:a16="http://schemas.microsoft.com/office/drawing/2014/main" id="{FFC2247B-1B3E-488C-A6B3-7ABA6E66D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35" name="Group 3034">
                        <a:extLst>
                          <a:ext uri="{FF2B5EF4-FFF2-40B4-BE49-F238E27FC236}">
                            <a16:creationId xmlns:a16="http://schemas.microsoft.com/office/drawing/2014/main" id="{51CBC969-C8BF-42B6-9D73-7897EA1B5879}"/>
                          </a:ext>
                        </a:extLst>
                      </p:cNvPr>
                      <p:cNvGrpSpPr/>
                      <p:nvPr/>
                    </p:nvGrpSpPr>
                    <p:grpSpPr>
                      <a:xfrm>
                        <a:off x="3430630" y="3141951"/>
                        <a:ext cx="402287" cy="132521"/>
                        <a:chOff x="3028343" y="3141952"/>
                        <a:chExt cx="402287" cy="132521"/>
                      </a:xfrm>
                    </p:grpSpPr>
                    <p:sp>
                      <p:nvSpPr>
                        <p:cNvPr id="3036" name="Rectangle 3035">
                          <a:extLst>
                            <a:ext uri="{FF2B5EF4-FFF2-40B4-BE49-F238E27FC236}">
                              <a16:creationId xmlns:a16="http://schemas.microsoft.com/office/drawing/2014/main" id="{0C27F60D-FE64-4A40-A739-2F37FAC445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7" name="Rectangle 3036">
                          <a:extLst>
                            <a:ext uri="{FF2B5EF4-FFF2-40B4-BE49-F238E27FC236}">
                              <a16:creationId xmlns:a16="http://schemas.microsoft.com/office/drawing/2014/main" id="{5C8F2F2C-A507-4323-81E5-A95F0AF091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8" name="Rectangle 3037">
                          <a:extLst>
                            <a:ext uri="{FF2B5EF4-FFF2-40B4-BE49-F238E27FC236}">
                              <a16:creationId xmlns:a16="http://schemas.microsoft.com/office/drawing/2014/main" id="{27EAE509-73C0-46C2-9178-D361C3903E0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9" name="Rectangle 3038">
                          <a:extLst>
                            <a:ext uri="{FF2B5EF4-FFF2-40B4-BE49-F238E27FC236}">
                              <a16:creationId xmlns:a16="http://schemas.microsoft.com/office/drawing/2014/main" id="{09E61FB1-604A-4106-9CBF-52724C81988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29" name="Group 3028">
                      <a:extLst>
                        <a:ext uri="{FF2B5EF4-FFF2-40B4-BE49-F238E27FC236}">
                          <a16:creationId xmlns:a16="http://schemas.microsoft.com/office/drawing/2014/main" id="{808D18E0-437F-40A0-8B95-22F6A725B1EC}"/>
                        </a:ext>
                      </a:extLst>
                    </p:cNvPr>
                    <p:cNvGrpSpPr/>
                    <p:nvPr/>
                  </p:nvGrpSpPr>
                  <p:grpSpPr>
                    <a:xfrm>
                      <a:off x="9482039" y="3362226"/>
                      <a:ext cx="488820" cy="132521"/>
                      <a:chOff x="3028343" y="3141952"/>
                      <a:chExt cx="402287" cy="132521"/>
                    </a:xfrm>
                  </p:grpSpPr>
                  <p:sp>
                    <p:nvSpPr>
                      <p:cNvPr id="3030" name="Rectangle 3029">
                        <a:extLst>
                          <a:ext uri="{FF2B5EF4-FFF2-40B4-BE49-F238E27FC236}">
                            <a16:creationId xmlns:a16="http://schemas.microsoft.com/office/drawing/2014/main" id="{DDD41801-01E7-476C-99A2-88D85E50ED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1" name="Rectangle 3030">
                        <a:extLst>
                          <a:ext uri="{FF2B5EF4-FFF2-40B4-BE49-F238E27FC236}">
                            <a16:creationId xmlns:a16="http://schemas.microsoft.com/office/drawing/2014/main" id="{6714E378-59E3-4A13-92AC-AB83F21058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2" name="Rectangle 3031">
                        <a:extLst>
                          <a:ext uri="{FF2B5EF4-FFF2-40B4-BE49-F238E27FC236}">
                            <a16:creationId xmlns:a16="http://schemas.microsoft.com/office/drawing/2014/main" id="{CF0803B4-0E0C-498D-90A3-6473CC7365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33" name="Rectangle 3032">
                        <a:extLst>
                          <a:ext uri="{FF2B5EF4-FFF2-40B4-BE49-F238E27FC236}">
                            <a16:creationId xmlns:a16="http://schemas.microsoft.com/office/drawing/2014/main" id="{ADDBADCD-C6A1-47DC-95C6-093AA11C063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991" name="Group 2990">
                  <a:extLst>
                    <a:ext uri="{FF2B5EF4-FFF2-40B4-BE49-F238E27FC236}">
                      <a16:creationId xmlns:a16="http://schemas.microsoft.com/office/drawing/2014/main" id="{65F66AA2-FFB2-4665-A5FC-C9CB71B28C30}"/>
                    </a:ext>
                  </a:extLst>
                </p:cNvPr>
                <p:cNvGrpSpPr/>
                <p:nvPr/>
              </p:nvGrpSpPr>
              <p:grpSpPr>
                <a:xfrm>
                  <a:off x="9200711" y="3402854"/>
                  <a:ext cx="2442225" cy="132768"/>
                  <a:chOff x="9212027" y="3245397"/>
                  <a:chExt cx="2442225" cy="132768"/>
                </a:xfrm>
              </p:grpSpPr>
              <p:grpSp>
                <p:nvGrpSpPr>
                  <p:cNvPr id="2992" name="Group 2991">
                    <a:extLst>
                      <a:ext uri="{FF2B5EF4-FFF2-40B4-BE49-F238E27FC236}">
                        <a16:creationId xmlns:a16="http://schemas.microsoft.com/office/drawing/2014/main" id="{8ED5A2DF-7826-4BB4-A82D-86084D65A1AD}"/>
                      </a:ext>
                    </a:extLst>
                  </p:cNvPr>
                  <p:cNvGrpSpPr/>
                  <p:nvPr/>
                </p:nvGrpSpPr>
                <p:grpSpPr>
                  <a:xfrm rot="10800000">
                    <a:off x="9212027" y="3245643"/>
                    <a:ext cx="1466460" cy="132522"/>
                    <a:chOff x="8504399" y="3362226"/>
                    <a:chExt cx="1466460" cy="132522"/>
                  </a:xfrm>
                </p:grpSpPr>
                <p:grpSp>
                  <p:nvGrpSpPr>
                    <p:cNvPr id="3010" name="Group 3009">
                      <a:extLst>
                        <a:ext uri="{FF2B5EF4-FFF2-40B4-BE49-F238E27FC236}">
                          <a16:creationId xmlns:a16="http://schemas.microsoft.com/office/drawing/2014/main" id="{DFE21C90-909D-4EBB-BC11-0C030771F364}"/>
                        </a:ext>
                      </a:extLst>
                    </p:cNvPr>
                    <p:cNvGrpSpPr/>
                    <p:nvPr/>
                  </p:nvGrpSpPr>
                  <p:grpSpPr>
                    <a:xfrm>
                      <a:off x="8504399" y="3362226"/>
                      <a:ext cx="977640" cy="132522"/>
                      <a:chOff x="3028343" y="3141951"/>
                      <a:chExt cx="804574" cy="132522"/>
                    </a:xfrm>
                  </p:grpSpPr>
                  <p:grpSp>
                    <p:nvGrpSpPr>
                      <p:cNvPr id="3016" name="Group 3015">
                        <a:extLst>
                          <a:ext uri="{FF2B5EF4-FFF2-40B4-BE49-F238E27FC236}">
                            <a16:creationId xmlns:a16="http://schemas.microsoft.com/office/drawing/2014/main" id="{14D9D21B-1AE8-4669-8E78-DC08DE19ABE2}"/>
                          </a:ext>
                        </a:extLst>
                      </p:cNvPr>
                      <p:cNvGrpSpPr/>
                      <p:nvPr/>
                    </p:nvGrpSpPr>
                    <p:grpSpPr>
                      <a:xfrm>
                        <a:off x="3028343" y="3141952"/>
                        <a:ext cx="402287" cy="132521"/>
                        <a:chOff x="3028343" y="3141952"/>
                        <a:chExt cx="402287" cy="132521"/>
                      </a:xfrm>
                    </p:grpSpPr>
                    <p:sp>
                      <p:nvSpPr>
                        <p:cNvPr id="3022" name="Rectangle 3021">
                          <a:extLst>
                            <a:ext uri="{FF2B5EF4-FFF2-40B4-BE49-F238E27FC236}">
                              <a16:creationId xmlns:a16="http://schemas.microsoft.com/office/drawing/2014/main" id="{5719DB0B-D2E9-48BE-A52E-79A1680DCFB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3" name="Rectangle 3022">
                          <a:extLst>
                            <a:ext uri="{FF2B5EF4-FFF2-40B4-BE49-F238E27FC236}">
                              <a16:creationId xmlns:a16="http://schemas.microsoft.com/office/drawing/2014/main" id="{A91CF375-F97E-4702-B97B-AA156969EA4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4" name="Rectangle 3023">
                          <a:extLst>
                            <a:ext uri="{FF2B5EF4-FFF2-40B4-BE49-F238E27FC236}">
                              <a16:creationId xmlns:a16="http://schemas.microsoft.com/office/drawing/2014/main" id="{2DB6D836-657F-472C-8BDC-1AC75E06CC9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5" name="Rectangle 3024">
                          <a:extLst>
                            <a:ext uri="{FF2B5EF4-FFF2-40B4-BE49-F238E27FC236}">
                              <a16:creationId xmlns:a16="http://schemas.microsoft.com/office/drawing/2014/main" id="{B9859E14-6B55-4C0E-B5BC-85DF6D1C337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17" name="Group 3016">
                        <a:extLst>
                          <a:ext uri="{FF2B5EF4-FFF2-40B4-BE49-F238E27FC236}">
                            <a16:creationId xmlns:a16="http://schemas.microsoft.com/office/drawing/2014/main" id="{57DDB54A-2FB7-40DD-9661-F4E9D5879414}"/>
                          </a:ext>
                        </a:extLst>
                      </p:cNvPr>
                      <p:cNvGrpSpPr/>
                      <p:nvPr/>
                    </p:nvGrpSpPr>
                    <p:grpSpPr>
                      <a:xfrm>
                        <a:off x="3430630" y="3141951"/>
                        <a:ext cx="402287" cy="132521"/>
                        <a:chOff x="3028343" y="3141952"/>
                        <a:chExt cx="402287" cy="132521"/>
                      </a:xfrm>
                    </p:grpSpPr>
                    <p:sp>
                      <p:nvSpPr>
                        <p:cNvPr id="3018" name="Rectangle 3017">
                          <a:extLst>
                            <a:ext uri="{FF2B5EF4-FFF2-40B4-BE49-F238E27FC236}">
                              <a16:creationId xmlns:a16="http://schemas.microsoft.com/office/drawing/2014/main" id="{8F4A8C5F-05E0-479F-B9C0-E951C55934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9" name="Rectangle 3018">
                          <a:extLst>
                            <a:ext uri="{FF2B5EF4-FFF2-40B4-BE49-F238E27FC236}">
                              <a16:creationId xmlns:a16="http://schemas.microsoft.com/office/drawing/2014/main" id="{1D2F50AA-5FA1-4773-9C8B-A39E588136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0" name="Rectangle 3019">
                          <a:extLst>
                            <a:ext uri="{FF2B5EF4-FFF2-40B4-BE49-F238E27FC236}">
                              <a16:creationId xmlns:a16="http://schemas.microsoft.com/office/drawing/2014/main" id="{BF32400D-6E58-4E88-9912-7C80D512BA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21" name="Rectangle 3020">
                          <a:extLst>
                            <a:ext uri="{FF2B5EF4-FFF2-40B4-BE49-F238E27FC236}">
                              <a16:creationId xmlns:a16="http://schemas.microsoft.com/office/drawing/2014/main" id="{310765CC-E158-41EF-B023-701FE16ED5E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011" name="Group 3010">
                      <a:extLst>
                        <a:ext uri="{FF2B5EF4-FFF2-40B4-BE49-F238E27FC236}">
                          <a16:creationId xmlns:a16="http://schemas.microsoft.com/office/drawing/2014/main" id="{3D8F65E7-F613-4A1B-BBE9-FB1E751BA249}"/>
                        </a:ext>
                      </a:extLst>
                    </p:cNvPr>
                    <p:cNvGrpSpPr/>
                    <p:nvPr/>
                  </p:nvGrpSpPr>
                  <p:grpSpPr>
                    <a:xfrm>
                      <a:off x="9482039" y="3362226"/>
                      <a:ext cx="488820" cy="132521"/>
                      <a:chOff x="3028343" y="3141952"/>
                      <a:chExt cx="402287" cy="132521"/>
                    </a:xfrm>
                  </p:grpSpPr>
                  <p:sp>
                    <p:nvSpPr>
                      <p:cNvPr id="3012" name="Rectangle 3011">
                        <a:extLst>
                          <a:ext uri="{FF2B5EF4-FFF2-40B4-BE49-F238E27FC236}">
                            <a16:creationId xmlns:a16="http://schemas.microsoft.com/office/drawing/2014/main" id="{6F89FA0A-D55F-4D95-BC86-D612DE75A2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3" name="Rectangle 3012">
                        <a:extLst>
                          <a:ext uri="{FF2B5EF4-FFF2-40B4-BE49-F238E27FC236}">
                            <a16:creationId xmlns:a16="http://schemas.microsoft.com/office/drawing/2014/main" id="{5F794F56-88B8-48D7-B180-17E0A7A62D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4" name="Rectangle 3013">
                        <a:extLst>
                          <a:ext uri="{FF2B5EF4-FFF2-40B4-BE49-F238E27FC236}">
                            <a16:creationId xmlns:a16="http://schemas.microsoft.com/office/drawing/2014/main" id="{A1A66872-A6AE-42F4-ADD5-6D665756392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15" name="Rectangle 3014">
                        <a:extLst>
                          <a:ext uri="{FF2B5EF4-FFF2-40B4-BE49-F238E27FC236}">
                            <a16:creationId xmlns:a16="http://schemas.microsoft.com/office/drawing/2014/main" id="{B7EFD771-85FA-45AA-B59E-4251E6BE79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3" name="Group 2992">
                    <a:extLst>
                      <a:ext uri="{FF2B5EF4-FFF2-40B4-BE49-F238E27FC236}">
                        <a16:creationId xmlns:a16="http://schemas.microsoft.com/office/drawing/2014/main" id="{5CB466E3-DC0E-499F-8184-CFC5FF246BD6}"/>
                      </a:ext>
                    </a:extLst>
                  </p:cNvPr>
                  <p:cNvGrpSpPr/>
                  <p:nvPr/>
                </p:nvGrpSpPr>
                <p:grpSpPr>
                  <a:xfrm rot="10800000">
                    <a:off x="10187792" y="3245397"/>
                    <a:ext cx="1466460" cy="132522"/>
                    <a:chOff x="8504399" y="3362226"/>
                    <a:chExt cx="1466460" cy="132522"/>
                  </a:xfrm>
                </p:grpSpPr>
                <p:grpSp>
                  <p:nvGrpSpPr>
                    <p:cNvPr id="2994" name="Group 2993">
                      <a:extLst>
                        <a:ext uri="{FF2B5EF4-FFF2-40B4-BE49-F238E27FC236}">
                          <a16:creationId xmlns:a16="http://schemas.microsoft.com/office/drawing/2014/main" id="{243FAFC2-AE83-4415-A939-CAFD0B5070CD}"/>
                        </a:ext>
                      </a:extLst>
                    </p:cNvPr>
                    <p:cNvGrpSpPr/>
                    <p:nvPr/>
                  </p:nvGrpSpPr>
                  <p:grpSpPr>
                    <a:xfrm>
                      <a:off x="8504399" y="3362226"/>
                      <a:ext cx="977640" cy="132522"/>
                      <a:chOff x="3028343" y="3141951"/>
                      <a:chExt cx="804574" cy="132522"/>
                    </a:xfrm>
                  </p:grpSpPr>
                  <p:grpSp>
                    <p:nvGrpSpPr>
                      <p:cNvPr id="3000" name="Group 2999">
                        <a:extLst>
                          <a:ext uri="{FF2B5EF4-FFF2-40B4-BE49-F238E27FC236}">
                            <a16:creationId xmlns:a16="http://schemas.microsoft.com/office/drawing/2014/main" id="{75751EEE-53B2-4ABA-97CD-921AFD2C5B78}"/>
                          </a:ext>
                        </a:extLst>
                      </p:cNvPr>
                      <p:cNvGrpSpPr/>
                      <p:nvPr/>
                    </p:nvGrpSpPr>
                    <p:grpSpPr>
                      <a:xfrm>
                        <a:off x="3028343" y="3141952"/>
                        <a:ext cx="402287" cy="132521"/>
                        <a:chOff x="3028343" y="3141952"/>
                        <a:chExt cx="402287" cy="132521"/>
                      </a:xfrm>
                    </p:grpSpPr>
                    <p:sp>
                      <p:nvSpPr>
                        <p:cNvPr id="3006" name="Rectangle 3005">
                          <a:extLst>
                            <a:ext uri="{FF2B5EF4-FFF2-40B4-BE49-F238E27FC236}">
                              <a16:creationId xmlns:a16="http://schemas.microsoft.com/office/drawing/2014/main" id="{E9781B31-CF7A-4837-8BF1-77218CD4AA4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7" name="Rectangle 3006">
                          <a:extLst>
                            <a:ext uri="{FF2B5EF4-FFF2-40B4-BE49-F238E27FC236}">
                              <a16:creationId xmlns:a16="http://schemas.microsoft.com/office/drawing/2014/main" id="{4F7635EE-A840-4013-A8BB-FD7917F69E2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8" name="Rectangle 3007">
                          <a:extLst>
                            <a:ext uri="{FF2B5EF4-FFF2-40B4-BE49-F238E27FC236}">
                              <a16:creationId xmlns:a16="http://schemas.microsoft.com/office/drawing/2014/main" id="{627E1662-E07E-42B9-B4D6-DB16711655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9" name="Rectangle 3008">
                          <a:extLst>
                            <a:ext uri="{FF2B5EF4-FFF2-40B4-BE49-F238E27FC236}">
                              <a16:creationId xmlns:a16="http://schemas.microsoft.com/office/drawing/2014/main" id="{C7FCE517-2DFC-4BEB-9DA4-0305A475B8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001" name="Group 3000">
                        <a:extLst>
                          <a:ext uri="{FF2B5EF4-FFF2-40B4-BE49-F238E27FC236}">
                            <a16:creationId xmlns:a16="http://schemas.microsoft.com/office/drawing/2014/main" id="{E5A2C0E8-1A93-4296-92CF-268F9D92E2CA}"/>
                          </a:ext>
                        </a:extLst>
                      </p:cNvPr>
                      <p:cNvGrpSpPr/>
                      <p:nvPr/>
                    </p:nvGrpSpPr>
                    <p:grpSpPr>
                      <a:xfrm>
                        <a:off x="3430630" y="3141951"/>
                        <a:ext cx="402287" cy="132521"/>
                        <a:chOff x="3028343" y="3141952"/>
                        <a:chExt cx="402287" cy="132521"/>
                      </a:xfrm>
                    </p:grpSpPr>
                    <p:sp>
                      <p:nvSpPr>
                        <p:cNvPr id="3002" name="Rectangle 3001">
                          <a:extLst>
                            <a:ext uri="{FF2B5EF4-FFF2-40B4-BE49-F238E27FC236}">
                              <a16:creationId xmlns:a16="http://schemas.microsoft.com/office/drawing/2014/main" id="{E8C7213F-59E0-49A6-A636-BCF98F1774A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3" name="Rectangle 3002">
                          <a:extLst>
                            <a:ext uri="{FF2B5EF4-FFF2-40B4-BE49-F238E27FC236}">
                              <a16:creationId xmlns:a16="http://schemas.microsoft.com/office/drawing/2014/main" id="{A6EDE850-7E64-4B62-8971-74417242311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4" name="Rectangle 3003">
                          <a:extLst>
                            <a:ext uri="{FF2B5EF4-FFF2-40B4-BE49-F238E27FC236}">
                              <a16:creationId xmlns:a16="http://schemas.microsoft.com/office/drawing/2014/main" id="{C880CA0F-74FE-40F2-A8C8-7B79685EBB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005" name="Rectangle 3004">
                          <a:extLst>
                            <a:ext uri="{FF2B5EF4-FFF2-40B4-BE49-F238E27FC236}">
                              <a16:creationId xmlns:a16="http://schemas.microsoft.com/office/drawing/2014/main" id="{56879CD3-DF1F-47E4-9D9F-833E9E7C696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95" name="Group 2994">
                      <a:extLst>
                        <a:ext uri="{FF2B5EF4-FFF2-40B4-BE49-F238E27FC236}">
                          <a16:creationId xmlns:a16="http://schemas.microsoft.com/office/drawing/2014/main" id="{89898F81-FFC1-469E-9A36-DB5AEDEE7468}"/>
                        </a:ext>
                      </a:extLst>
                    </p:cNvPr>
                    <p:cNvGrpSpPr/>
                    <p:nvPr/>
                  </p:nvGrpSpPr>
                  <p:grpSpPr>
                    <a:xfrm>
                      <a:off x="9482039" y="3362226"/>
                      <a:ext cx="488820" cy="132521"/>
                      <a:chOff x="3028343" y="3141952"/>
                      <a:chExt cx="402287" cy="132521"/>
                    </a:xfrm>
                  </p:grpSpPr>
                  <p:sp>
                    <p:nvSpPr>
                      <p:cNvPr id="2996" name="Rectangle 2995">
                        <a:extLst>
                          <a:ext uri="{FF2B5EF4-FFF2-40B4-BE49-F238E27FC236}">
                            <a16:creationId xmlns:a16="http://schemas.microsoft.com/office/drawing/2014/main" id="{B9D8AEE5-3B96-4177-B35F-D32C924A35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7" name="Rectangle 2996">
                        <a:extLst>
                          <a:ext uri="{FF2B5EF4-FFF2-40B4-BE49-F238E27FC236}">
                            <a16:creationId xmlns:a16="http://schemas.microsoft.com/office/drawing/2014/main" id="{2AB40CBA-8B0A-46E9-912E-DB8E3AD2FF9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8" name="Rectangle 2997">
                        <a:extLst>
                          <a:ext uri="{FF2B5EF4-FFF2-40B4-BE49-F238E27FC236}">
                            <a16:creationId xmlns:a16="http://schemas.microsoft.com/office/drawing/2014/main" id="{41F9FFBA-C704-4B98-8718-BF38785BFCE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99" name="Rectangle 2998">
                        <a:extLst>
                          <a:ext uri="{FF2B5EF4-FFF2-40B4-BE49-F238E27FC236}">
                            <a16:creationId xmlns:a16="http://schemas.microsoft.com/office/drawing/2014/main" id="{02BB0396-9BC0-4AB5-B66B-69124E7A2DC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cxnSp>
          <p:nvCxnSpPr>
            <p:cNvPr id="1853" name="Straight Arrow Connector 1852">
              <a:extLst>
                <a:ext uri="{FF2B5EF4-FFF2-40B4-BE49-F238E27FC236}">
                  <a16:creationId xmlns:a16="http://schemas.microsoft.com/office/drawing/2014/main" id="{15629DE2-6213-460B-9C6E-A79C6D3657BA}"/>
                </a:ext>
              </a:extLst>
            </p:cNvPr>
            <p:cNvCxnSpPr>
              <a:cxnSpLocks/>
            </p:cNvCxnSpPr>
            <p:nvPr/>
          </p:nvCxnSpPr>
          <p:spPr>
            <a:xfrm>
              <a:off x="8825058" y="3475800"/>
              <a:ext cx="3695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854" name="Group 1853">
              <a:extLst>
                <a:ext uri="{FF2B5EF4-FFF2-40B4-BE49-F238E27FC236}">
                  <a16:creationId xmlns:a16="http://schemas.microsoft.com/office/drawing/2014/main" id="{D9D205FA-BBB5-406A-B2BF-749E59ADA073}"/>
                </a:ext>
              </a:extLst>
            </p:cNvPr>
            <p:cNvGrpSpPr/>
            <p:nvPr/>
          </p:nvGrpSpPr>
          <p:grpSpPr>
            <a:xfrm>
              <a:off x="9158313" y="3361680"/>
              <a:ext cx="2711556" cy="366260"/>
              <a:chOff x="9200711" y="3402854"/>
              <a:chExt cx="2711556" cy="366260"/>
            </a:xfrm>
          </p:grpSpPr>
          <p:grpSp>
            <p:nvGrpSpPr>
              <p:cNvPr id="2704" name="Group 2703">
                <a:extLst>
                  <a:ext uri="{FF2B5EF4-FFF2-40B4-BE49-F238E27FC236}">
                    <a16:creationId xmlns:a16="http://schemas.microsoft.com/office/drawing/2014/main" id="{B3E771C1-066C-499E-913F-782381F44D0A}"/>
                  </a:ext>
                </a:extLst>
              </p:cNvPr>
              <p:cNvGrpSpPr/>
              <p:nvPr/>
            </p:nvGrpSpPr>
            <p:grpSpPr>
              <a:xfrm>
                <a:off x="9353111" y="3540262"/>
                <a:ext cx="2559156" cy="228852"/>
                <a:chOff x="9200711" y="3402854"/>
                <a:chExt cx="2559156" cy="228852"/>
              </a:xfrm>
            </p:grpSpPr>
            <p:grpSp>
              <p:nvGrpSpPr>
                <p:cNvPr id="2846" name="Group 2845">
                  <a:extLst>
                    <a:ext uri="{FF2B5EF4-FFF2-40B4-BE49-F238E27FC236}">
                      <a16:creationId xmlns:a16="http://schemas.microsoft.com/office/drawing/2014/main" id="{0DCE2C69-EB49-418E-9A38-2CDA4E7AA541}"/>
                    </a:ext>
                  </a:extLst>
                </p:cNvPr>
                <p:cNvGrpSpPr/>
                <p:nvPr/>
              </p:nvGrpSpPr>
              <p:grpSpPr>
                <a:xfrm>
                  <a:off x="9317642" y="3498938"/>
                  <a:ext cx="2442225" cy="132768"/>
                  <a:chOff x="9212027" y="3245397"/>
                  <a:chExt cx="2442225" cy="132768"/>
                </a:xfrm>
              </p:grpSpPr>
              <p:grpSp>
                <p:nvGrpSpPr>
                  <p:cNvPr id="2952" name="Group 2951">
                    <a:extLst>
                      <a:ext uri="{FF2B5EF4-FFF2-40B4-BE49-F238E27FC236}">
                        <a16:creationId xmlns:a16="http://schemas.microsoft.com/office/drawing/2014/main" id="{B30AAF32-3BDC-486A-A4C8-4A06B9ED7D26}"/>
                      </a:ext>
                    </a:extLst>
                  </p:cNvPr>
                  <p:cNvGrpSpPr/>
                  <p:nvPr/>
                </p:nvGrpSpPr>
                <p:grpSpPr>
                  <a:xfrm rot="10800000">
                    <a:off x="9212027" y="3245643"/>
                    <a:ext cx="1466460" cy="132522"/>
                    <a:chOff x="8504399" y="3362226"/>
                    <a:chExt cx="1466460" cy="132522"/>
                  </a:xfrm>
                </p:grpSpPr>
                <p:grpSp>
                  <p:nvGrpSpPr>
                    <p:cNvPr id="2970" name="Group 2969">
                      <a:extLst>
                        <a:ext uri="{FF2B5EF4-FFF2-40B4-BE49-F238E27FC236}">
                          <a16:creationId xmlns:a16="http://schemas.microsoft.com/office/drawing/2014/main" id="{BE5A80EF-E31A-4223-9426-3CF7D0A835E3}"/>
                        </a:ext>
                      </a:extLst>
                    </p:cNvPr>
                    <p:cNvGrpSpPr/>
                    <p:nvPr/>
                  </p:nvGrpSpPr>
                  <p:grpSpPr>
                    <a:xfrm>
                      <a:off x="8504399" y="3362226"/>
                      <a:ext cx="977640" cy="132522"/>
                      <a:chOff x="3028343" y="3141951"/>
                      <a:chExt cx="804574" cy="132522"/>
                    </a:xfrm>
                  </p:grpSpPr>
                  <p:grpSp>
                    <p:nvGrpSpPr>
                      <p:cNvPr id="2976" name="Group 2975">
                        <a:extLst>
                          <a:ext uri="{FF2B5EF4-FFF2-40B4-BE49-F238E27FC236}">
                            <a16:creationId xmlns:a16="http://schemas.microsoft.com/office/drawing/2014/main" id="{74531767-290D-4063-B175-AC8096432610}"/>
                          </a:ext>
                        </a:extLst>
                      </p:cNvPr>
                      <p:cNvGrpSpPr/>
                      <p:nvPr/>
                    </p:nvGrpSpPr>
                    <p:grpSpPr>
                      <a:xfrm>
                        <a:off x="3028343" y="3141952"/>
                        <a:ext cx="402287" cy="132521"/>
                        <a:chOff x="3028343" y="3141952"/>
                        <a:chExt cx="402287" cy="132521"/>
                      </a:xfrm>
                    </p:grpSpPr>
                    <p:sp>
                      <p:nvSpPr>
                        <p:cNvPr id="2982" name="Rectangle 2981">
                          <a:extLst>
                            <a:ext uri="{FF2B5EF4-FFF2-40B4-BE49-F238E27FC236}">
                              <a16:creationId xmlns:a16="http://schemas.microsoft.com/office/drawing/2014/main" id="{1BAB2FFC-F0E0-430D-A16F-2231717520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3" name="Rectangle 2982">
                          <a:extLst>
                            <a:ext uri="{FF2B5EF4-FFF2-40B4-BE49-F238E27FC236}">
                              <a16:creationId xmlns:a16="http://schemas.microsoft.com/office/drawing/2014/main" id="{05744E9E-0271-4E5F-9033-4487104C5AF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4" name="Rectangle 2983">
                          <a:extLst>
                            <a:ext uri="{FF2B5EF4-FFF2-40B4-BE49-F238E27FC236}">
                              <a16:creationId xmlns:a16="http://schemas.microsoft.com/office/drawing/2014/main" id="{82ECB18B-00DA-4E64-B329-97EEE2CF3E5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5" name="Rectangle 2984">
                          <a:extLst>
                            <a:ext uri="{FF2B5EF4-FFF2-40B4-BE49-F238E27FC236}">
                              <a16:creationId xmlns:a16="http://schemas.microsoft.com/office/drawing/2014/main" id="{F4B1F5AA-C5A3-4455-9BC6-33531438BE0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77" name="Group 2976">
                        <a:extLst>
                          <a:ext uri="{FF2B5EF4-FFF2-40B4-BE49-F238E27FC236}">
                            <a16:creationId xmlns:a16="http://schemas.microsoft.com/office/drawing/2014/main" id="{E23945FE-C2CB-43F3-98EC-2007B218E9FB}"/>
                          </a:ext>
                        </a:extLst>
                      </p:cNvPr>
                      <p:cNvGrpSpPr/>
                      <p:nvPr/>
                    </p:nvGrpSpPr>
                    <p:grpSpPr>
                      <a:xfrm>
                        <a:off x="3430630" y="3141951"/>
                        <a:ext cx="402287" cy="132521"/>
                        <a:chOff x="3028343" y="3141952"/>
                        <a:chExt cx="402287" cy="132521"/>
                      </a:xfrm>
                    </p:grpSpPr>
                    <p:sp>
                      <p:nvSpPr>
                        <p:cNvPr id="2978" name="Rectangle 2977">
                          <a:extLst>
                            <a:ext uri="{FF2B5EF4-FFF2-40B4-BE49-F238E27FC236}">
                              <a16:creationId xmlns:a16="http://schemas.microsoft.com/office/drawing/2014/main" id="{A335CB7D-906E-4F52-B350-AC245D3A690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9" name="Rectangle 2978">
                          <a:extLst>
                            <a:ext uri="{FF2B5EF4-FFF2-40B4-BE49-F238E27FC236}">
                              <a16:creationId xmlns:a16="http://schemas.microsoft.com/office/drawing/2014/main" id="{5491702B-ADC5-4592-9637-7387C54F6E0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0" name="Rectangle 2979">
                          <a:extLst>
                            <a:ext uri="{FF2B5EF4-FFF2-40B4-BE49-F238E27FC236}">
                              <a16:creationId xmlns:a16="http://schemas.microsoft.com/office/drawing/2014/main" id="{A5696697-51A4-4BA1-B37A-1A9C78517BF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81" name="Rectangle 2980">
                          <a:extLst>
                            <a:ext uri="{FF2B5EF4-FFF2-40B4-BE49-F238E27FC236}">
                              <a16:creationId xmlns:a16="http://schemas.microsoft.com/office/drawing/2014/main" id="{0AB10714-76E4-43DE-977F-DB155678B4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71" name="Group 2970">
                      <a:extLst>
                        <a:ext uri="{FF2B5EF4-FFF2-40B4-BE49-F238E27FC236}">
                          <a16:creationId xmlns:a16="http://schemas.microsoft.com/office/drawing/2014/main" id="{66EA878D-6A31-407F-88C8-9B44F5D296B7}"/>
                        </a:ext>
                      </a:extLst>
                    </p:cNvPr>
                    <p:cNvGrpSpPr/>
                    <p:nvPr/>
                  </p:nvGrpSpPr>
                  <p:grpSpPr>
                    <a:xfrm>
                      <a:off x="9482039" y="3362226"/>
                      <a:ext cx="488820" cy="132521"/>
                      <a:chOff x="3028343" y="3141952"/>
                      <a:chExt cx="402287" cy="132521"/>
                    </a:xfrm>
                  </p:grpSpPr>
                  <p:sp>
                    <p:nvSpPr>
                      <p:cNvPr id="2972" name="Rectangle 2971">
                        <a:extLst>
                          <a:ext uri="{FF2B5EF4-FFF2-40B4-BE49-F238E27FC236}">
                            <a16:creationId xmlns:a16="http://schemas.microsoft.com/office/drawing/2014/main" id="{AE85E586-18DF-4E10-A74B-CC1C27E27E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3" name="Rectangle 2972">
                        <a:extLst>
                          <a:ext uri="{FF2B5EF4-FFF2-40B4-BE49-F238E27FC236}">
                            <a16:creationId xmlns:a16="http://schemas.microsoft.com/office/drawing/2014/main" id="{D5E38D1D-A53D-43EE-8ABE-2645E1BD04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4" name="Rectangle 2973">
                        <a:extLst>
                          <a:ext uri="{FF2B5EF4-FFF2-40B4-BE49-F238E27FC236}">
                            <a16:creationId xmlns:a16="http://schemas.microsoft.com/office/drawing/2014/main" id="{A86A3C4D-585F-4189-B8AE-734CCFB840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75" name="Rectangle 2974">
                        <a:extLst>
                          <a:ext uri="{FF2B5EF4-FFF2-40B4-BE49-F238E27FC236}">
                            <a16:creationId xmlns:a16="http://schemas.microsoft.com/office/drawing/2014/main" id="{4EFB289D-AFBF-491F-B960-B5243ED66E7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3" name="Group 2952">
                    <a:extLst>
                      <a:ext uri="{FF2B5EF4-FFF2-40B4-BE49-F238E27FC236}">
                        <a16:creationId xmlns:a16="http://schemas.microsoft.com/office/drawing/2014/main" id="{C804D89A-D306-4DB7-A5BC-9FC5BCC67D19}"/>
                      </a:ext>
                    </a:extLst>
                  </p:cNvPr>
                  <p:cNvGrpSpPr/>
                  <p:nvPr/>
                </p:nvGrpSpPr>
                <p:grpSpPr>
                  <a:xfrm rot="10800000">
                    <a:off x="10187792" y="3245397"/>
                    <a:ext cx="1466460" cy="132522"/>
                    <a:chOff x="8504399" y="3362226"/>
                    <a:chExt cx="1466460" cy="132522"/>
                  </a:xfrm>
                </p:grpSpPr>
                <p:grpSp>
                  <p:nvGrpSpPr>
                    <p:cNvPr id="2954" name="Group 2953">
                      <a:extLst>
                        <a:ext uri="{FF2B5EF4-FFF2-40B4-BE49-F238E27FC236}">
                          <a16:creationId xmlns:a16="http://schemas.microsoft.com/office/drawing/2014/main" id="{CAFF97E7-2230-44E8-A7D3-11A03571EEE3}"/>
                        </a:ext>
                      </a:extLst>
                    </p:cNvPr>
                    <p:cNvGrpSpPr/>
                    <p:nvPr/>
                  </p:nvGrpSpPr>
                  <p:grpSpPr>
                    <a:xfrm>
                      <a:off x="8504399" y="3362226"/>
                      <a:ext cx="977640" cy="132522"/>
                      <a:chOff x="3028343" y="3141951"/>
                      <a:chExt cx="804574" cy="132522"/>
                    </a:xfrm>
                  </p:grpSpPr>
                  <p:grpSp>
                    <p:nvGrpSpPr>
                      <p:cNvPr id="2960" name="Group 2959">
                        <a:extLst>
                          <a:ext uri="{FF2B5EF4-FFF2-40B4-BE49-F238E27FC236}">
                            <a16:creationId xmlns:a16="http://schemas.microsoft.com/office/drawing/2014/main" id="{326DB29E-FC6E-40AE-BF79-EECC955AA35C}"/>
                          </a:ext>
                        </a:extLst>
                      </p:cNvPr>
                      <p:cNvGrpSpPr/>
                      <p:nvPr/>
                    </p:nvGrpSpPr>
                    <p:grpSpPr>
                      <a:xfrm>
                        <a:off x="3028343" y="3141952"/>
                        <a:ext cx="402287" cy="132521"/>
                        <a:chOff x="3028343" y="3141952"/>
                        <a:chExt cx="402287" cy="132521"/>
                      </a:xfrm>
                    </p:grpSpPr>
                    <p:sp>
                      <p:nvSpPr>
                        <p:cNvPr id="2966" name="Rectangle 2965">
                          <a:extLst>
                            <a:ext uri="{FF2B5EF4-FFF2-40B4-BE49-F238E27FC236}">
                              <a16:creationId xmlns:a16="http://schemas.microsoft.com/office/drawing/2014/main" id="{22544402-4C52-4EDB-BD3E-2DA9417993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7" name="Rectangle 2966">
                          <a:extLst>
                            <a:ext uri="{FF2B5EF4-FFF2-40B4-BE49-F238E27FC236}">
                              <a16:creationId xmlns:a16="http://schemas.microsoft.com/office/drawing/2014/main" id="{E2FB6A25-CD5F-4044-9566-69455F731B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8" name="Rectangle 2967">
                          <a:extLst>
                            <a:ext uri="{FF2B5EF4-FFF2-40B4-BE49-F238E27FC236}">
                              <a16:creationId xmlns:a16="http://schemas.microsoft.com/office/drawing/2014/main" id="{C44AA3C5-F18E-4D4B-8656-9CB9AA53A96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9" name="Rectangle 2968">
                          <a:extLst>
                            <a:ext uri="{FF2B5EF4-FFF2-40B4-BE49-F238E27FC236}">
                              <a16:creationId xmlns:a16="http://schemas.microsoft.com/office/drawing/2014/main" id="{AC742750-3A7A-42AF-8739-283643DB7A9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61" name="Group 2960">
                        <a:extLst>
                          <a:ext uri="{FF2B5EF4-FFF2-40B4-BE49-F238E27FC236}">
                            <a16:creationId xmlns:a16="http://schemas.microsoft.com/office/drawing/2014/main" id="{F19CB0F9-0DE9-4BFF-8500-2B3BB24F8CDC}"/>
                          </a:ext>
                        </a:extLst>
                      </p:cNvPr>
                      <p:cNvGrpSpPr/>
                      <p:nvPr/>
                    </p:nvGrpSpPr>
                    <p:grpSpPr>
                      <a:xfrm>
                        <a:off x="3430630" y="3141951"/>
                        <a:ext cx="402287" cy="132521"/>
                        <a:chOff x="3028343" y="3141952"/>
                        <a:chExt cx="402287" cy="132521"/>
                      </a:xfrm>
                    </p:grpSpPr>
                    <p:sp>
                      <p:nvSpPr>
                        <p:cNvPr id="2962" name="Rectangle 2961">
                          <a:extLst>
                            <a:ext uri="{FF2B5EF4-FFF2-40B4-BE49-F238E27FC236}">
                              <a16:creationId xmlns:a16="http://schemas.microsoft.com/office/drawing/2014/main" id="{8EB09156-B920-420E-86B0-B2E07AB1C5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3" name="Rectangle 2962">
                          <a:extLst>
                            <a:ext uri="{FF2B5EF4-FFF2-40B4-BE49-F238E27FC236}">
                              <a16:creationId xmlns:a16="http://schemas.microsoft.com/office/drawing/2014/main" id="{A954DCB2-7895-42D4-8C1C-51145FF860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4" name="Rectangle 2963">
                          <a:extLst>
                            <a:ext uri="{FF2B5EF4-FFF2-40B4-BE49-F238E27FC236}">
                              <a16:creationId xmlns:a16="http://schemas.microsoft.com/office/drawing/2014/main" id="{CCC52522-BB33-463B-967B-8B215CBA903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65" name="Rectangle 2964">
                          <a:extLst>
                            <a:ext uri="{FF2B5EF4-FFF2-40B4-BE49-F238E27FC236}">
                              <a16:creationId xmlns:a16="http://schemas.microsoft.com/office/drawing/2014/main" id="{9F8F5A25-A4D7-4689-9A4D-49E0C52F1B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55" name="Group 2954">
                      <a:extLst>
                        <a:ext uri="{FF2B5EF4-FFF2-40B4-BE49-F238E27FC236}">
                          <a16:creationId xmlns:a16="http://schemas.microsoft.com/office/drawing/2014/main" id="{6E174676-B343-4011-98B1-20E1184557E5}"/>
                        </a:ext>
                      </a:extLst>
                    </p:cNvPr>
                    <p:cNvGrpSpPr/>
                    <p:nvPr/>
                  </p:nvGrpSpPr>
                  <p:grpSpPr>
                    <a:xfrm>
                      <a:off x="9482039" y="3362226"/>
                      <a:ext cx="488820" cy="132521"/>
                      <a:chOff x="3028343" y="3141952"/>
                      <a:chExt cx="402287" cy="132521"/>
                    </a:xfrm>
                  </p:grpSpPr>
                  <p:sp>
                    <p:nvSpPr>
                      <p:cNvPr id="2956" name="Rectangle 2955">
                        <a:extLst>
                          <a:ext uri="{FF2B5EF4-FFF2-40B4-BE49-F238E27FC236}">
                            <a16:creationId xmlns:a16="http://schemas.microsoft.com/office/drawing/2014/main" id="{74C6FD1A-BD40-4B81-AFEA-E06AA2A81F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7" name="Rectangle 2956">
                        <a:extLst>
                          <a:ext uri="{FF2B5EF4-FFF2-40B4-BE49-F238E27FC236}">
                            <a16:creationId xmlns:a16="http://schemas.microsoft.com/office/drawing/2014/main" id="{D34CF3A6-F4DF-400D-BC03-59409EDC6D4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8" name="Rectangle 2957">
                        <a:extLst>
                          <a:ext uri="{FF2B5EF4-FFF2-40B4-BE49-F238E27FC236}">
                            <a16:creationId xmlns:a16="http://schemas.microsoft.com/office/drawing/2014/main" id="{F748AB16-2406-48E2-AE34-F69CA799B79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9" name="Rectangle 2958">
                        <a:extLst>
                          <a:ext uri="{FF2B5EF4-FFF2-40B4-BE49-F238E27FC236}">
                            <a16:creationId xmlns:a16="http://schemas.microsoft.com/office/drawing/2014/main" id="{5EACE217-A07E-40B7-B213-BA6600FEF9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7" name="Group 2846">
                  <a:extLst>
                    <a:ext uri="{FF2B5EF4-FFF2-40B4-BE49-F238E27FC236}">
                      <a16:creationId xmlns:a16="http://schemas.microsoft.com/office/drawing/2014/main" id="{25525624-BBAA-45BE-BDAC-B52E74B4E1E0}"/>
                    </a:ext>
                  </a:extLst>
                </p:cNvPr>
                <p:cNvGrpSpPr/>
                <p:nvPr/>
              </p:nvGrpSpPr>
              <p:grpSpPr>
                <a:xfrm>
                  <a:off x="9283155" y="3466557"/>
                  <a:ext cx="2442225" cy="132768"/>
                  <a:chOff x="9212027" y="3245397"/>
                  <a:chExt cx="2442225" cy="132768"/>
                </a:xfrm>
              </p:grpSpPr>
              <p:grpSp>
                <p:nvGrpSpPr>
                  <p:cNvPr id="2918" name="Group 2917">
                    <a:extLst>
                      <a:ext uri="{FF2B5EF4-FFF2-40B4-BE49-F238E27FC236}">
                        <a16:creationId xmlns:a16="http://schemas.microsoft.com/office/drawing/2014/main" id="{D3114524-B569-41CB-BE0C-D6B371452212}"/>
                      </a:ext>
                    </a:extLst>
                  </p:cNvPr>
                  <p:cNvGrpSpPr/>
                  <p:nvPr/>
                </p:nvGrpSpPr>
                <p:grpSpPr>
                  <a:xfrm rot="10800000">
                    <a:off x="9212027" y="3245643"/>
                    <a:ext cx="1466460" cy="132522"/>
                    <a:chOff x="8504399" y="3362226"/>
                    <a:chExt cx="1466460" cy="132522"/>
                  </a:xfrm>
                </p:grpSpPr>
                <p:grpSp>
                  <p:nvGrpSpPr>
                    <p:cNvPr id="2936" name="Group 2935">
                      <a:extLst>
                        <a:ext uri="{FF2B5EF4-FFF2-40B4-BE49-F238E27FC236}">
                          <a16:creationId xmlns:a16="http://schemas.microsoft.com/office/drawing/2014/main" id="{CA01EF96-DE08-4029-AAB2-5FDE4246DCBB}"/>
                        </a:ext>
                      </a:extLst>
                    </p:cNvPr>
                    <p:cNvGrpSpPr/>
                    <p:nvPr/>
                  </p:nvGrpSpPr>
                  <p:grpSpPr>
                    <a:xfrm>
                      <a:off x="8504399" y="3362226"/>
                      <a:ext cx="977640" cy="132522"/>
                      <a:chOff x="3028343" y="3141951"/>
                      <a:chExt cx="804574" cy="132522"/>
                    </a:xfrm>
                  </p:grpSpPr>
                  <p:grpSp>
                    <p:nvGrpSpPr>
                      <p:cNvPr id="2942" name="Group 2941">
                        <a:extLst>
                          <a:ext uri="{FF2B5EF4-FFF2-40B4-BE49-F238E27FC236}">
                            <a16:creationId xmlns:a16="http://schemas.microsoft.com/office/drawing/2014/main" id="{6376A171-2F60-4D88-A1CE-5EE416CAE893}"/>
                          </a:ext>
                        </a:extLst>
                      </p:cNvPr>
                      <p:cNvGrpSpPr/>
                      <p:nvPr/>
                    </p:nvGrpSpPr>
                    <p:grpSpPr>
                      <a:xfrm>
                        <a:off x="3028343" y="3141952"/>
                        <a:ext cx="402287" cy="132521"/>
                        <a:chOff x="3028343" y="3141952"/>
                        <a:chExt cx="402287" cy="132521"/>
                      </a:xfrm>
                    </p:grpSpPr>
                    <p:sp>
                      <p:nvSpPr>
                        <p:cNvPr id="2948" name="Rectangle 2947">
                          <a:extLst>
                            <a:ext uri="{FF2B5EF4-FFF2-40B4-BE49-F238E27FC236}">
                              <a16:creationId xmlns:a16="http://schemas.microsoft.com/office/drawing/2014/main" id="{F5131893-AA53-4D21-9037-30F68B23021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9" name="Rectangle 2948">
                          <a:extLst>
                            <a:ext uri="{FF2B5EF4-FFF2-40B4-BE49-F238E27FC236}">
                              <a16:creationId xmlns:a16="http://schemas.microsoft.com/office/drawing/2014/main" id="{105FE613-1606-42D7-8AD6-E23A0599949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0" name="Rectangle 2949">
                          <a:extLst>
                            <a:ext uri="{FF2B5EF4-FFF2-40B4-BE49-F238E27FC236}">
                              <a16:creationId xmlns:a16="http://schemas.microsoft.com/office/drawing/2014/main" id="{835F1479-F9CF-4052-988F-198CBE332E4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51" name="Rectangle 2950">
                          <a:extLst>
                            <a:ext uri="{FF2B5EF4-FFF2-40B4-BE49-F238E27FC236}">
                              <a16:creationId xmlns:a16="http://schemas.microsoft.com/office/drawing/2014/main" id="{9CD57086-7829-463D-AB3E-FFD0630C5F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43" name="Group 2942">
                        <a:extLst>
                          <a:ext uri="{FF2B5EF4-FFF2-40B4-BE49-F238E27FC236}">
                            <a16:creationId xmlns:a16="http://schemas.microsoft.com/office/drawing/2014/main" id="{F9C315BF-1DC4-407F-B949-FD8D4E473910}"/>
                          </a:ext>
                        </a:extLst>
                      </p:cNvPr>
                      <p:cNvGrpSpPr/>
                      <p:nvPr/>
                    </p:nvGrpSpPr>
                    <p:grpSpPr>
                      <a:xfrm>
                        <a:off x="3430630" y="3141951"/>
                        <a:ext cx="402287" cy="132521"/>
                        <a:chOff x="3028343" y="3141952"/>
                        <a:chExt cx="402287" cy="132521"/>
                      </a:xfrm>
                    </p:grpSpPr>
                    <p:sp>
                      <p:nvSpPr>
                        <p:cNvPr id="2944" name="Rectangle 2943">
                          <a:extLst>
                            <a:ext uri="{FF2B5EF4-FFF2-40B4-BE49-F238E27FC236}">
                              <a16:creationId xmlns:a16="http://schemas.microsoft.com/office/drawing/2014/main" id="{CA37F093-749F-40CA-8730-AEC20BBF5E1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5" name="Rectangle 2944">
                          <a:extLst>
                            <a:ext uri="{FF2B5EF4-FFF2-40B4-BE49-F238E27FC236}">
                              <a16:creationId xmlns:a16="http://schemas.microsoft.com/office/drawing/2014/main" id="{FCD58042-5D2D-4AED-88FF-F27309F807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6" name="Rectangle 2945">
                          <a:extLst>
                            <a:ext uri="{FF2B5EF4-FFF2-40B4-BE49-F238E27FC236}">
                              <a16:creationId xmlns:a16="http://schemas.microsoft.com/office/drawing/2014/main" id="{E216E8B7-099D-4D53-9216-6A85D31E3B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7" name="Rectangle 2946">
                          <a:extLst>
                            <a:ext uri="{FF2B5EF4-FFF2-40B4-BE49-F238E27FC236}">
                              <a16:creationId xmlns:a16="http://schemas.microsoft.com/office/drawing/2014/main" id="{DD2615C7-C2E9-4C66-99F9-56335AE8C76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37" name="Group 2936">
                      <a:extLst>
                        <a:ext uri="{FF2B5EF4-FFF2-40B4-BE49-F238E27FC236}">
                          <a16:creationId xmlns:a16="http://schemas.microsoft.com/office/drawing/2014/main" id="{FF5AE140-4F15-4ACF-AE22-011129C6E645}"/>
                        </a:ext>
                      </a:extLst>
                    </p:cNvPr>
                    <p:cNvGrpSpPr/>
                    <p:nvPr/>
                  </p:nvGrpSpPr>
                  <p:grpSpPr>
                    <a:xfrm>
                      <a:off x="9482039" y="3362226"/>
                      <a:ext cx="488820" cy="132521"/>
                      <a:chOff x="3028343" y="3141952"/>
                      <a:chExt cx="402287" cy="132521"/>
                    </a:xfrm>
                  </p:grpSpPr>
                  <p:sp>
                    <p:nvSpPr>
                      <p:cNvPr id="2938" name="Rectangle 2937">
                        <a:extLst>
                          <a:ext uri="{FF2B5EF4-FFF2-40B4-BE49-F238E27FC236}">
                            <a16:creationId xmlns:a16="http://schemas.microsoft.com/office/drawing/2014/main" id="{E0231FE8-C05F-451A-B696-C97119934FA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9" name="Rectangle 2938">
                        <a:extLst>
                          <a:ext uri="{FF2B5EF4-FFF2-40B4-BE49-F238E27FC236}">
                            <a16:creationId xmlns:a16="http://schemas.microsoft.com/office/drawing/2014/main" id="{7C0C06C7-6BDB-4C53-A628-6F08A0604B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0" name="Rectangle 2939">
                        <a:extLst>
                          <a:ext uri="{FF2B5EF4-FFF2-40B4-BE49-F238E27FC236}">
                            <a16:creationId xmlns:a16="http://schemas.microsoft.com/office/drawing/2014/main" id="{9AC1CB9C-556B-4D8B-B75F-4729A52F169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41" name="Rectangle 2940">
                        <a:extLst>
                          <a:ext uri="{FF2B5EF4-FFF2-40B4-BE49-F238E27FC236}">
                            <a16:creationId xmlns:a16="http://schemas.microsoft.com/office/drawing/2014/main" id="{0BE68A54-7BFF-4EFE-B67D-C0164627EC2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19" name="Group 2918">
                    <a:extLst>
                      <a:ext uri="{FF2B5EF4-FFF2-40B4-BE49-F238E27FC236}">
                        <a16:creationId xmlns:a16="http://schemas.microsoft.com/office/drawing/2014/main" id="{07214269-66E4-419A-A030-6ECEB3E893A5}"/>
                      </a:ext>
                    </a:extLst>
                  </p:cNvPr>
                  <p:cNvGrpSpPr/>
                  <p:nvPr/>
                </p:nvGrpSpPr>
                <p:grpSpPr>
                  <a:xfrm rot="10800000">
                    <a:off x="10187792" y="3245397"/>
                    <a:ext cx="1466460" cy="132522"/>
                    <a:chOff x="8504399" y="3362226"/>
                    <a:chExt cx="1466460" cy="132522"/>
                  </a:xfrm>
                </p:grpSpPr>
                <p:grpSp>
                  <p:nvGrpSpPr>
                    <p:cNvPr id="2920" name="Group 2919">
                      <a:extLst>
                        <a:ext uri="{FF2B5EF4-FFF2-40B4-BE49-F238E27FC236}">
                          <a16:creationId xmlns:a16="http://schemas.microsoft.com/office/drawing/2014/main" id="{AA5D688E-F8E9-497D-9467-6D33C9EE0D0D}"/>
                        </a:ext>
                      </a:extLst>
                    </p:cNvPr>
                    <p:cNvGrpSpPr/>
                    <p:nvPr/>
                  </p:nvGrpSpPr>
                  <p:grpSpPr>
                    <a:xfrm>
                      <a:off x="8504399" y="3362226"/>
                      <a:ext cx="977640" cy="132522"/>
                      <a:chOff x="3028343" y="3141951"/>
                      <a:chExt cx="804574" cy="132522"/>
                    </a:xfrm>
                  </p:grpSpPr>
                  <p:grpSp>
                    <p:nvGrpSpPr>
                      <p:cNvPr id="2926" name="Group 2925">
                        <a:extLst>
                          <a:ext uri="{FF2B5EF4-FFF2-40B4-BE49-F238E27FC236}">
                            <a16:creationId xmlns:a16="http://schemas.microsoft.com/office/drawing/2014/main" id="{F280E4A0-8A67-462E-857A-721E3A8C19EF}"/>
                          </a:ext>
                        </a:extLst>
                      </p:cNvPr>
                      <p:cNvGrpSpPr/>
                      <p:nvPr/>
                    </p:nvGrpSpPr>
                    <p:grpSpPr>
                      <a:xfrm>
                        <a:off x="3028343" y="3141952"/>
                        <a:ext cx="402287" cy="132521"/>
                        <a:chOff x="3028343" y="3141952"/>
                        <a:chExt cx="402287" cy="132521"/>
                      </a:xfrm>
                    </p:grpSpPr>
                    <p:sp>
                      <p:nvSpPr>
                        <p:cNvPr id="2932" name="Rectangle 2931">
                          <a:extLst>
                            <a:ext uri="{FF2B5EF4-FFF2-40B4-BE49-F238E27FC236}">
                              <a16:creationId xmlns:a16="http://schemas.microsoft.com/office/drawing/2014/main" id="{2A594FED-2F4B-4068-B740-A8ACB9B55FD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3" name="Rectangle 2932">
                          <a:extLst>
                            <a:ext uri="{FF2B5EF4-FFF2-40B4-BE49-F238E27FC236}">
                              <a16:creationId xmlns:a16="http://schemas.microsoft.com/office/drawing/2014/main" id="{3173E9BF-B16D-4264-815A-41A7FF0D0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4" name="Rectangle 2933">
                          <a:extLst>
                            <a:ext uri="{FF2B5EF4-FFF2-40B4-BE49-F238E27FC236}">
                              <a16:creationId xmlns:a16="http://schemas.microsoft.com/office/drawing/2014/main" id="{D7B8BD8E-0649-4E31-AD02-5E56463B909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5" name="Rectangle 2934">
                          <a:extLst>
                            <a:ext uri="{FF2B5EF4-FFF2-40B4-BE49-F238E27FC236}">
                              <a16:creationId xmlns:a16="http://schemas.microsoft.com/office/drawing/2014/main" id="{9BFD5D35-5F56-493F-8564-16E735B836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27" name="Group 2926">
                        <a:extLst>
                          <a:ext uri="{FF2B5EF4-FFF2-40B4-BE49-F238E27FC236}">
                            <a16:creationId xmlns:a16="http://schemas.microsoft.com/office/drawing/2014/main" id="{62F39386-4AEF-49A8-8E88-F8A210859FE2}"/>
                          </a:ext>
                        </a:extLst>
                      </p:cNvPr>
                      <p:cNvGrpSpPr/>
                      <p:nvPr/>
                    </p:nvGrpSpPr>
                    <p:grpSpPr>
                      <a:xfrm>
                        <a:off x="3430630" y="3141951"/>
                        <a:ext cx="402287" cy="132521"/>
                        <a:chOff x="3028343" y="3141952"/>
                        <a:chExt cx="402287" cy="132521"/>
                      </a:xfrm>
                    </p:grpSpPr>
                    <p:sp>
                      <p:nvSpPr>
                        <p:cNvPr id="2928" name="Rectangle 2927">
                          <a:extLst>
                            <a:ext uri="{FF2B5EF4-FFF2-40B4-BE49-F238E27FC236}">
                              <a16:creationId xmlns:a16="http://schemas.microsoft.com/office/drawing/2014/main" id="{01144773-3DC0-4EF8-8379-E4A36E96EA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9" name="Rectangle 2928">
                          <a:extLst>
                            <a:ext uri="{FF2B5EF4-FFF2-40B4-BE49-F238E27FC236}">
                              <a16:creationId xmlns:a16="http://schemas.microsoft.com/office/drawing/2014/main" id="{FC6DFB6F-F085-4B37-82DE-850BD005E70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0" name="Rectangle 2929">
                          <a:extLst>
                            <a:ext uri="{FF2B5EF4-FFF2-40B4-BE49-F238E27FC236}">
                              <a16:creationId xmlns:a16="http://schemas.microsoft.com/office/drawing/2014/main" id="{4A3CEAE4-91C3-4E27-90C6-0D2F8C6A6AD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31" name="Rectangle 2930">
                          <a:extLst>
                            <a:ext uri="{FF2B5EF4-FFF2-40B4-BE49-F238E27FC236}">
                              <a16:creationId xmlns:a16="http://schemas.microsoft.com/office/drawing/2014/main" id="{817B7285-375E-41FC-B74A-9884D74ED6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21" name="Group 2920">
                      <a:extLst>
                        <a:ext uri="{FF2B5EF4-FFF2-40B4-BE49-F238E27FC236}">
                          <a16:creationId xmlns:a16="http://schemas.microsoft.com/office/drawing/2014/main" id="{1931F90A-F774-4531-B866-9D9D63574B2C}"/>
                        </a:ext>
                      </a:extLst>
                    </p:cNvPr>
                    <p:cNvGrpSpPr/>
                    <p:nvPr/>
                  </p:nvGrpSpPr>
                  <p:grpSpPr>
                    <a:xfrm>
                      <a:off x="9482039" y="3362226"/>
                      <a:ext cx="488820" cy="132521"/>
                      <a:chOff x="3028343" y="3141952"/>
                      <a:chExt cx="402287" cy="132521"/>
                    </a:xfrm>
                  </p:grpSpPr>
                  <p:sp>
                    <p:nvSpPr>
                      <p:cNvPr id="2922" name="Rectangle 2921">
                        <a:extLst>
                          <a:ext uri="{FF2B5EF4-FFF2-40B4-BE49-F238E27FC236}">
                            <a16:creationId xmlns:a16="http://schemas.microsoft.com/office/drawing/2014/main" id="{E007C2FE-5FA3-4C73-9805-61344378C23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3" name="Rectangle 2922">
                        <a:extLst>
                          <a:ext uri="{FF2B5EF4-FFF2-40B4-BE49-F238E27FC236}">
                            <a16:creationId xmlns:a16="http://schemas.microsoft.com/office/drawing/2014/main" id="{879AB0CF-5B94-4B9A-A762-9C6E9D478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4" name="Rectangle 2923">
                        <a:extLst>
                          <a:ext uri="{FF2B5EF4-FFF2-40B4-BE49-F238E27FC236}">
                            <a16:creationId xmlns:a16="http://schemas.microsoft.com/office/drawing/2014/main" id="{1CE90FCC-7767-43D4-BBAA-B283429E1EA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25" name="Rectangle 2924">
                        <a:extLst>
                          <a:ext uri="{FF2B5EF4-FFF2-40B4-BE49-F238E27FC236}">
                            <a16:creationId xmlns:a16="http://schemas.microsoft.com/office/drawing/2014/main" id="{1422C7AA-CC20-4FA8-8022-9EE26057535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8" name="Group 2847">
                  <a:extLst>
                    <a:ext uri="{FF2B5EF4-FFF2-40B4-BE49-F238E27FC236}">
                      <a16:creationId xmlns:a16="http://schemas.microsoft.com/office/drawing/2014/main" id="{49EC1757-EE85-46A6-8A2A-544C9933B104}"/>
                    </a:ext>
                  </a:extLst>
                </p:cNvPr>
                <p:cNvGrpSpPr/>
                <p:nvPr/>
              </p:nvGrpSpPr>
              <p:grpSpPr>
                <a:xfrm>
                  <a:off x="9242489" y="3431867"/>
                  <a:ext cx="2442225" cy="132768"/>
                  <a:chOff x="9212027" y="3245397"/>
                  <a:chExt cx="2442225" cy="132768"/>
                </a:xfrm>
              </p:grpSpPr>
              <p:grpSp>
                <p:nvGrpSpPr>
                  <p:cNvPr id="2884" name="Group 2883">
                    <a:extLst>
                      <a:ext uri="{FF2B5EF4-FFF2-40B4-BE49-F238E27FC236}">
                        <a16:creationId xmlns:a16="http://schemas.microsoft.com/office/drawing/2014/main" id="{7EEC7AF2-57B4-48BF-99C0-B6AFB9FDFB99}"/>
                      </a:ext>
                    </a:extLst>
                  </p:cNvPr>
                  <p:cNvGrpSpPr/>
                  <p:nvPr/>
                </p:nvGrpSpPr>
                <p:grpSpPr>
                  <a:xfrm rot="10800000">
                    <a:off x="9212027" y="3245643"/>
                    <a:ext cx="1466460" cy="132522"/>
                    <a:chOff x="8504399" y="3362226"/>
                    <a:chExt cx="1466460" cy="132522"/>
                  </a:xfrm>
                </p:grpSpPr>
                <p:grpSp>
                  <p:nvGrpSpPr>
                    <p:cNvPr id="2902" name="Group 2901">
                      <a:extLst>
                        <a:ext uri="{FF2B5EF4-FFF2-40B4-BE49-F238E27FC236}">
                          <a16:creationId xmlns:a16="http://schemas.microsoft.com/office/drawing/2014/main" id="{3EE1C8F8-296F-4ED7-A13C-911C3A85FFEC}"/>
                        </a:ext>
                      </a:extLst>
                    </p:cNvPr>
                    <p:cNvGrpSpPr/>
                    <p:nvPr/>
                  </p:nvGrpSpPr>
                  <p:grpSpPr>
                    <a:xfrm>
                      <a:off x="8504399" y="3362226"/>
                      <a:ext cx="977640" cy="132522"/>
                      <a:chOff x="3028343" y="3141951"/>
                      <a:chExt cx="804574" cy="132522"/>
                    </a:xfrm>
                  </p:grpSpPr>
                  <p:grpSp>
                    <p:nvGrpSpPr>
                      <p:cNvPr id="2908" name="Group 2907">
                        <a:extLst>
                          <a:ext uri="{FF2B5EF4-FFF2-40B4-BE49-F238E27FC236}">
                            <a16:creationId xmlns:a16="http://schemas.microsoft.com/office/drawing/2014/main" id="{A92D4587-1137-4609-9A2C-A4419F1E2DAC}"/>
                          </a:ext>
                        </a:extLst>
                      </p:cNvPr>
                      <p:cNvGrpSpPr/>
                      <p:nvPr/>
                    </p:nvGrpSpPr>
                    <p:grpSpPr>
                      <a:xfrm>
                        <a:off x="3028343" y="3141952"/>
                        <a:ext cx="402287" cy="132521"/>
                        <a:chOff x="3028343" y="3141952"/>
                        <a:chExt cx="402287" cy="132521"/>
                      </a:xfrm>
                    </p:grpSpPr>
                    <p:sp>
                      <p:nvSpPr>
                        <p:cNvPr id="2914" name="Rectangle 2913">
                          <a:extLst>
                            <a:ext uri="{FF2B5EF4-FFF2-40B4-BE49-F238E27FC236}">
                              <a16:creationId xmlns:a16="http://schemas.microsoft.com/office/drawing/2014/main" id="{1057EAB2-A610-4390-8C93-75D9B6EE78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5" name="Rectangle 2914">
                          <a:extLst>
                            <a:ext uri="{FF2B5EF4-FFF2-40B4-BE49-F238E27FC236}">
                              <a16:creationId xmlns:a16="http://schemas.microsoft.com/office/drawing/2014/main" id="{F10116D8-FB6F-486C-A05E-D933D315EA7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6" name="Rectangle 2915">
                          <a:extLst>
                            <a:ext uri="{FF2B5EF4-FFF2-40B4-BE49-F238E27FC236}">
                              <a16:creationId xmlns:a16="http://schemas.microsoft.com/office/drawing/2014/main" id="{77F034B0-0F94-4A86-B270-F93D7D78B6B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7" name="Rectangle 2916">
                          <a:extLst>
                            <a:ext uri="{FF2B5EF4-FFF2-40B4-BE49-F238E27FC236}">
                              <a16:creationId xmlns:a16="http://schemas.microsoft.com/office/drawing/2014/main" id="{A0599DFF-FC84-44B3-86A7-E3EA573F01A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909" name="Group 2908">
                        <a:extLst>
                          <a:ext uri="{FF2B5EF4-FFF2-40B4-BE49-F238E27FC236}">
                            <a16:creationId xmlns:a16="http://schemas.microsoft.com/office/drawing/2014/main" id="{BD75D34E-01CA-47E5-9342-BDB308F75A1E}"/>
                          </a:ext>
                        </a:extLst>
                      </p:cNvPr>
                      <p:cNvGrpSpPr/>
                      <p:nvPr/>
                    </p:nvGrpSpPr>
                    <p:grpSpPr>
                      <a:xfrm>
                        <a:off x="3430630" y="3141951"/>
                        <a:ext cx="402287" cy="132521"/>
                        <a:chOff x="3028343" y="3141952"/>
                        <a:chExt cx="402287" cy="132521"/>
                      </a:xfrm>
                    </p:grpSpPr>
                    <p:sp>
                      <p:nvSpPr>
                        <p:cNvPr id="2910" name="Rectangle 2909">
                          <a:extLst>
                            <a:ext uri="{FF2B5EF4-FFF2-40B4-BE49-F238E27FC236}">
                              <a16:creationId xmlns:a16="http://schemas.microsoft.com/office/drawing/2014/main" id="{DF520F3B-D7D4-436D-9E14-34545E5DB0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1" name="Rectangle 2910">
                          <a:extLst>
                            <a:ext uri="{FF2B5EF4-FFF2-40B4-BE49-F238E27FC236}">
                              <a16:creationId xmlns:a16="http://schemas.microsoft.com/office/drawing/2014/main" id="{79097DB7-025A-444C-B7F1-6EA0A5E7362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2" name="Rectangle 2911">
                          <a:extLst>
                            <a:ext uri="{FF2B5EF4-FFF2-40B4-BE49-F238E27FC236}">
                              <a16:creationId xmlns:a16="http://schemas.microsoft.com/office/drawing/2014/main" id="{78AE0339-B4CF-45E7-AE6F-D2DF13C8C7B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13" name="Rectangle 2912">
                          <a:extLst>
                            <a:ext uri="{FF2B5EF4-FFF2-40B4-BE49-F238E27FC236}">
                              <a16:creationId xmlns:a16="http://schemas.microsoft.com/office/drawing/2014/main" id="{DDECDD14-48F0-4637-990B-176F2844B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903" name="Group 2902">
                      <a:extLst>
                        <a:ext uri="{FF2B5EF4-FFF2-40B4-BE49-F238E27FC236}">
                          <a16:creationId xmlns:a16="http://schemas.microsoft.com/office/drawing/2014/main" id="{059AF0AD-1F89-44C2-AC24-2D95C35E7496}"/>
                        </a:ext>
                      </a:extLst>
                    </p:cNvPr>
                    <p:cNvGrpSpPr/>
                    <p:nvPr/>
                  </p:nvGrpSpPr>
                  <p:grpSpPr>
                    <a:xfrm>
                      <a:off x="9482039" y="3362226"/>
                      <a:ext cx="488820" cy="132521"/>
                      <a:chOff x="3028343" y="3141952"/>
                      <a:chExt cx="402287" cy="132521"/>
                    </a:xfrm>
                  </p:grpSpPr>
                  <p:sp>
                    <p:nvSpPr>
                      <p:cNvPr id="2904" name="Rectangle 2903">
                        <a:extLst>
                          <a:ext uri="{FF2B5EF4-FFF2-40B4-BE49-F238E27FC236}">
                            <a16:creationId xmlns:a16="http://schemas.microsoft.com/office/drawing/2014/main" id="{CB5F22EC-A0B1-4A15-B641-9C6E73606A3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5" name="Rectangle 2904">
                        <a:extLst>
                          <a:ext uri="{FF2B5EF4-FFF2-40B4-BE49-F238E27FC236}">
                            <a16:creationId xmlns:a16="http://schemas.microsoft.com/office/drawing/2014/main" id="{9FE6F9BE-BFBE-4878-AB81-F3EC8EB5ADD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6" name="Rectangle 2905">
                        <a:extLst>
                          <a:ext uri="{FF2B5EF4-FFF2-40B4-BE49-F238E27FC236}">
                            <a16:creationId xmlns:a16="http://schemas.microsoft.com/office/drawing/2014/main" id="{A323531E-4495-4641-B1AE-3313009F032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7" name="Rectangle 2906">
                        <a:extLst>
                          <a:ext uri="{FF2B5EF4-FFF2-40B4-BE49-F238E27FC236}">
                            <a16:creationId xmlns:a16="http://schemas.microsoft.com/office/drawing/2014/main" id="{E7FEE8AA-0163-47BB-87CA-3AB9BD7F13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5" name="Group 2884">
                    <a:extLst>
                      <a:ext uri="{FF2B5EF4-FFF2-40B4-BE49-F238E27FC236}">
                        <a16:creationId xmlns:a16="http://schemas.microsoft.com/office/drawing/2014/main" id="{163CFECC-47F7-485D-828F-3640310C5E49}"/>
                      </a:ext>
                    </a:extLst>
                  </p:cNvPr>
                  <p:cNvGrpSpPr/>
                  <p:nvPr/>
                </p:nvGrpSpPr>
                <p:grpSpPr>
                  <a:xfrm rot="10800000">
                    <a:off x="10187792" y="3245397"/>
                    <a:ext cx="1466460" cy="132522"/>
                    <a:chOff x="8504399" y="3362226"/>
                    <a:chExt cx="1466460" cy="132522"/>
                  </a:xfrm>
                </p:grpSpPr>
                <p:grpSp>
                  <p:nvGrpSpPr>
                    <p:cNvPr id="2886" name="Group 2885">
                      <a:extLst>
                        <a:ext uri="{FF2B5EF4-FFF2-40B4-BE49-F238E27FC236}">
                          <a16:creationId xmlns:a16="http://schemas.microsoft.com/office/drawing/2014/main" id="{893CE5CE-9CF9-429F-8F70-D8D0343C04DD}"/>
                        </a:ext>
                      </a:extLst>
                    </p:cNvPr>
                    <p:cNvGrpSpPr/>
                    <p:nvPr/>
                  </p:nvGrpSpPr>
                  <p:grpSpPr>
                    <a:xfrm>
                      <a:off x="8504399" y="3362226"/>
                      <a:ext cx="977640" cy="132522"/>
                      <a:chOff x="3028343" y="3141951"/>
                      <a:chExt cx="804574" cy="132522"/>
                    </a:xfrm>
                  </p:grpSpPr>
                  <p:grpSp>
                    <p:nvGrpSpPr>
                      <p:cNvPr id="2892" name="Group 2891">
                        <a:extLst>
                          <a:ext uri="{FF2B5EF4-FFF2-40B4-BE49-F238E27FC236}">
                            <a16:creationId xmlns:a16="http://schemas.microsoft.com/office/drawing/2014/main" id="{EF1F1EDA-DDC5-4038-93FB-5F3D9F7C12C8}"/>
                          </a:ext>
                        </a:extLst>
                      </p:cNvPr>
                      <p:cNvGrpSpPr/>
                      <p:nvPr/>
                    </p:nvGrpSpPr>
                    <p:grpSpPr>
                      <a:xfrm>
                        <a:off x="3028343" y="3141952"/>
                        <a:ext cx="402287" cy="132521"/>
                        <a:chOff x="3028343" y="3141952"/>
                        <a:chExt cx="402287" cy="132521"/>
                      </a:xfrm>
                    </p:grpSpPr>
                    <p:sp>
                      <p:nvSpPr>
                        <p:cNvPr id="2898" name="Rectangle 2897">
                          <a:extLst>
                            <a:ext uri="{FF2B5EF4-FFF2-40B4-BE49-F238E27FC236}">
                              <a16:creationId xmlns:a16="http://schemas.microsoft.com/office/drawing/2014/main" id="{35BCA5E9-41A2-47E6-9BB6-950A43742D4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9" name="Rectangle 2898">
                          <a:extLst>
                            <a:ext uri="{FF2B5EF4-FFF2-40B4-BE49-F238E27FC236}">
                              <a16:creationId xmlns:a16="http://schemas.microsoft.com/office/drawing/2014/main" id="{A9BA2AB8-F178-444C-889B-5A7C49F2BC1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0" name="Rectangle 2899">
                          <a:extLst>
                            <a:ext uri="{FF2B5EF4-FFF2-40B4-BE49-F238E27FC236}">
                              <a16:creationId xmlns:a16="http://schemas.microsoft.com/office/drawing/2014/main" id="{B4FC4F5D-F472-4B69-9090-02E7F1CDF1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901" name="Rectangle 2900">
                          <a:extLst>
                            <a:ext uri="{FF2B5EF4-FFF2-40B4-BE49-F238E27FC236}">
                              <a16:creationId xmlns:a16="http://schemas.microsoft.com/office/drawing/2014/main" id="{13CB4E92-47B1-46FB-B7BB-8C38A186CD3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93" name="Group 2892">
                        <a:extLst>
                          <a:ext uri="{FF2B5EF4-FFF2-40B4-BE49-F238E27FC236}">
                            <a16:creationId xmlns:a16="http://schemas.microsoft.com/office/drawing/2014/main" id="{1264B217-D9DB-46C9-BA0F-3CF0176BAAC8}"/>
                          </a:ext>
                        </a:extLst>
                      </p:cNvPr>
                      <p:cNvGrpSpPr/>
                      <p:nvPr/>
                    </p:nvGrpSpPr>
                    <p:grpSpPr>
                      <a:xfrm>
                        <a:off x="3430630" y="3141951"/>
                        <a:ext cx="402287" cy="132521"/>
                        <a:chOff x="3028343" y="3141952"/>
                        <a:chExt cx="402287" cy="132521"/>
                      </a:xfrm>
                    </p:grpSpPr>
                    <p:sp>
                      <p:nvSpPr>
                        <p:cNvPr id="2894" name="Rectangle 2893">
                          <a:extLst>
                            <a:ext uri="{FF2B5EF4-FFF2-40B4-BE49-F238E27FC236}">
                              <a16:creationId xmlns:a16="http://schemas.microsoft.com/office/drawing/2014/main" id="{CD84538F-00AA-4B08-AF6C-3C05CC4E55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5" name="Rectangle 2894">
                          <a:extLst>
                            <a:ext uri="{FF2B5EF4-FFF2-40B4-BE49-F238E27FC236}">
                              <a16:creationId xmlns:a16="http://schemas.microsoft.com/office/drawing/2014/main" id="{ED2F8FBC-E336-4872-9DD3-0023AED4085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6" name="Rectangle 2895">
                          <a:extLst>
                            <a:ext uri="{FF2B5EF4-FFF2-40B4-BE49-F238E27FC236}">
                              <a16:creationId xmlns:a16="http://schemas.microsoft.com/office/drawing/2014/main" id="{64D61151-7F2D-49CE-8B83-2F24535C44B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7" name="Rectangle 2896">
                          <a:extLst>
                            <a:ext uri="{FF2B5EF4-FFF2-40B4-BE49-F238E27FC236}">
                              <a16:creationId xmlns:a16="http://schemas.microsoft.com/office/drawing/2014/main" id="{91E66B7F-3713-4EA9-9294-FFFAACAF8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87" name="Group 2886">
                      <a:extLst>
                        <a:ext uri="{FF2B5EF4-FFF2-40B4-BE49-F238E27FC236}">
                          <a16:creationId xmlns:a16="http://schemas.microsoft.com/office/drawing/2014/main" id="{AE2CE9A2-F747-43CC-AF0F-3039432400B7}"/>
                        </a:ext>
                      </a:extLst>
                    </p:cNvPr>
                    <p:cNvGrpSpPr/>
                    <p:nvPr/>
                  </p:nvGrpSpPr>
                  <p:grpSpPr>
                    <a:xfrm>
                      <a:off x="9482039" y="3362226"/>
                      <a:ext cx="488820" cy="132521"/>
                      <a:chOff x="3028343" y="3141952"/>
                      <a:chExt cx="402287" cy="132521"/>
                    </a:xfrm>
                  </p:grpSpPr>
                  <p:sp>
                    <p:nvSpPr>
                      <p:cNvPr id="2888" name="Rectangle 2887">
                        <a:extLst>
                          <a:ext uri="{FF2B5EF4-FFF2-40B4-BE49-F238E27FC236}">
                            <a16:creationId xmlns:a16="http://schemas.microsoft.com/office/drawing/2014/main" id="{511E877A-08DF-4083-9D6A-9543B679E5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9" name="Rectangle 2888">
                        <a:extLst>
                          <a:ext uri="{FF2B5EF4-FFF2-40B4-BE49-F238E27FC236}">
                            <a16:creationId xmlns:a16="http://schemas.microsoft.com/office/drawing/2014/main" id="{E34C4771-238E-4605-9FA8-2B5AA9A5E8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0" name="Rectangle 2889">
                        <a:extLst>
                          <a:ext uri="{FF2B5EF4-FFF2-40B4-BE49-F238E27FC236}">
                            <a16:creationId xmlns:a16="http://schemas.microsoft.com/office/drawing/2014/main" id="{250BAA61-809E-468A-8EBC-3260C56208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91" name="Rectangle 2890">
                        <a:extLst>
                          <a:ext uri="{FF2B5EF4-FFF2-40B4-BE49-F238E27FC236}">
                            <a16:creationId xmlns:a16="http://schemas.microsoft.com/office/drawing/2014/main" id="{FA8FCFD2-B00B-4EA5-AAE2-FA67154AAC6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849" name="Group 2848">
                  <a:extLst>
                    <a:ext uri="{FF2B5EF4-FFF2-40B4-BE49-F238E27FC236}">
                      <a16:creationId xmlns:a16="http://schemas.microsoft.com/office/drawing/2014/main" id="{084AD967-A9BC-490E-AD9B-46241B2928F7}"/>
                    </a:ext>
                  </a:extLst>
                </p:cNvPr>
                <p:cNvGrpSpPr/>
                <p:nvPr/>
              </p:nvGrpSpPr>
              <p:grpSpPr>
                <a:xfrm>
                  <a:off x="9200711" y="3402854"/>
                  <a:ext cx="2442225" cy="132768"/>
                  <a:chOff x="9212027" y="3245397"/>
                  <a:chExt cx="2442225" cy="132768"/>
                </a:xfrm>
              </p:grpSpPr>
              <p:grpSp>
                <p:nvGrpSpPr>
                  <p:cNvPr id="2850" name="Group 2849">
                    <a:extLst>
                      <a:ext uri="{FF2B5EF4-FFF2-40B4-BE49-F238E27FC236}">
                        <a16:creationId xmlns:a16="http://schemas.microsoft.com/office/drawing/2014/main" id="{71437739-3C26-4B78-A3D8-71125FFCEA83}"/>
                      </a:ext>
                    </a:extLst>
                  </p:cNvPr>
                  <p:cNvGrpSpPr/>
                  <p:nvPr/>
                </p:nvGrpSpPr>
                <p:grpSpPr>
                  <a:xfrm rot="10800000">
                    <a:off x="9212027" y="3245643"/>
                    <a:ext cx="1466460" cy="132522"/>
                    <a:chOff x="8504399" y="3362226"/>
                    <a:chExt cx="1466460" cy="132522"/>
                  </a:xfrm>
                </p:grpSpPr>
                <p:grpSp>
                  <p:nvGrpSpPr>
                    <p:cNvPr id="2868" name="Group 2867">
                      <a:extLst>
                        <a:ext uri="{FF2B5EF4-FFF2-40B4-BE49-F238E27FC236}">
                          <a16:creationId xmlns:a16="http://schemas.microsoft.com/office/drawing/2014/main" id="{6B2A10EF-43E8-468A-8A5C-D78802776D99}"/>
                        </a:ext>
                      </a:extLst>
                    </p:cNvPr>
                    <p:cNvGrpSpPr/>
                    <p:nvPr/>
                  </p:nvGrpSpPr>
                  <p:grpSpPr>
                    <a:xfrm>
                      <a:off x="8504399" y="3362226"/>
                      <a:ext cx="977640" cy="132522"/>
                      <a:chOff x="3028343" y="3141951"/>
                      <a:chExt cx="804574" cy="132522"/>
                    </a:xfrm>
                  </p:grpSpPr>
                  <p:grpSp>
                    <p:nvGrpSpPr>
                      <p:cNvPr id="2874" name="Group 2873">
                        <a:extLst>
                          <a:ext uri="{FF2B5EF4-FFF2-40B4-BE49-F238E27FC236}">
                            <a16:creationId xmlns:a16="http://schemas.microsoft.com/office/drawing/2014/main" id="{D0629FC5-C9C9-47A0-B744-B73913C6DAE4}"/>
                          </a:ext>
                        </a:extLst>
                      </p:cNvPr>
                      <p:cNvGrpSpPr/>
                      <p:nvPr/>
                    </p:nvGrpSpPr>
                    <p:grpSpPr>
                      <a:xfrm>
                        <a:off x="3028343" y="3141952"/>
                        <a:ext cx="402287" cy="132521"/>
                        <a:chOff x="3028343" y="3141952"/>
                        <a:chExt cx="402287" cy="132521"/>
                      </a:xfrm>
                    </p:grpSpPr>
                    <p:sp>
                      <p:nvSpPr>
                        <p:cNvPr id="2880" name="Rectangle 2879">
                          <a:extLst>
                            <a:ext uri="{FF2B5EF4-FFF2-40B4-BE49-F238E27FC236}">
                              <a16:creationId xmlns:a16="http://schemas.microsoft.com/office/drawing/2014/main" id="{D1F460E7-765F-4D77-B855-A90B3A05F75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1" name="Rectangle 2880">
                          <a:extLst>
                            <a:ext uri="{FF2B5EF4-FFF2-40B4-BE49-F238E27FC236}">
                              <a16:creationId xmlns:a16="http://schemas.microsoft.com/office/drawing/2014/main" id="{5A5F45BB-87D8-4909-A2EB-6A49F755E16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2" name="Rectangle 2881">
                          <a:extLst>
                            <a:ext uri="{FF2B5EF4-FFF2-40B4-BE49-F238E27FC236}">
                              <a16:creationId xmlns:a16="http://schemas.microsoft.com/office/drawing/2014/main" id="{8718F158-FEF6-4053-9EF7-C3CE9939E10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83" name="Rectangle 2882">
                          <a:extLst>
                            <a:ext uri="{FF2B5EF4-FFF2-40B4-BE49-F238E27FC236}">
                              <a16:creationId xmlns:a16="http://schemas.microsoft.com/office/drawing/2014/main" id="{DE87CADE-B536-4493-AD4B-C80B6174C30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75" name="Group 2874">
                        <a:extLst>
                          <a:ext uri="{FF2B5EF4-FFF2-40B4-BE49-F238E27FC236}">
                            <a16:creationId xmlns:a16="http://schemas.microsoft.com/office/drawing/2014/main" id="{520B467B-26A5-4615-BF74-25D67BC5EACE}"/>
                          </a:ext>
                        </a:extLst>
                      </p:cNvPr>
                      <p:cNvGrpSpPr/>
                      <p:nvPr/>
                    </p:nvGrpSpPr>
                    <p:grpSpPr>
                      <a:xfrm>
                        <a:off x="3430630" y="3141951"/>
                        <a:ext cx="402287" cy="132521"/>
                        <a:chOff x="3028343" y="3141952"/>
                        <a:chExt cx="402287" cy="132521"/>
                      </a:xfrm>
                    </p:grpSpPr>
                    <p:sp>
                      <p:nvSpPr>
                        <p:cNvPr id="2876" name="Rectangle 2875">
                          <a:extLst>
                            <a:ext uri="{FF2B5EF4-FFF2-40B4-BE49-F238E27FC236}">
                              <a16:creationId xmlns:a16="http://schemas.microsoft.com/office/drawing/2014/main" id="{CC8514AA-DD31-43F7-889F-7918133BC54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7" name="Rectangle 2876">
                          <a:extLst>
                            <a:ext uri="{FF2B5EF4-FFF2-40B4-BE49-F238E27FC236}">
                              <a16:creationId xmlns:a16="http://schemas.microsoft.com/office/drawing/2014/main" id="{C950BA88-2E13-4EFF-A82B-9A378BB1FCC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8" name="Rectangle 2877">
                          <a:extLst>
                            <a:ext uri="{FF2B5EF4-FFF2-40B4-BE49-F238E27FC236}">
                              <a16:creationId xmlns:a16="http://schemas.microsoft.com/office/drawing/2014/main" id="{74497C48-F530-41B3-8ED3-438B9A3D8A7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9" name="Rectangle 2878">
                          <a:extLst>
                            <a:ext uri="{FF2B5EF4-FFF2-40B4-BE49-F238E27FC236}">
                              <a16:creationId xmlns:a16="http://schemas.microsoft.com/office/drawing/2014/main" id="{BCD28970-2E8C-4FA0-A12D-18C97C23728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69" name="Group 2868">
                      <a:extLst>
                        <a:ext uri="{FF2B5EF4-FFF2-40B4-BE49-F238E27FC236}">
                          <a16:creationId xmlns:a16="http://schemas.microsoft.com/office/drawing/2014/main" id="{0E441C2F-9281-462A-A2D9-4C4A8EECFD84}"/>
                        </a:ext>
                      </a:extLst>
                    </p:cNvPr>
                    <p:cNvGrpSpPr/>
                    <p:nvPr/>
                  </p:nvGrpSpPr>
                  <p:grpSpPr>
                    <a:xfrm>
                      <a:off x="9482039" y="3362226"/>
                      <a:ext cx="488820" cy="132521"/>
                      <a:chOff x="3028343" y="3141952"/>
                      <a:chExt cx="402287" cy="132521"/>
                    </a:xfrm>
                  </p:grpSpPr>
                  <p:sp>
                    <p:nvSpPr>
                      <p:cNvPr id="2870" name="Rectangle 2869">
                        <a:extLst>
                          <a:ext uri="{FF2B5EF4-FFF2-40B4-BE49-F238E27FC236}">
                            <a16:creationId xmlns:a16="http://schemas.microsoft.com/office/drawing/2014/main" id="{ECFEC716-5A26-464C-BC35-471F9B1E17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1" name="Rectangle 2870">
                        <a:extLst>
                          <a:ext uri="{FF2B5EF4-FFF2-40B4-BE49-F238E27FC236}">
                            <a16:creationId xmlns:a16="http://schemas.microsoft.com/office/drawing/2014/main" id="{B2CCE7DA-5755-4A9A-9355-64B65D51C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2" name="Rectangle 2871">
                        <a:extLst>
                          <a:ext uri="{FF2B5EF4-FFF2-40B4-BE49-F238E27FC236}">
                            <a16:creationId xmlns:a16="http://schemas.microsoft.com/office/drawing/2014/main" id="{0A4057DF-E31D-405B-A5F2-963AE39AF69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73" name="Rectangle 2872">
                        <a:extLst>
                          <a:ext uri="{FF2B5EF4-FFF2-40B4-BE49-F238E27FC236}">
                            <a16:creationId xmlns:a16="http://schemas.microsoft.com/office/drawing/2014/main" id="{BF1899A4-29EA-4050-BADC-CF1B6B58705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1" name="Group 2850">
                    <a:extLst>
                      <a:ext uri="{FF2B5EF4-FFF2-40B4-BE49-F238E27FC236}">
                        <a16:creationId xmlns:a16="http://schemas.microsoft.com/office/drawing/2014/main" id="{C6FF15AC-25D4-4164-AEDD-B296BBC65C38}"/>
                      </a:ext>
                    </a:extLst>
                  </p:cNvPr>
                  <p:cNvGrpSpPr/>
                  <p:nvPr/>
                </p:nvGrpSpPr>
                <p:grpSpPr>
                  <a:xfrm rot="10800000">
                    <a:off x="10187792" y="3245397"/>
                    <a:ext cx="1466460" cy="132522"/>
                    <a:chOff x="8504399" y="3362226"/>
                    <a:chExt cx="1466460" cy="132522"/>
                  </a:xfrm>
                </p:grpSpPr>
                <p:grpSp>
                  <p:nvGrpSpPr>
                    <p:cNvPr id="2852" name="Group 2851">
                      <a:extLst>
                        <a:ext uri="{FF2B5EF4-FFF2-40B4-BE49-F238E27FC236}">
                          <a16:creationId xmlns:a16="http://schemas.microsoft.com/office/drawing/2014/main" id="{5DB3C46D-AB8A-4F9A-A237-BBE4D35D49C8}"/>
                        </a:ext>
                      </a:extLst>
                    </p:cNvPr>
                    <p:cNvGrpSpPr/>
                    <p:nvPr/>
                  </p:nvGrpSpPr>
                  <p:grpSpPr>
                    <a:xfrm>
                      <a:off x="8504399" y="3362226"/>
                      <a:ext cx="977640" cy="132522"/>
                      <a:chOff x="3028343" y="3141951"/>
                      <a:chExt cx="804574" cy="132522"/>
                    </a:xfrm>
                  </p:grpSpPr>
                  <p:grpSp>
                    <p:nvGrpSpPr>
                      <p:cNvPr id="2858" name="Group 2857">
                        <a:extLst>
                          <a:ext uri="{FF2B5EF4-FFF2-40B4-BE49-F238E27FC236}">
                            <a16:creationId xmlns:a16="http://schemas.microsoft.com/office/drawing/2014/main" id="{C1CC7982-6B46-46D9-9906-48ACB0BDEDFB}"/>
                          </a:ext>
                        </a:extLst>
                      </p:cNvPr>
                      <p:cNvGrpSpPr/>
                      <p:nvPr/>
                    </p:nvGrpSpPr>
                    <p:grpSpPr>
                      <a:xfrm>
                        <a:off x="3028343" y="3141952"/>
                        <a:ext cx="402287" cy="132521"/>
                        <a:chOff x="3028343" y="3141952"/>
                        <a:chExt cx="402287" cy="132521"/>
                      </a:xfrm>
                    </p:grpSpPr>
                    <p:sp>
                      <p:nvSpPr>
                        <p:cNvPr id="2864" name="Rectangle 2863">
                          <a:extLst>
                            <a:ext uri="{FF2B5EF4-FFF2-40B4-BE49-F238E27FC236}">
                              <a16:creationId xmlns:a16="http://schemas.microsoft.com/office/drawing/2014/main" id="{3DD60A9F-E492-4FF8-BC4D-F2F5B335D81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5" name="Rectangle 2864">
                          <a:extLst>
                            <a:ext uri="{FF2B5EF4-FFF2-40B4-BE49-F238E27FC236}">
                              <a16:creationId xmlns:a16="http://schemas.microsoft.com/office/drawing/2014/main" id="{D2EACDF2-49C3-4640-AD06-A5EA49A91B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6" name="Rectangle 2865">
                          <a:extLst>
                            <a:ext uri="{FF2B5EF4-FFF2-40B4-BE49-F238E27FC236}">
                              <a16:creationId xmlns:a16="http://schemas.microsoft.com/office/drawing/2014/main" id="{3FD18D02-B05A-4B76-AAA6-04DEF50B93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7" name="Rectangle 2866">
                          <a:extLst>
                            <a:ext uri="{FF2B5EF4-FFF2-40B4-BE49-F238E27FC236}">
                              <a16:creationId xmlns:a16="http://schemas.microsoft.com/office/drawing/2014/main" id="{37A0B4D4-C7CD-4310-B446-6BF5D420D46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59" name="Group 2858">
                        <a:extLst>
                          <a:ext uri="{FF2B5EF4-FFF2-40B4-BE49-F238E27FC236}">
                            <a16:creationId xmlns:a16="http://schemas.microsoft.com/office/drawing/2014/main" id="{AE4CF680-331E-4ED1-8DE1-12FC9F828571}"/>
                          </a:ext>
                        </a:extLst>
                      </p:cNvPr>
                      <p:cNvGrpSpPr/>
                      <p:nvPr/>
                    </p:nvGrpSpPr>
                    <p:grpSpPr>
                      <a:xfrm>
                        <a:off x="3430630" y="3141951"/>
                        <a:ext cx="402287" cy="132521"/>
                        <a:chOff x="3028343" y="3141952"/>
                        <a:chExt cx="402287" cy="132521"/>
                      </a:xfrm>
                    </p:grpSpPr>
                    <p:sp>
                      <p:nvSpPr>
                        <p:cNvPr id="2860" name="Rectangle 2859">
                          <a:extLst>
                            <a:ext uri="{FF2B5EF4-FFF2-40B4-BE49-F238E27FC236}">
                              <a16:creationId xmlns:a16="http://schemas.microsoft.com/office/drawing/2014/main" id="{81DD8E97-531E-4FCB-8EED-78ECC6EB26C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1" name="Rectangle 2860">
                          <a:extLst>
                            <a:ext uri="{FF2B5EF4-FFF2-40B4-BE49-F238E27FC236}">
                              <a16:creationId xmlns:a16="http://schemas.microsoft.com/office/drawing/2014/main" id="{DF2E2EEA-AD6D-49E6-A7FC-88AB34714D2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2" name="Rectangle 2861">
                          <a:extLst>
                            <a:ext uri="{FF2B5EF4-FFF2-40B4-BE49-F238E27FC236}">
                              <a16:creationId xmlns:a16="http://schemas.microsoft.com/office/drawing/2014/main" id="{CF1D59A9-C76A-4F1C-B460-515F886A47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63" name="Rectangle 2862">
                          <a:extLst>
                            <a:ext uri="{FF2B5EF4-FFF2-40B4-BE49-F238E27FC236}">
                              <a16:creationId xmlns:a16="http://schemas.microsoft.com/office/drawing/2014/main" id="{F66325FC-3ECC-4B6F-8B00-07AF8DDCD2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53" name="Group 2852">
                      <a:extLst>
                        <a:ext uri="{FF2B5EF4-FFF2-40B4-BE49-F238E27FC236}">
                          <a16:creationId xmlns:a16="http://schemas.microsoft.com/office/drawing/2014/main" id="{C3923158-47F7-4AB2-8255-52BB9AD3BA95}"/>
                        </a:ext>
                      </a:extLst>
                    </p:cNvPr>
                    <p:cNvGrpSpPr/>
                    <p:nvPr/>
                  </p:nvGrpSpPr>
                  <p:grpSpPr>
                    <a:xfrm>
                      <a:off x="9482039" y="3362226"/>
                      <a:ext cx="488820" cy="132521"/>
                      <a:chOff x="3028343" y="3141952"/>
                      <a:chExt cx="402287" cy="132521"/>
                    </a:xfrm>
                  </p:grpSpPr>
                  <p:sp>
                    <p:nvSpPr>
                      <p:cNvPr id="2854" name="Rectangle 2853">
                        <a:extLst>
                          <a:ext uri="{FF2B5EF4-FFF2-40B4-BE49-F238E27FC236}">
                            <a16:creationId xmlns:a16="http://schemas.microsoft.com/office/drawing/2014/main" id="{9C821EE9-8E06-4A62-8BEC-9700FE133DA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5" name="Rectangle 2854">
                        <a:extLst>
                          <a:ext uri="{FF2B5EF4-FFF2-40B4-BE49-F238E27FC236}">
                            <a16:creationId xmlns:a16="http://schemas.microsoft.com/office/drawing/2014/main" id="{15EFFDA7-5B70-45A1-8C78-6A08384D3ED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6" name="Rectangle 2855">
                        <a:extLst>
                          <a:ext uri="{FF2B5EF4-FFF2-40B4-BE49-F238E27FC236}">
                            <a16:creationId xmlns:a16="http://schemas.microsoft.com/office/drawing/2014/main" id="{B2D530F2-D54D-428F-8A5A-AD0D45A6BF6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57" name="Rectangle 2856">
                        <a:extLst>
                          <a:ext uri="{FF2B5EF4-FFF2-40B4-BE49-F238E27FC236}">
                            <a16:creationId xmlns:a16="http://schemas.microsoft.com/office/drawing/2014/main" id="{43F0AA9D-2750-41B1-B221-D326A6B25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705" name="Group 2704">
                <a:extLst>
                  <a:ext uri="{FF2B5EF4-FFF2-40B4-BE49-F238E27FC236}">
                    <a16:creationId xmlns:a16="http://schemas.microsoft.com/office/drawing/2014/main" id="{54C8BB06-BCB3-4CB8-AFD2-67435BF96113}"/>
                  </a:ext>
                </a:extLst>
              </p:cNvPr>
              <p:cNvGrpSpPr/>
              <p:nvPr/>
            </p:nvGrpSpPr>
            <p:grpSpPr>
              <a:xfrm>
                <a:off x="9200711" y="3402854"/>
                <a:ext cx="2559156" cy="228852"/>
                <a:chOff x="9200711" y="3402854"/>
                <a:chExt cx="2559156" cy="228852"/>
              </a:xfrm>
            </p:grpSpPr>
            <p:grpSp>
              <p:nvGrpSpPr>
                <p:cNvPr id="2706" name="Group 2705">
                  <a:extLst>
                    <a:ext uri="{FF2B5EF4-FFF2-40B4-BE49-F238E27FC236}">
                      <a16:creationId xmlns:a16="http://schemas.microsoft.com/office/drawing/2014/main" id="{00031455-4A45-4FE4-AC3F-2049128B794B}"/>
                    </a:ext>
                  </a:extLst>
                </p:cNvPr>
                <p:cNvGrpSpPr/>
                <p:nvPr/>
              </p:nvGrpSpPr>
              <p:grpSpPr>
                <a:xfrm>
                  <a:off x="9317642" y="3498938"/>
                  <a:ext cx="2442225" cy="132768"/>
                  <a:chOff x="9212027" y="3245397"/>
                  <a:chExt cx="2442225" cy="132768"/>
                </a:xfrm>
              </p:grpSpPr>
              <p:grpSp>
                <p:nvGrpSpPr>
                  <p:cNvPr id="2812" name="Group 2811">
                    <a:extLst>
                      <a:ext uri="{FF2B5EF4-FFF2-40B4-BE49-F238E27FC236}">
                        <a16:creationId xmlns:a16="http://schemas.microsoft.com/office/drawing/2014/main" id="{8EB760E9-ABF6-435C-8AB6-E7382EEE12EB}"/>
                      </a:ext>
                    </a:extLst>
                  </p:cNvPr>
                  <p:cNvGrpSpPr/>
                  <p:nvPr/>
                </p:nvGrpSpPr>
                <p:grpSpPr>
                  <a:xfrm rot="10800000">
                    <a:off x="9212027" y="3245643"/>
                    <a:ext cx="1466460" cy="132522"/>
                    <a:chOff x="8504399" y="3362226"/>
                    <a:chExt cx="1466460" cy="132522"/>
                  </a:xfrm>
                </p:grpSpPr>
                <p:grpSp>
                  <p:nvGrpSpPr>
                    <p:cNvPr id="2830" name="Group 2829">
                      <a:extLst>
                        <a:ext uri="{FF2B5EF4-FFF2-40B4-BE49-F238E27FC236}">
                          <a16:creationId xmlns:a16="http://schemas.microsoft.com/office/drawing/2014/main" id="{8EAA7690-F0BE-4C60-8101-5FCCC36EBC60}"/>
                        </a:ext>
                      </a:extLst>
                    </p:cNvPr>
                    <p:cNvGrpSpPr/>
                    <p:nvPr/>
                  </p:nvGrpSpPr>
                  <p:grpSpPr>
                    <a:xfrm>
                      <a:off x="8504399" y="3362226"/>
                      <a:ext cx="977640" cy="132522"/>
                      <a:chOff x="3028343" y="3141951"/>
                      <a:chExt cx="804574" cy="132522"/>
                    </a:xfrm>
                  </p:grpSpPr>
                  <p:grpSp>
                    <p:nvGrpSpPr>
                      <p:cNvPr id="2836" name="Group 2835">
                        <a:extLst>
                          <a:ext uri="{FF2B5EF4-FFF2-40B4-BE49-F238E27FC236}">
                            <a16:creationId xmlns:a16="http://schemas.microsoft.com/office/drawing/2014/main" id="{FA3E3767-8430-4D77-A5F4-34EFF633173D}"/>
                          </a:ext>
                        </a:extLst>
                      </p:cNvPr>
                      <p:cNvGrpSpPr/>
                      <p:nvPr/>
                    </p:nvGrpSpPr>
                    <p:grpSpPr>
                      <a:xfrm>
                        <a:off x="3028343" y="3141952"/>
                        <a:ext cx="402287" cy="132521"/>
                        <a:chOff x="3028343" y="3141952"/>
                        <a:chExt cx="402287" cy="132521"/>
                      </a:xfrm>
                    </p:grpSpPr>
                    <p:sp>
                      <p:nvSpPr>
                        <p:cNvPr id="2842" name="Rectangle 2841">
                          <a:extLst>
                            <a:ext uri="{FF2B5EF4-FFF2-40B4-BE49-F238E27FC236}">
                              <a16:creationId xmlns:a16="http://schemas.microsoft.com/office/drawing/2014/main" id="{6B712A8B-F929-4CCB-BF42-03A5FBF2052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3" name="Rectangle 2842">
                          <a:extLst>
                            <a:ext uri="{FF2B5EF4-FFF2-40B4-BE49-F238E27FC236}">
                              <a16:creationId xmlns:a16="http://schemas.microsoft.com/office/drawing/2014/main" id="{5F02C279-D6F8-48A0-B16B-039CFD8D9BA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4" name="Rectangle 2843">
                          <a:extLst>
                            <a:ext uri="{FF2B5EF4-FFF2-40B4-BE49-F238E27FC236}">
                              <a16:creationId xmlns:a16="http://schemas.microsoft.com/office/drawing/2014/main" id="{73569E22-FA03-477D-8FB2-35BB0E3CE7D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5" name="Rectangle 2844">
                          <a:extLst>
                            <a:ext uri="{FF2B5EF4-FFF2-40B4-BE49-F238E27FC236}">
                              <a16:creationId xmlns:a16="http://schemas.microsoft.com/office/drawing/2014/main" id="{7271F18D-D5DF-47FD-B1FF-076083C36A6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37" name="Group 2836">
                        <a:extLst>
                          <a:ext uri="{FF2B5EF4-FFF2-40B4-BE49-F238E27FC236}">
                            <a16:creationId xmlns:a16="http://schemas.microsoft.com/office/drawing/2014/main" id="{93460ACE-8933-4ABA-A761-E9D98EEC6734}"/>
                          </a:ext>
                        </a:extLst>
                      </p:cNvPr>
                      <p:cNvGrpSpPr/>
                      <p:nvPr/>
                    </p:nvGrpSpPr>
                    <p:grpSpPr>
                      <a:xfrm>
                        <a:off x="3430630" y="3141951"/>
                        <a:ext cx="402287" cy="132521"/>
                        <a:chOff x="3028343" y="3141952"/>
                        <a:chExt cx="402287" cy="132521"/>
                      </a:xfrm>
                    </p:grpSpPr>
                    <p:sp>
                      <p:nvSpPr>
                        <p:cNvPr id="2838" name="Rectangle 2837">
                          <a:extLst>
                            <a:ext uri="{FF2B5EF4-FFF2-40B4-BE49-F238E27FC236}">
                              <a16:creationId xmlns:a16="http://schemas.microsoft.com/office/drawing/2014/main" id="{C2E38481-2380-4E29-8BE1-7224B886853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9" name="Rectangle 2838">
                          <a:extLst>
                            <a:ext uri="{FF2B5EF4-FFF2-40B4-BE49-F238E27FC236}">
                              <a16:creationId xmlns:a16="http://schemas.microsoft.com/office/drawing/2014/main" id="{33A562CA-76C5-4F66-9705-DDF7B31420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0" name="Rectangle 2839">
                          <a:extLst>
                            <a:ext uri="{FF2B5EF4-FFF2-40B4-BE49-F238E27FC236}">
                              <a16:creationId xmlns:a16="http://schemas.microsoft.com/office/drawing/2014/main" id="{98071F7C-6496-4B06-8660-77A00E8DB01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41" name="Rectangle 2840">
                          <a:extLst>
                            <a:ext uri="{FF2B5EF4-FFF2-40B4-BE49-F238E27FC236}">
                              <a16:creationId xmlns:a16="http://schemas.microsoft.com/office/drawing/2014/main" id="{75E97CD9-18FC-4D0D-B4FA-E51AAE0D2EF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31" name="Group 2830">
                      <a:extLst>
                        <a:ext uri="{FF2B5EF4-FFF2-40B4-BE49-F238E27FC236}">
                          <a16:creationId xmlns:a16="http://schemas.microsoft.com/office/drawing/2014/main" id="{BDC36AEA-82BF-4472-B073-EC81084E8E16}"/>
                        </a:ext>
                      </a:extLst>
                    </p:cNvPr>
                    <p:cNvGrpSpPr/>
                    <p:nvPr/>
                  </p:nvGrpSpPr>
                  <p:grpSpPr>
                    <a:xfrm>
                      <a:off x="9482039" y="3362226"/>
                      <a:ext cx="488820" cy="132521"/>
                      <a:chOff x="3028343" y="3141952"/>
                      <a:chExt cx="402287" cy="132521"/>
                    </a:xfrm>
                  </p:grpSpPr>
                  <p:sp>
                    <p:nvSpPr>
                      <p:cNvPr id="2832" name="Rectangle 2831">
                        <a:extLst>
                          <a:ext uri="{FF2B5EF4-FFF2-40B4-BE49-F238E27FC236}">
                            <a16:creationId xmlns:a16="http://schemas.microsoft.com/office/drawing/2014/main" id="{243CDB10-79EA-4176-BE9A-4CBBD3A5013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3" name="Rectangle 2832">
                        <a:extLst>
                          <a:ext uri="{FF2B5EF4-FFF2-40B4-BE49-F238E27FC236}">
                            <a16:creationId xmlns:a16="http://schemas.microsoft.com/office/drawing/2014/main" id="{79999201-B73D-4913-A3F5-AB22433848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4" name="Rectangle 2833">
                        <a:extLst>
                          <a:ext uri="{FF2B5EF4-FFF2-40B4-BE49-F238E27FC236}">
                            <a16:creationId xmlns:a16="http://schemas.microsoft.com/office/drawing/2014/main" id="{FB6CC458-094C-4287-8920-67B58E51AF6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35" name="Rectangle 2834">
                        <a:extLst>
                          <a:ext uri="{FF2B5EF4-FFF2-40B4-BE49-F238E27FC236}">
                            <a16:creationId xmlns:a16="http://schemas.microsoft.com/office/drawing/2014/main" id="{0CE8884F-EAC4-4D40-A01F-73E7A5DE741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3" name="Group 2812">
                    <a:extLst>
                      <a:ext uri="{FF2B5EF4-FFF2-40B4-BE49-F238E27FC236}">
                        <a16:creationId xmlns:a16="http://schemas.microsoft.com/office/drawing/2014/main" id="{8FB86BEB-1D2A-41C1-9553-DBE4937DBB40}"/>
                      </a:ext>
                    </a:extLst>
                  </p:cNvPr>
                  <p:cNvGrpSpPr/>
                  <p:nvPr/>
                </p:nvGrpSpPr>
                <p:grpSpPr>
                  <a:xfrm rot="10800000">
                    <a:off x="10187792" y="3245397"/>
                    <a:ext cx="1466460" cy="132522"/>
                    <a:chOff x="8504399" y="3362226"/>
                    <a:chExt cx="1466460" cy="132522"/>
                  </a:xfrm>
                </p:grpSpPr>
                <p:grpSp>
                  <p:nvGrpSpPr>
                    <p:cNvPr id="2814" name="Group 2813">
                      <a:extLst>
                        <a:ext uri="{FF2B5EF4-FFF2-40B4-BE49-F238E27FC236}">
                          <a16:creationId xmlns:a16="http://schemas.microsoft.com/office/drawing/2014/main" id="{6D23BDA4-06FD-4B0D-B61A-BDF1AE55121D}"/>
                        </a:ext>
                      </a:extLst>
                    </p:cNvPr>
                    <p:cNvGrpSpPr/>
                    <p:nvPr/>
                  </p:nvGrpSpPr>
                  <p:grpSpPr>
                    <a:xfrm>
                      <a:off x="8504399" y="3362226"/>
                      <a:ext cx="977640" cy="132522"/>
                      <a:chOff x="3028343" y="3141951"/>
                      <a:chExt cx="804574" cy="132522"/>
                    </a:xfrm>
                  </p:grpSpPr>
                  <p:grpSp>
                    <p:nvGrpSpPr>
                      <p:cNvPr id="2820" name="Group 2819">
                        <a:extLst>
                          <a:ext uri="{FF2B5EF4-FFF2-40B4-BE49-F238E27FC236}">
                            <a16:creationId xmlns:a16="http://schemas.microsoft.com/office/drawing/2014/main" id="{551F1876-5539-490C-BA42-5B0A032B9E9A}"/>
                          </a:ext>
                        </a:extLst>
                      </p:cNvPr>
                      <p:cNvGrpSpPr/>
                      <p:nvPr/>
                    </p:nvGrpSpPr>
                    <p:grpSpPr>
                      <a:xfrm>
                        <a:off x="3028343" y="3141952"/>
                        <a:ext cx="402287" cy="132521"/>
                        <a:chOff x="3028343" y="3141952"/>
                        <a:chExt cx="402287" cy="132521"/>
                      </a:xfrm>
                    </p:grpSpPr>
                    <p:sp>
                      <p:nvSpPr>
                        <p:cNvPr id="2826" name="Rectangle 2825">
                          <a:extLst>
                            <a:ext uri="{FF2B5EF4-FFF2-40B4-BE49-F238E27FC236}">
                              <a16:creationId xmlns:a16="http://schemas.microsoft.com/office/drawing/2014/main" id="{5DE397AD-56B0-4854-9C90-7D85159F16A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7" name="Rectangle 2826">
                          <a:extLst>
                            <a:ext uri="{FF2B5EF4-FFF2-40B4-BE49-F238E27FC236}">
                              <a16:creationId xmlns:a16="http://schemas.microsoft.com/office/drawing/2014/main" id="{7FDA83F8-A0AF-4957-A7E9-0A662FE4AEB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8" name="Rectangle 2827">
                          <a:extLst>
                            <a:ext uri="{FF2B5EF4-FFF2-40B4-BE49-F238E27FC236}">
                              <a16:creationId xmlns:a16="http://schemas.microsoft.com/office/drawing/2014/main" id="{D112FA56-B200-4C72-B920-A915643836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9" name="Rectangle 2828">
                          <a:extLst>
                            <a:ext uri="{FF2B5EF4-FFF2-40B4-BE49-F238E27FC236}">
                              <a16:creationId xmlns:a16="http://schemas.microsoft.com/office/drawing/2014/main" id="{B56C5AE2-422B-4F31-B95B-94AF0C472D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21" name="Group 2820">
                        <a:extLst>
                          <a:ext uri="{FF2B5EF4-FFF2-40B4-BE49-F238E27FC236}">
                            <a16:creationId xmlns:a16="http://schemas.microsoft.com/office/drawing/2014/main" id="{AFE7FBDC-7916-4121-9E5E-D4075C57DC7E}"/>
                          </a:ext>
                        </a:extLst>
                      </p:cNvPr>
                      <p:cNvGrpSpPr/>
                      <p:nvPr/>
                    </p:nvGrpSpPr>
                    <p:grpSpPr>
                      <a:xfrm>
                        <a:off x="3430630" y="3141951"/>
                        <a:ext cx="402287" cy="132521"/>
                        <a:chOff x="3028343" y="3141952"/>
                        <a:chExt cx="402287" cy="132521"/>
                      </a:xfrm>
                    </p:grpSpPr>
                    <p:sp>
                      <p:nvSpPr>
                        <p:cNvPr id="2822" name="Rectangle 2821">
                          <a:extLst>
                            <a:ext uri="{FF2B5EF4-FFF2-40B4-BE49-F238E27FC236}">
                              <a16:creationId xmlns:a16="http://schemas.microsoft.com/office/drawing/2014/main" id="{F1F48B1A-C4A0-4ED9-8873-D35118C79B3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3" name="Rectangle 2822">
                          <a:extLst>
                            <a:ext uri="{FF2B5EF4-FFF2-40B4-BE49-F238E27FC236}">
                              <a16:creationId xmlns:a16="http://schemas.microsoft.com/office/drawing/2014/main" id="{F34AA63E-2293-4EEE-93F1-9A276DB581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4" name="Rectangle 2823">
                          <a:extLst>
                            <a:ext uri="{FF2B5EF4-FFF2-40B4-BE49-F238E27FC236}">
                              <a16:creationId xmlns:a16="http://schemas.microsoft.com/office/drawing/2014/main" id="{D4EE2E4C-AAA1-4B03-AFF0-C2765480B3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25" name="Rectangle 2824">
                          <a:extLst>
                            <a:ext uri="{FF2B5EF4-FFF2-40B4-BE49-F238E27FC236}">
                              <a16:creationId xmlns:a16="http://schemas.microsoft.com/office/drawing/2014/main" id="{535ED2B4-1FB1-4859-916C-89EF3BD04C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815" name="Group 2814">
                      <a:extLst>
                        <a:ext uri="{FF2B5EF4-FFF2-40B4-BE49-F238E27FC236}">
                          <a16:creationId xmlns:a16="http://schemas.microsoft.com/office/drawing/2014/main" id="{67243D74-B9CE-4D0B-ABEB-753A8D81128C}"/>
                        </a:ext>
                      </a:extLst>
                    </p:cNvPr>
                    <p:cNvGrpSpPr/>
                    <p:nvPr/>
                  </p:nvGrpSpPr>
                  <p:grpSpPr>
                    <a:xfrm>
                      <a:off x="9482039" y="3362226"/>
                      <a:ext cx="488820" cy="132521"/>
                      <a:chOff x="3028343" y="3141952"/>
                      <a:chExt cx="402287" cy="132521"/>
                    </a:xfrm>
                  </p:grpSpPr>
                  <p:sp>
                    <p:nvSpPr>
                      <p:cNvPr id="2816" name="Rectangle 2815">
                        <a:extLst>
                          <a:ext uri="{FF2B5EF4-FFF2-40B4-BE49-F238E27FC236}">
                            <a16:creationId xmlns:a16="http://schemas.microsoft.com/office/drawing/2014/main" id="{678F2AC5-EDC6-4576-BAFA-06DE6F842A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7" name="Rectangle 2816">
                        <a:extLst>
                          <a:ext uri="{FF2B5EF4-FFF2-40B4-BE49-F238E27FC236}">
                            <a16:creationId xmlns:a16="http://schemas.microsoft.com/office/drawing/2014/main" id="{9BE62800-44DB-4B37-8AF0-74B2B6967C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8" name="Rectangle 2817">
                        <a:extLst>
                          <a:ext uri="{FF2B5EF4-FFF2-40B4-BE49-F238E27FC236}">
                            <a16:creationId xmlns:a16="http://schemas.microsoft.com/office/drawing/2014/main" id="{2E295CD4-F0DB-48B5-A45B-B9D3252785F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9" name="Rectangle 2818">
                        <a:extLst>
                          <a:ext uri="{FF2B5EF4-FFF2-40B4-BE49-F238E27FC236}">
                            <a16:creationId xmlns:a16="http://schemas.microsoft.com/office/drawing/2014/main" id="{1A837755-6ADD-4A43-8F1F-2F8B26486D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7" name="Group 2706">
                  <a:extLst>
                    <a:ext uri="{FF2B5EF4-FFF2-40B4-BE49-F238E27FC236}">
                      <a16:creationId xmlns:a16="http://schemas.microsoft.com/office/drawing/2014/main" id="{7DE9CE6D-1F35-4691-B487-13B2824FF12F}"/>
                    </a:ext>
                  </a:extLst>
                </p:cNvPr>
                <p:cNvGrpSpPr/>
                <p:nvPr/>
              </p:nvGrpSpPr>
              <p:grpSpPr>
                <a:xfrm>
                  <a:off x="9283155" y="3466557"/>
                  <a:ext cx="2442225" cy="132768"/>
                  <a:chOff x="9212027" y="3245397"/>
                  <a:chExt cx="2442225" cy="132768"/>
                </a:xfrm>
              </p:grpSpPr>
              <p:grpSp>
                <p:nvGrpSpPr>
                  <p:cNvPr id="2778" name="Group 2777">
                    <a:extLst>
                      <a:ext uri="{FF2B5EF4-FFF2-40B4-BE49-F238E27FC236}">
                        <a16:creationId xmlns:a16="http://schemas.microsoft.com/office/drawing/2014/main" id="{E663EC03-00EF-421C-9EF6-F0CCBD53AA62}"/>
                      </a:ext>
                    </a:extLst>
                  </p:cNvPr>
                  <p:cNvGrpSpPr/>
                  <p:nvPr/>
                </p:nvGrpSpPr>
                <p:grpSpPr>
                  <a:xfrm rot="10800000">
                    <a:off x="9212027" y="3245643"/>
                    <a:ext cx="1466460" cy="132522"/>
                    <a:chOff x="8504399" y="3362226"/>
                    <a:chExt cx="1466460" cy="132522"/>
                  </a:xfrm>
                </p:grpSpPr>
                <p:grpSp>
                  <p:nvGrpSpPr>
                    <p:cNvPr id="2796" name="Group 2795">
                      <a:extLst>
                        <a:ext uri="{FF2B5EF4-FFF2-40B4-BE49-F238E27FC236}">
                          <a16:creationId xmlns:a16="http://schemas.microsoft.com/office/drawing/2014/main" id="{0DB1120B-AD7B-42AC-A705-FDB10FB78BC3}"/>
                        </a:ext>
                      </a:extLst>
                    </p:cNvPr>
                    <p:cNvGrpSpPr/>
                    <p:nvPr/>
                  </p:nvGrpSpPr>
                  <p:grpSpPr>
                    <a:xfrm>
                      <a:off x="8504399" y="3362226"/>
                      <a:ext cx="977640" cy="132522"/>
                      <a:chOff x="3028343" y="3141951"/>
                      <a:chExt cx="804574" cy="132522"/>
                    </a:xfrm>
                  </p:grpSpPr>
                  <p:grpSp>
                    <p:nvGrpSpPr>
                      <p:cNvPr id="2802" name="Group 2801">
                        <a:extLst>
                          <a:ext uri="{FF2B5EF4-FFF2-40B4-BE49-F238E27FC236}">
                            <a16:creationId xmlns:a16="http://schemas.microsoft.com/office/drawing/2014/main" id="{A2E46652-5772-4303-973B-4CBCC97DD2C0}"/>
                          </a:ext>
                        </a:extLst>
                      </p:cNvPr>
                      <p:cNvGrpSpPr/>
                      <p:nvPr/>
                    </p:nvGrpSpPr>
                    <p:grpSpPr>
                      <a:xfrm>
                        <a:off x="3028343" y="3141952"/>
                        <a:ext cx="402287" cy="132521"/>
                        <a:chOff x="3028343" y="3141952"/>
                        <a:chExt cx="402287" cy="132521"/>
                      </a:xfrm>
                    </p:grpSpPr>
                    <p:sp>
                      <p:nvSpPr>
                        <p:cNvPr id="2808" name="Rectangle 2807">
                          <a:extLst>
                            <a:ext uri="{FF2B5EF4-FFF2-40B4-BE49-F238E27FC236}">
                              <a16:creationId xmlns:a16="http://schemas.microsoft.com/office/drawing/2014/main" id="{D9245608-AC50-4B80-B767-BD84EB85553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9" name="Rectangle 2808">
                          <a:extLst>
                            <a:ext uri="{FF2B5EF4-FFF2-40B4-BE49-F238E27FC236}">
                              <a16:creationId xmlns:a16="http://schemas.microsoft.com/office/drawing/2014/main" id="{6D07187D-8B88-4122-BC29-89951939592B}"/>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0" name="Rectangle 2809">
                          <a:extLst>
                            <a:ext uri="{FF2B5EF4-FFF2-40B4-BE49-F238E27FC236}">
                              <a16:creationId xmlns:a16="http://schemas.microsoft.com/office/drawing/2014/main" id="{F78C11EB-4E75-49A2-8680-4B56DA07BD1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11" name="Rectangle 2810">
                          <a:extLst>
                            <a:ext uri="{FF2B5EF4-FFF2-40B4-BE49-F238E27FC236}">
                              <a16:creationId xmlns:a16="http://schemas.microsoft.com/office/drawing/2014/main" id="{B0B0312E-DAC7-4786-9777-4C9B4C8239C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803" name="Group 2802">
                        <a:extLst>
                          <a:ext uri="{FF2B5EF4-FFF2-40B4-BE49-F238E27FC236}">
                            <a16:creationId xmlns:a16="http://schemas.microsoft.com/office/drawing/2014/main" id="{D0DAC795-D889-43DD-8636-AF8D47ACFEC9}"/>
                          </a:ext>
                        </a:extLst>
                      </p:cNvPr>
                      <p:cNvGrpSpPr/>
                      <p:nvPr/>
                    </p:nvGrpSpPr>
                    <p:grpSpPr>
                      <a:xfrm>
                        <a:off x="3430630" y="3141951"/>
                        <a:ext cx="402287" cy="132521"/>
                        <a:chOff x="3028343" y="3141952"/>
                        <a:chExt cx="402287" cy="132521"/>
                      </a:xfrm>
                    </p:grpSpPr>
                    <p:sp>
                      <p:nvSpPr>
                        <p:cNvPr id="2804" name="Rectangle 2803">
                          <a:extLst>
                            <a:ext uri="{FF2B5EF4-FFF2-40B4-BE49-F238E27FC236}">
                              <a16:creationId xmlns:a16="http://schemas.microsoft.com/office/drawing/2014/main" id="{5F004C9B-54B8-401C-8C9A-2F0072C8849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5" name="Rectangle 2804">
                          <a:extLst>
                            <a:ext uri="{FF2B5EF4-FFF2-40B4-BE49-F238E27FC236}">
                              <a16:creationId xmlns:a16="http://schemas.microsoft.com/office/drawing/2014/main" id="{C47D13A8-834A-4FB9-A2BB-6E8F56DF92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6" name="Rectangle 2805">
                          <a:extLst>
                            <a:ext uri="{FF2B5EF4-FFF2-40B4-BE49-F238E27FC236}">
                              <a16:creationId xmlns:a16="http://schemas.microsoft.com/office/drawing/2014/main" id="{2069011C-A771-45A0-864F-329F76DEE3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7" name="Rectangle 2806">
                          <a:extLst>
                            <a:ext uri="{FF2B5EF4-FFF2-40B4-BE49-F238E27FC236}">
                              <a16:creationId xmlns:a16="http://schemas.microsoft.com/office/drawing/2014/main" id="{119CF490-761F-47C7-8CF0-C331F277534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97" name="Group 2796">
                      <a:extLst>
                        <a:ext uri="{FF2B5EF4-FFF2-40B4-BE49-F238E27FC236}">
                          <a16:creationId xmlns:a16="http://schemas.microsoft.com/office/drawing/2014/main" id="{CCBD52CC-2610-425A-8306-CF995F9F5D10}"/>
                        </a:ext>
                      </a:extLst>
                    </p:cNvPr>
                    <p:cNvGrpSpPr/>
                    <p:nvPr/>
                  </p:nvGrpSpPr>
                  <p:grpSpPr>
                    <a:xfrm>
                      <a:off x="9482039" y="3362226"/>
                      <a:ext cx="488820" cy="132521"/>
                      <a:chOff x="3028343" y="3141952"/>
                      <a:chExt cx="402287" cy="132521"/>
                    </a:xfrm>
                  </p:grpSpPr>
                  <p:sp>
                    <p:nvSpPr>
                      <p:cNvPr id="2798" name="Rectangle 2797">
                        <a:extLst>
                          <a:ext uri="{FF2B5EF4-FFF2-40B4-BE49-F238E27FC236}">
                            <a16:creationId xmlns:a16="http://schemas.microsoft.com/office/drawing/2014/main" id="{D17AFFA7-FB24-4B0E-8487-63193E042B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9" name="Rectangle 2798">
                        <a:extLst>
                          <a:ext uri="{FF2B5EF4-FFF2-40B4-BE49-F238E27FC236}">
                            <a16:creationId xmlns:a16="http://schemas.microsoft.com/office/drawing/2014/main" id="{ED01B4B6-44A3-41CC-97B6-D783B0E1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0" name="Rectangle 2799">
                        <a:extLst>
                          <a:ext uri="{FF2B5EF4-FFF2-40B4-BE49-F238E27FC236}">
                            <a16:creationId xmlns:a16="http://schemas.microsoft.com/office/drawing/2014/main" id="{E3DC8ACB-8DE1-4FDB-A6EE-FA2E52732D6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801" name="Rectangle 2800">
                        <a:extLst>
                          <a:ext uri="{FF2B5EF4-FFF2-40B4-BE49-F238E27FC236}">
                            <a16:creationId xmlns:a16="http://schemas.microsoft.com/office/drawing/2014/main" id="{FF67B7CD-BBC6-4782-8EFA-F631238CDA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79" name="Group 2778">
                    <a:extLst>
                      <a:ext uri="{FF2B5EF4-FFF2-40B4-BE49-F238E27FC236}">
                        <a16:creationId xmlns:a16="http://schemas.microsoft.com/office/drawing/2014/main" id="{D6D261D4-EB96-4B8A-A873-93FE6210DCC4}"/>
                      </a:ext>
                    </a:extLst>
                  </p:cNvPr>
                  <p:cNvGrpSpPr/>
                  <p:nvPr/>
                </p:nvGrpSpPr>
                <p:grpSpPr>
                  <a:xfrm rot="10800000">
                    <a:off x="10187792" y="3245397"/>
                    <a:ext cx="1466460" cy="132522"/>
                    <a:chOff x="8504399" y="3362226"/>
                    <a:chExt cx="1466460" cy="132522"/>
                  </a:xfrm>
                </p:grpSpPr>
                <p:grpSp>
                  <p:nvGrpSpPr>
                    <p:cNvPr id="2780" name="Group 2779">
                      <a:extLst>
                        <a:ext uri="{FF2B5EF4-FFF2-40B4-BE49-F238E27FC236}">
                          <a16:creationId xmlns:a16="http://schemas.microsoft.com/office/drawing/2014/main" id="{CA220081-EC20-4B37-8D4A-EEAF328841E2}"/>
                        </a:ext>
                      </a:extLst>
                    </p:cNvPr>
                    <p:cNvGrpSpPr/>
                    <p:nvPr/>
                  </p:nvGrpSpPr>
                  <p:grpSpPr>
                    <a:xfrm>
                      <a:off x="8504399" y="3362226"/>
                      <a:ext cx="977640" cy="132522"/>
                      <a:chOff x="3028343" y="3141951"/>
                      <a:chExt cx="804574" cy="132522"/>
                    </a:xfrm>
                  </p:grpSpPr>
                  <p:grpSp>
                    <p:nvGrpSpPr>
                      <p:cNvPr id="2786" name="Group 2785">
                        <a:extLst>
                          <a:ext uri="{FF2B5EF4-FFF2-40B4-BE49-F238E27FC236}">
                            <a16:creationId xmlns:a16="http://schemas.microsoft.com/office/drawing/2014/main" id="{69004B96-CB46-4D4B-8BC8-51D56DE1EF4F}"/>
                          </a:ext>
                        </a:extLst>
                      </p:cNvPr>
                      <p:cNvGrpSpPr/>
                      <p:nvPr/>
                    </p:nvGrpSpPr>
                    <p:grpSpPr>
                      <a:xfrm>
                        <a:off x="3028343" y="3141952"/>
                        <a:ext cx="402287" cy="132521"/>
                        <a:chOff x="3028343" y="3141952"/>
                        <a:chExt cx="402287" cy="132521"/>
                      </a:xfrm>
                    </p:grpSpPr>
                    <p:sp>
                      <p:nvSpPr>
                        <p:cNvPr id="2792" name="Rectangle 2791">
                          <a:extLst>
                            <a:ext uri="{FF2B5EF4-FFF2-40B4-BE49-F238E27FC236}">
                              <a16:creationId xmlns:a16="http://schemas.microsoft.com/office/drawing/2014/main" id="{745FC6C0-4807-42D2-BACA-A7DF6BF983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3" name="Rectangle 2792">
                          <a:extLst>
                            <a:ext uri="{FF2B5EF4-FFF2-40B4-BE49-F238E27FC236}">
                              <a16:creationId xmlns:a16="http://schemas.microsoft.com/office/drawing/2014/main" id="{09042FD6-3576-44CB-82E4-5FF06527D75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4" name="Rectangle 2793">
                          <a:extLst>
                            <a:ext uri="{FF2B5EF4-FFF2-40B4-BE49-F238E27FC236}">
                              <a16:creationId xmlns:a16="http://schemas.microsoft.com/office/drawing/2014/main" id="{88EC458C-6CC1-46EC-A0DB-C7DA20C758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5" name="Rectangle 2794">
                          <a:extLst>
                            <a:ext uri="{FF2B5EF4-FFF2-40B4-BE49-F238E27FC236}">
                              <a16:creationId xmlns:a16="http://schemas.microsoft.com/office/drawing/2014/main" id="{D869BA66-84D2-414D-8E4E-38EC80C122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87" name="Group 2786">
                        <a:extLst>
                          <a:ext uri="{FF2B5EF4-FFF2-40B4-BE49-F238E27FC236}">
                            <a16:creationId xmlns:a16="http://schemas.microsoft.com/office/drawing/2014/main" id="{A7927869-F04D-496F-9720-77F22933AAB7}"/>
                          </a:ext>
                        </a:extLst>
                      </p:cNvPr>
                      <p:cNvGrpSpPr/>
                      <p:nvPr/>
                    </p:nvGrpSpPr>
                    <p:grpSpPr>
                      <a:xfrm>
                        <a:off x="3430630" y="3141951"/>
                        <a:ext cx="402287" cy="132521"/>
                        <a:chOff x="3028343" y="3141952"/>
                        <a:chExt cx="402287" cy="132521"/>
                      </a:xfrm>
                    </p:grpSpPr>
                    <p:sp>
                      <p:nvSpPr>
                        <p:cNvPr id="2788" name="Rectangle 2787">
                          <a:extLst>
                            <a:ext uri="{FF2B5EF4-FFF2-40B4-BE49-F238E27FC236}">
                              <a16:creationId xmlns:a16="http://schemas.microsoft.com/office/drawing/2014/main" id="{9791EB1A-F18E-4DE6-A090-4BDA35C906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9" name="Rectangle 2788">
                          <a:extLst>
                            <a:ext uri="{FF2B5EF4-FFF2-40B4-BE49-F238E27FC236}">
                              <a16:creationId xmlns:a16="http://schemas.microsoft.com/office/drawing/2014/main" id="{4E107913-1044-49A5-AD8B-B3B8BDBBA13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0" name="Rectangle 2789">
                          <a:extLst>
                            <a:ext uri="{FF2B5EF4-FFF2-40B4-BE49-F238E27FC236}">
                              <a16:creationId xmlns:a16="http://schemas.microsoft.com/office/drawing/2014/main" id="{541398CD-A934-411A-A86C-3932EA2912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91" name="Rectangle 2790">
                          <a:extLst>
                            <a:ext uri="{FF2B5EF4-FFF2-40B4-BE49-F238E27FC236}">
                              <a16:creationId xmlns:a16="http://schemas.microsoft.com/office/drawing/2014/main" id="{1C49F274-1589-46EA-B047-4CBECC78619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81" name="Group 2780">
                      <a:extLst>
                        <a:ext uri="{FF2B5EF4-FFF2-40B4-BE49-F238E27FC236}">
                          <a16:creationId xmlns:a16="http://schemas.microsoft.com/office/drawing/2014/main" id="{4E4456B9-ABD5-4D0F-9214-213EB391F622}"/>
                        </a:ext>
                      </a:extLst>
                    </p:cNvPr>
                    <p:cNvGrpSpPr/>
                    <p:nvPr/>
                  </p:nvGrpSpPr>
                  <p:grpSpPr>
                    <a:xfrm>
                      <a:off x="9482039" y="3362226"/>
                      <a:ext cx="488820" cy="132521"/>
                      <a:chOff x="3028343" y="3141952"/>
                      <a:chExt cx="402287" cy="132521"/>
                    </a:xfrm>
                  </p:grpSpPr>
                  <p:sp>
                    <p:nvSpPr>
                      <p:cNvPr id="2782" name="Rectangle 2781">
                        <a:extLst>
                          <a:ext uri="{FF2B5EF4-FFF2-40B4-BE49-F238E27FC236}">
                            <a16:creationId xmlns:a16="http://schemas.microsoft.com/office/drawing/2014/main" id="{2CE2D7C5-3990-4370-BE3A-A3F5702AC55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3" name="Rectangle 2782">
                        <a:extLst>
                          <a:ext uri="{FF2B5EF4-FFF2-40B4-BE49-F238E27FC236}">
                            <a16:creationId xmlns:a16="http://schemas.microsoft.com/office/drawing/2014/main" id="{FC6D0379-B29E-4EDF-AA78-0CD2499AB8F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4" name="Rectangle 2783">
                        <a:extLst>
                          <a:ext uri="{FF2B5EF4-FFF2-40B4-BE49-F238E27FC236}">
                            <a16:creationId xmlns:a16="http://schemas.microsoft.com/office/drawing/2014/main" id="{3AADE6FB-72AA-4706-833A-D40ACFA995C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85" name="Rectangle 2784">
                        <a:extLst>
                          <a:ext uri="{FF2B5EF4-FFF2-40B4-BE49-F238E27FC236}">
                            <a16:creationId xmlns:a16="http://schemas.microsoft.com/office/drawing/2014/main" id="{59E814AF-BA9B-4CAF-8153-FC9E72E7F4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8" name="Group 2707">
                  <a:extLst>
                    <a:ext uri="{FF2B5EF4-FFF2-40B4-BE49-F238E27FC236}">
                      <a16:creationId xmlns:a16="http://schemas.microsoft.com/office/drawing/2014/main" id="{54D119A9-1EDE-4475-B518-A3765F3919E4}"/>
                    </a:ext>
                  </a:extLst>
                </p:cNvPr>
                <p:cNvGrpSpPr/>
                <p:nvPr/>
              </p:nvGrpSpPr>
              <p:grpSpPr>
                <a:xfrm>
                  <a:off x="9242489" y="3431867"/>
                  <a:ext cx="2442225" cy="132768"/>
                  <a:chOff x="9212027" y="3245397"/>
                  <a:chExt cx="2442225" cy="132768"/>
                </a:xfrm>
              </p:grpSpPr>
              <p:grpSp>
                <p:nvGrpSpPr>
                  <p:cNvPr id="2744" name="Group 2743">
                    <a:extLst>
                      <a:ext uri="{FF2B5EF4-FFF2-40B4-BE49-F238E27FC236}">
                        <a16:creationId xmlns:a16="http://schemas.microsoft.com/office/drawing/2014/main" id="{00CEF622-27FA-42EA-92C2-73C06DDEC613}"/>
                      </a:ext>
                    </a:extLst>
                  </p:cNvPr>
                  <p:cNvGrpSpPr/>
                  <p:nvPr/>
                </p:nvGrpSpPr>
                <p:grpSpPr>
                  <a:xfrm rot="10800000">
                    <a:off x="9212027" y="3245643"/>
                    <a:ext cx="1466460" cy="132522"/>
                    <a:chOff x="8504399" y="3362226"/>
                    <a:chExt cx="1466460" cy="132522"/>
                  </a:xfrm>
                </p:grpSpPr>
                <p:grpSp>
                  <p:nvGrpSpPr>
                    <p:cNvPr id="2762" name="Group 2761">
                      <a:extLst>
                        <a:ext uri="{FF2B5EF4-FFF2-40B4-BE49-F238E27FC236}">
                          <a16:creationId xmlns:a16="http://schemas.microsoft.com/office/drawing/2014/main" id="{FBB0E13B-25D7-499E-BBC6-7E99EA30C28A}"/>
                        </a:ext>
                      </a:extLst>
                    </p:cNvPr>
                    <p:cNvGrpSpPr/>
                    <p:nvPr/>
                  </p:nvGrpSpPr>
                  <p:grpSpPr>
                    <a:xfrm>
                      <a:off x="8504399" y="3362226"/>
                      <a:ext cx="977640" cy="132522"/>
                      <a:chOff x="3028343" y="3141951"/>
                      <a:chExt cx="804574" cy="132522"/>
                    </a:xfrm>
                  </p:grpSpPr>
                  <p:grpSp>
                    <p:nvGrpSpPr>
                      <p:cNvPr id="2768" name="Group 2767">
                        <a:extLst>
                          <a:ext uri="{FF2B5EF4-FFF2-40B4-BE49-F238E27FC236}">
                            <a16:creationId xmlns:a16="http://schemas.microsoft.com/office/drawing/2014/main" id="{B2AE858D-63FD-41EC-B108-A0BD7EFD6AEC}"/>
                          </a:ext>
                        </a:extLst>
                      </p:cNvPr>
                      <p:cNvGrpSpPr/>
                      <p:nvPr/>
                    </p:nvGrpSpPr>
                    <p:grpSpPr>
                      <a:xfrm>
                        <a:off x="3028343" y="3141952"/>
                        <a:ext cx="402287" cy="132521"/>
                        <a:chOff x="3028343" y="3141952"/>
                        <a:chExt cx="402287" cy="132521"/>
                      </a:xfrm>
                    </p:grpSpPr>
                    <p:sp>
                      <p:nvSpPr>
                        <p:cNvPr id="2774" name="Rectangle 2773">
                          <a:extLst>
                            <a:ext uri="{FF2B5EF4-FFF2-40B4-BE49-F238E27FC236}">
                              <a16:creationId xmlns:a16="http://schemas.microsoft.com/office/drawing/2014/main" id="{6C2EC7F9-994E-4101-8270-DA4F3A30F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5" name="Rectangle 2774">
                          <a:extLst>
                            <a:ext uri="{FF2B5EF4-FFF2-40B4-BE49-F238E27FC236}">
                              <a16:creationId xmlns:a16="http://schemas.microsoft.com/office/drawing/2014/main" id="{7E5AAB05-5D43-4DEB-B08A-B8C37E727F03}"/>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6" name="Rectangle 2775">
                          <a:extLst>
                            <a:ext uri="{FF2B5EF4-FFF2-40B4-BE49-F238E27FC236}">
                              <a16:creationId xmlns:a16="http://schemas.microsoft.com/office/drawing/2014/main" id="{928F440D-8B00-407F-9FF1-9A7210DC3F28}"/>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7" name="Rectangle 2776">
                          <a:extLst>
                            <a:ext uri="{FF2B5EF4-FFF2-40B4-BE49-F238E27FC236}">
                              <a16:creationId xmlns:a16="http://schemas.microsoft.com/office/drawing/2014/main" id="{6918729E-8708-4BBB-8850-2503995C017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69" name="Group 2768">
                        <a:extLst>
                          <a:ext uri="{FF2B5EF4-FFF2-40B4-BE49-F238E27FC236}">
                            <a16:creationId xmlns:a16="http://schemas.microsoft.com/office/drawing/2014/main" id="{7729843D-08EF-40E7-A650-2DA6210C4723}"/>
                          </a:ext>
                        </a:extLst>
                      </p:cNvPr>
                      <p:cNvGrpSpPr/>
                      <p:nvPr/>
                    </p:nvGrpSpPr>
                    <p:grpSpPr>
                      <a:xfrm>
                        <a:off x="3430630" y="3141951"/>
                        <a:ext cx="402287" cy="132521"/>
                        <a:chOff x="3028343" y="3141952"/>
                        <a:chExt cx="402287" cy="132521"/>
                      </a:xfrm>
                    </p:grpSpPr>
                    <p:sp>
                      <p:nvSpPr>
                        <p:cNvPr id="2770" name="Rectangle 2769">
                          <a:extLst>
                            <a:ext uri="{FF2B5EF4-FFF2-40B4-BE49-F238E27FC236}">
                              <a16:creationId xmlns:a16="http://schemas.microsoft.com/office/drawing/2014/main" id="{4A155180-A74D-4719-B6C1-40C9EF30428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1" name="Rectangle 2770">
                          <a:extLst>
                            <a:ext uri="{FF2B5EF4-FFF2-40B4-BE49-F238E27FC236}">
                              <a16:creationId xmlns:a16="http://schemas.microsoft.com/office/drawing/2014/main" id="{AF8A742F-AF24-4493-A14F-B420311A47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2" name="Rectangle 2771">
                          <a:extLst>
                            <a:ext uri="{FF2B5EF4-FFF2-40B4-BE49-F238E27FC236}">
                              <a16:creationId xmlns:a16="http://schemas.microsoft.com/office/drawing/2014/main" id="{1E3B7078-DDB5-46FC-8350-91D94EAC27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73" name="Rectangle 2772">
                          <a:extLst>
                            <a:ext uri="{FF2B5EF4-FFF2-40B4-BE49-F238E27FC236}">
                              <a16:creationId xmlns:a16="http://schemas.microsoft.com/office/drawing/2014/main" id="{B965170C-4C07-4A99-B945-96FC1F5412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63" name="Group 2762">
                      <a:extLst>
                        <a:ext uri="{FF2B5EF4-FFF2-40B4-BE49-F238E27FC236}">
                          <a16:creationId xmlns:a16="http://schemas.microsoft.com/office/drawing/2014/main" id="{8F5FAEE0-D3B8-4291-BCA5-E0F9A6BD42C0}"/>
                        </a:ext>
                      </a:extLst>
                    </p:cNvPr>
                    <p:cNvGrpSpPr/>
                    <p:nvPr/>
                  </p:nvGrpSpPr>
                  <p:grpSpPr>
                    <a:xfrm>
                      <a:off x="9482039" y="3362226"/>
                      <a:ext cx="488820" cy="132521"/>
                      <a:chOff x="3028343" y="3141952"/>
                      <a:chExt cx="402287" cy="132521"/>
                    </a:xfrm>
                  </p:grpSpPr>
                  <p:sp>
                    <p:nvSpPr>
                      <p:cNvPr id="2764" name="Rectangle 2763">
                        <a:extLst>
                          <a:ext uri="{FF2B5EF4-FFF2-40B4-BE49-F238E27FC236}">
                            <a16:creationId xmlns:a16="http://schemas.microsoft.com/office/drawing/2014/main" id="{FFAB2EEE-BEE8-49FB-A087-33959DCD2F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5" name="Rectangle 2764">
                        <a:extLst>
                          <a:ext uri="{FF2B5EF4-FFF2-40B4-BE49-F238E27FC236}">
                            <a16:creationId xmlns:a16="http://schemas.microsoft.com/office/drawing/2014/main" id="{6736FBF1-A7C0-447E-957E-923795C6BE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6" name="Rectangle 2765">
                        <a:extLst>
                          <a:ext uri="{FF2B5EF4-FFF2-40B4-BE49-F238E27FC236}">
                            <a16:creationId xmlns:a16="http://schemas.microsoft.com/office/drawing/2014/main" id="{C97A3992-D032-4889-B458-28F38FD15BD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7" name="Rectangle 2766">
                        <a:extLst>
                          <a:ext uri="{FF2B5EF4-FFF2-40B4-BE49-F238E27FC236}">
                            <a16:creationId xmlns:a16="http://schemas.microsoft.com/office/drawing/2014/main" id="{FFD97F00-A75A-49A0-8C22-773FCD34FF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5" name="Group 2744">
                    <a:extLst>
                      <a:ext uri="{FF2B5EF4-FFF2-40B4-BE49-F238E27FC236}">
                        <a16:creationId xmlns:a16="http://schemas.microsoft.com/office/drawing/2014/main" id="{2DC8297A-833D-4A8A-85E9-083EF1E1E1F2}"/>
                      </a:ext>
                    </a:extLst>
                  </p:cNvPr>
                  <p:cNvGrpSpPr/>
                  <p:nvPr/>
                </p:nvGrpSpPr>
                <p:grpSpPr>
                  <a:xfrm rot="10800000">
                    <a:off x="10187792" y="3245397"/>
                    <a:ext cx="1466460" cy="132522"/>
                    <a:chOff x="8504399" y="3362226"/>
                    <a:chExt cx="1466460" cy="132522"/>
                  </a:xfrm>
                </p:grpSpPr>
                <p:grpSp>
                  <p:nvGrpSpPr>
                    <p:cNvPr id="2746" name="Group 2745">
                      <a:extLst>
                        <a:ext uri="{FF2B5EF4-FFF2-40B4-BE49-F238E27FC236}">
                          <a16:creationId xmlns:a16="http://schemas.microsoft.com/office/drawing/2014/main" id="{CECD0477-0BBB-4181-BFF7-6004F1ED7D21}"/>
                        </a:ext>
                      </a:extLst>
                    </p:cNvPr>
                    <p:cNvGrpSpPr/>
                    <p:nvPr/>
                  </p:nvGrpSpPr>
                  <p:grpSpPr>
                    <a:xfrm>
                      <a:off x="8504399" y="3362226"/>
                      <a:ext cx="977640" cy="132522"/>
                      <a:chOff x="3028343" y="3141951"/>
                      <a:chExt cx="804574" cy="132522"/>
                    </a:xfrm>
                  </p:grpSpPr>
                  <p:grpSp>
                    <p:nvGrpSpPr>
                      <p:cNvPr id="2752" name="Group 2751">
                        <a:extLst>
                          <a:ext uri="{FF2B5EF4-FFF2-40B4-BE49-F238E27FC236}">
                            <a16:creationId xmlns:a16="http://schemas.microsoft.com/office/drawing/2014/main" id="{23EF8046-7B1A-4F10-825A-8E62CDCD28E3}"/>
                          </a:ext>
                        </a:extLst>
                      </p:cNvPr>
                      <p:cNvGrpSpPr/>
                      <p:nvPr/>
                    </p:nvGrpSpPr>
                    <p:grpSpPr>
                      <a:xfrm>
                        <a:off x="3028343" y="3141952"/>
                        <a:ext cx="402287" cy="132521"/>
                        <a:chOff x="3028343" y="3141952"/>
                        <a:chExt cx="402287" cy="132521"/>
                      </a:xfrm>
                    </p:grpSpPr>
                    <p:sp>
                      <p:nvSpPr>
                        <p:cNvPr id="2758" name="Rectangle 2757">
                          <a:extLst>
                            <a:ext uri="{FF2B5EF4-FFF2-40B4-BE49-F238E27FC236}">
                              <a16:creationId xmlns:a16="http://schemas.microsoft.com/office/drawing/2014/main" id="{8C570AEA-FFCC-411E-9FCF-12DF0F7949E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9" name="Rectangle 2758">
                          <a:extLst>
                            <a:ext uri="{FF2B5EF4-FFF2-40B4-BE49-F238E27FC236}">
                              <a16:creationId xmlns:a16="http://schemas.microsoft.com/office/drawing/2014/main" id="{52A623CE-8B54-4C63-BC7E-B79DC18455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0" name="Rectangle 2759">
                          <a:extLst>
                            <a:ext uri="{FF2B5EF4-FFF2-40B4-BE49-F238E27FC236}">
                              <a16:creationId xmlns:a16="http://schemas.microsoft.com/office/drawing/2014/main" id="{11856B40-8CF3-47DA-B2AB-97C17DB1FE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61" name="Rectangle 2760">
                          <a:extLst>
                            <a:ext uri="{FF2B5EF4-FFF2-40B4-BE49-F238E27FC236}">
                              <a16:creationId xmlns:a16="http://schemas.microsoft.com/office/drawing/2014/main" id="{E66CAE32-1758-442A-BA84-F166F80BC0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53" name="Group 2752">
                        <a:extLst>
                          <a:ext uri="{FF2B5EF4-FFF2-40B4-BE49-F238E27FC236}">
                            <a16:creationId xmlns:a16="http://schemas.microsoft.com/office/drawing/2014/main" id="{DA8F1C49-C7B3-4B37-9B45-4A4E6BDD97B6}"/>
                          </a:ext>
                        </a:extLst>
                      </p:cNvPr>
                      <p:cNvGrpSpPr/>
                      <p:nvPr/>
                    </p:nvGrpSpPr>
                    <p:grpSpPr>
                      <a:xfrm>
                        <a:off x="3430630" y="3141951"/>
                        <a:ext cx="402287" cy="132521"/>
                        <a:chOff x="3028343" y="3141952"/>
                        <a:chExt cx="402287" cy="132521"/>
                      </a:xfrm>
                    </p:grpSpPr>
                    <p:sp>
                      <p:nvSpPr>
                        <p:cNvPr id="2754" name="Rectangle 2753">
                          <a:extLst>
                            <a:ext uri="{FF2B5EF4-FFF2-40B4-BE49-F238E27FC236}">
                              <a16:creationId xmlns:a16="http://schemas.microsoft.com/office/drawing/2014/main" id="{97F15467-2914-48C8-8B55-EFA5D36ECA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5" name="Rectangle 2754">
                          <a:extLst>
                            <a:ext uri="{FF2B5EF4-FFF2-40B4-BE49-F238E27FC236}">
                              <a16:creationId xmlns:a16="http://schemas.microsoft.com/office/drawing/2014/main" id="{ED9D18C0-05A4-4280-9F6B-9CDB02D0CCA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6" name="Rectangle 2755">
                          <a:extLst>
                            <a:ext uri="{FF2B5EF4-FFF2-40B4-BE49-F238E27FC236}">
                              <a16:creationId xmlns:a16="http://schemas.microsoft.com/office/drawing/2014/main" id="{6644AF82-9ABA-4231-87EA-BADED1B5FBD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7" name="Rectangle 2756">
                          <a:extLst>
                            <a:ext uri="{FF2B5EF4-FFF2-40B4-BE49-F238E27FC236}">
                              <a16:creationId xmlns:a16="http://schemas.microsoft.com/office/drawing/2014/main" id="{A7F295D6-27FF-41A2-AE02-936AA3D1974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47" name="Group 2746">
                      <a:extLst>
                        <a:ext uri="{FF2B5EF4-FFF2-40B4-BE49-F238E27FC236}">
                          <a16:creationId xmlns:a16="http://schemas.microsoft.com/office/drawing/2014/main" id="{CC8B8E43-1F4E-41F6-BCDF-9E52A5770B68}"/>
                        </a:ext>
                      </a:extLst>
                    </p:cNvPr>
                    <p:cNvGrpSpPr/>
                    <p:nvPr/>
                  </p:nvGrpSpPr>
                  <p:grpSpPr>
                    <a:xfrm>
                      <a:off x="9482039" y="3362226"/>
                      <a:ext cx="488820" cy="132521"/>
                      <a:chOff x="3028343" y="3141952"/>
                      <a:chExt cx="402287" cy="132521"/>
                    </a:xfrm>
                  </p:grpSpPr>
                  <p:sp>
                    <p:nvSpPr>
                      <p:cNvPr id="2748" name="Rectangle 2747">
                        <a:extLst>
                          <a:ext uri="{FF2B5EF4-FFF2-40B4-BE49-F238E27FC236}">
                            <a16:creationId xmlns:a16="http://schemas.microsoft.com/office/drawing/2014/main" id="{62F0FC38-441B-4B57-8034-26391FF10AF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9" name="Rectangle 2748">
                        <a:extLst>
                          <a:ext uri="{FF2B5EF4-FFF2-40B4-BE49-F238E27FC236}">
                            <a16:creationId xmlns:a16="http://schemas.microsoft.com/office/drawing/2014/main" id="{6B5D3819-9792-419F-9801-9D0FE9B645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0" name="Rectangle 2749">
                        <a:extLst>
                          <a:ext uri="{FF2B5EF4-FFF2-40B4-BE49-F238E27FC236}">
                            <a16:creationId xmlns:a16="http://schemas.microsoft.com/office/drawing/2014/main" id="{E84E5089-1EE2-46B5-AAB4-8CEB152653C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51" name="Rectangle 2750">
                        <a:extLst>
                          <a:ext uri="{FF2B5EF4-FFF2-40B4-BE49-F238E27FC236}">
                            <a16:creationId xmlns:a16="http://schemas.microsoft.com/office/drawing/2014/main" id="{66AC2EFE-0B96-4339-95E0-96C687955F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709" name="Group 2708">
                  <a:extLst>
                    <a:ext uri="{FF2B5EF4-FFF2-40B4-BE49-F238E27FC236}">
                      <a16:creationId xmlns:a16="http://schemas.microsoft.com/office/drawing/2014/main" id="{F8BF2B30-0A52-4985-A7C6-5EB1E44D13F7}"/>
                    </a:ext>
                  </a:extLst>
                </p:cNvPr>
                <p:cNvGrpSpPr/>
                <p:nvPr/>
              </p:nvGrpSpPr>
              <p:grpSpPr>
                <a:xfrm>
                  <a:off x="9200711" y="3402854"/>
                  <a:ext cx="2442225" cy="132768"/>
                  <a:chOff x="9212027" y="3245397"/>
                  <a:chExt cx="2442225" cy="132768"/>
                </a:xfrm>
              </p:grpSpPr>
              <p:grpSp>
                <p:nvGrpSpPr>
                  <p:cNvPr id="2710" name="Group 2709">
                    <a:extLst>
                      <a:ext uri="{FF2B5EF4-FFF2-40B4-BE49-F238E27FC236}">
                        <a16:creationId xmlns:a16="http://schemas.microsoft.com/office/drawing/2014/main" id="{8D5A6CB2-D49A-4DE9-8EF9-13CC645BBCF2}"/>
                      </a:ext>
                    </a:extLst>
                  </p:cNvPr>
                  <p:cNvGrpSpPr/>
                  <p:nvPr/>
                </p:nvGrpSpPr>
                <p:grpSpPr>
                  <a:xfrm rot="10800000">
                    <a:off x="9212027" y="3245643"/>
                    <a:ext cx="1466460" cy="132522"/>
                    <a:chOff x="8504399" y="3362226"/>
                    <a:chExt cx="1466460" cy="132522"/>
                  </a:xfrm>
                </p:grpSpPr>
                <p:grpSp>
                  <p:nvGrpSpPr>
                    <p:cNvPr id="2728" name="Group 2727">
                      <a:extLst>
                        <a:ext uri="{FF2B5EF4-FFF2-40B4-BE49-F238E27FC236}">
                          <a16:creationId xmlns:a16="http://schemas.microsoft.com/office/drawing/2014/main" id="{FAE817A7-8B47-4395-9D8D-EF74139B4BF4}"/>
                        </a:ext>
                      </a:extLst>
                    </p:cNvPr>
                    <p:cNvGrpSpPr/>
                    <p:nvPr/>
                  </p:nvGrpSpPr>
                  <p:grpSpPr>
                    <a:xfrm>
                      <a:off x="8504399" y="3362226"/>
                      <a:ext cx="977640" cy="132522"/>
                      <a:chOff x="3028343" y="3141951"/>
                      <a:chExt cx="804574" cy="132522"/>
                    </a:xfrm>
                  </p:grpSpPr>
                  <p:grpSp>
                    <p:nvGrpSpPr>
                      <p:cNvPr id="2734" name="Group 2733">
                        <a:extLst>
                          <a:ext uri="{FF2B5EF4-FFF2-40B4-BE49-F238E27FC236}">
                            <a16:creationId xmlns:a16="http://schemas.microsoft.com/office/drawing/2014/main" id="{11087EF0-8C47-4C15-B182-38E0310E603F}"/>
                          </a:ext>
                        </a:extLst>
                      </p:cNvPr>
                      <p:cNvGrpSpPr/>
                      <p:nvPr/>
                    </p:nvGrpSpPr>
                    <p:grpSpPr>
                      <a:xfrm>
                        <a:off x="3028343" y="3141952"/>
                        <a:ext cx="402287" cy="132521"/>
                        <a:chOff x="3028343" y="3141952"/>
                        <a:chExt cx="402287" cy="132521"/>
                      </a:xfrm>
                    </p:grpSpPr>
                    <p:sp>
                      <p:nvSpPr>
                        <p:cNvPr id="2740" name="Rectangle 2739">
                          <a:extLst>
                            <a:ext uri="{FF2B5EF4-FFF2-40B4-BE49-F238E27FC236}">
                              <a16:creationId xmlns:a16="http://schemas.microsoft.com/office/drawing/2014/main" id="{5B12D7F6-6673-4617-B72A-116F4FA1E9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1" name="Rectangle 2740">
                          <a:extLst>
                            <a:ext uri="{FF2B5EF4-FFF2-40B4-BE49-F238E27FC236}">
                              <a16:creationId xmlns:a16="http://schemas.microsoft.com/office/drawing/2014/main" id="{F510FA05-C0DE-40BC-9226-0BAB1C7BC9D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2" name="Rectangle 2741">
                          <a:extLst>
                            <a:ext uri="{FF2B5EF4-FFF2-40B4-BE49-F238E27FC236}">
                              <a16:creationId xmlns:a16="http://schemas.microsoft.com/office/drawing/2014/main" id="{83D215B4-F436-4A51-A1E2-BC1CF2D6C0E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43" name="Rectangle 2742">
                          <a:extLst>
                            <a:ext uri="{FF2B5EF4-FFF2-40B4-BE49-F238E27FC236}">
                              <a16:creationId xmlns:a16="http://schemas.microsoft.com/office/drawing/2014/main" id="{9842B4B0-0E17-446A-9D74-83DBB83E43F7}"/>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35" name="Group 2734">
                        <a:extLst>
                          <a:ext uri="{FF2B5EF4-FFF2-40B4-BE49-F238E27FC236}">
                            <a16:creationId xmlns:a16="http://schemas.microsoft.com/office/drawing/2014/main" id="{05BBC5D0-2EC2-4EED-A35B-AFBF9982EAAF}"/>
                          </a:ext>
                        </a:extLst>
                      </p:cNvPr>
                      <p:cNvGrpSpPr/>
                      <p:nvPr/>
                    </p:nvGrpSpPr>
                    <p:grpSpPr>
                      <a:xfrm>
                        <a:off x="3430630" y="3141951"/>
                        <a:ext cx="402287" cy="132521"/>
                        <a:chOff x="3028343" y="3141952"/>
                        <a:chExt cx="402287" cy="132521"/>
                      </a:xfrm>
                    </p:grpSpPr>
                    <p:sp>
                      <p:nvSpPr>
                        <p:cNvPr id="2736" name="Rectangle 2735">
                          <a:extLst>
                            <a:ext uri="{FF2B5EF4-FFF2-40B4-BE49-F238E27FC236}">
                              <a16:creationId xmlns:a16="http://schemas.microsoft.com/office/drawing/2014/main" id="{5E48E1A5-CB7E-4997-B39C-2CA52779F0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7" name="Rectangle 2736">
                          <a:extLst>
                            <a:ext uri="{FF2B5EF4-FFF2-40B4-BE49-F238E27FC236}">
                              <a16:creationId xmlns:a16="http://schemas.microsoft.com/office/drawing/2014/main" id="{EA5587DA-3E0E-483A-9780-E97FAB030E0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8" name="Rectangle 2737">
                          <a:extLst>
                            <a:ext uri="{FF2B5EF4-FFF2-40B4-BE49-F238E27FC236}">
                              <a16:creationId xmlns:a16="http://schemas.microsoft.com/office/drawing/2014/main" id="{D2E2AE1F-92B6-41D0-B86A-8D6C6E2EE9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9" name="Rectangle 2738">
                          <a:extLst>
                            <a:ext uri="{FF2B5EF4-FFF2-40B4-BE49-F238E27FC236}">
                              <a16:creationId xmlns:a16="http://schemas.microsoft.com/office/drawing/2014/main" id="{85C7DE83-AA09-41E6-B8BB-38A99CC84EB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29" name="Group 2728">
                      <a:extLst>
                        <a:ext uri="{FF2B5EF4-FFF2-40B4-BE49-F238E27FC236}">
                          <a16:creationId xmlns:a16="http://schemas.microsoft.com/office/drawing/2014/main" id="{C410AE70-66B9-4084-8470-CB1DCD2DBC9D}"/>
                        </a:ext>
                      </a:extLst>
                    </p:cNvPr>
                    <p:cNvGrpSpPr/>
                    <p:nvPr/>
                  </p:nvGrpSpPr>
                  <p:grpSpPr>
                    <a:xfrm>
                      <a:off x="9482039" y="3362226"/>
                      <a:ext cx="488820" cy="132521"/>
                      <a:chOff x="3028343" y="3141952"/>
                      <a:chExt cx="402287" cy="132521"/>
                    </a:xfrm>
                  </p:grpSpPr>
                  <p:sp>
                    <p:nvSpPr>
                      <p:cNvPr id="2730" name="Rectangle 2729">
                        <a:extLst>
                          <a:ext uri="{FF2B5EF4-FFF2-40B4-BE49-F238E27FC236}">
                            <a16:creationId xmlns:a16="http://schemas.microsoft.com/office/drawing/2014/main" id="{2CD8B7A1-7420-4911-9E08-2D758084BDB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1" name="Rectangle 2730">
                        <a:extLst>
                          <a:ext uri="{FF2B5EF4-FFF2-40B4-BE49-F238E27FC236}">
                            <a16:creationId xmlns:a16="http://schemas.microsoft.com/office/drawing/2014/main" id="{224D6BB2-D23B-4D4F-95BE-7EF08B81BCD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2" name="Rectangle 2731">
                        <a:extLst>
                          <a:ext uri="{FF2B5EF4-FFF2-40B4-BE49-F238E27FC236}">
                            <a16:creationId xmlns:a16="http://schemas.microsoft.com/office/drawing/2014/main" id="{93FEFD39-3334-4775-AC9A-4BA10477F3A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33" name="Rectangle 2732">
                        <a:extLst>
                          <a:ext uri="{FF2B5EF4-FFF2-40B4-BE49-F238E27FC236}">
                            <a16:creationId xmlns:a16="http://schemas.microsoft.com/office/drawing/2014/main" id="{C3084D9C-9C5B-4FA1-B833-156EE9DAE3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1" name="Group 2710">
                    <a:extLst>
                      <a:ext uri="{FF2B5EF4-FFF2-40B4-BE49-F238E27FC236}">
                        <a16:creationId xmlns:a16="http://schemas.microsoft.com/office/drawing/2014/main" id="{8B884532-D2AB-4360-910B-31D7D7FF8788}"/>
                      </a:ext>
                    </a:extLst>
                  </p:cNvPr>
                  <p:cNvGrpSpPr/>
                  <p:nvPr/>
                </p:nvGrpSpPr>
                <p:grpSpPr>
                  <a:xfrm rot="10800000">
                    <a:off x="10187792" y="3245397"/>
                    <a:ext cx="1466460" cy="132522"/>
                    <a:chOff x="8504399" y="3362226"/>
                    <a:chExt cx="1466460" cy="132522"/>
                  </a:xfrm>
                </p:grpSpPr>
                <p:grpSp>
                  <p:nvGrpSpPr>
                    <p:cNvPr id="2712" name="Group 2711">
                      <a:extLst>
                        <a:ext uri="{FF2B5EF4-FFF2-40B4-BE49-F238E27FC236}">
                          <a16:creationId xmlns:a16="http://schemas.microsoft.com/office/drawing/2014/main" id="{2200C99F-0AFD-4EE7-B2CF-764B628EE868}"/>
                        </a:ext>
                      </a:extLst>
                    </p:cNvPr>
                    <p:cNvGrpSpPr/>
                    <p:nvPr/>
                  </p:nvGrpSpPr>
                  <p:grpSpPr>
                    <a:xfrm>
                      <a:off x="8504399" y="3362226"/>
                      <a:ext cx="977640" cy="132522"/>
                      <a:chOff x="3028343" y="3141951"/>
                      <a:chExt cx="804574" cy="132522"/>
                    </a:xfrm>
                  </p:grpSpPr>
                  <p:grpSp>
                    <p:nvGrpSpPr>
                      <p:cNvPr id="2718" name="Group 2717">
                        <a:extLst>
                          <a:ext uri="{FF2B5EF4-FFF2-40B4-BE49-F238E27FC236}">
                            <a16:creationId xmlns:a16="http://schemas.microsoft.com/office/drawing/2014/main" id="{790AF40C-CD28-468B-978F-6A1F59AA7DDD}"/>
                          </a:ext>
                        </a:extLst>
                      </p:cNvPr>
                      <p:cNvGrpSpPr/>
                      <p:nvPr/>
                    </p:nvGrpSpPr>
                    <p:grpSpPr>
                      <a:xfrm>
                        <a:off x="3028343" y="3141952"/>
                        <a:ext cx="402287" cy="132521"/>
                        <a:chOff x="3028343" y="3141952"/>
                        <a:chExt cx="402287" cy="132521"/>
                      </a:xfrm>
                    </p:grpSpPr>
                    <p:sp>
                      <p:nvSpPr>
                        <p:cNvPr id="2724" name="Rectangle 2723">
                          <a:extLst>
                            <a:ext uri="{FF2B5EF4-FFF2-40B4-BE49-F238E27FC236}">
                              <a16:creationId xmlns:a16="http://schemas.microsoft.com/office/drawing/2014/main" id="{8C39BDB4-BF9C-4121-A9A5-B68F6B7FA8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5" name="Rectangle 2724">
                          <a:extLst>
                            <a:ext uri="{FF2B5EF4-FFF2-40B4-BE49-F238E27FC236}">
                              <a16:creationId xmlns:a16="http://schemas.microsoft.com/office/drawing/2014/main" id="{2A48D10A-BBCA-4DF4-8FBC-B4F31764A3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6" name="Rectangle 2725">
                          <a:extLst>
                            <a:ext uri="{FF2B5EF4-FFF2-40B4-BE49-F238E27FC236}">
                              <a16:creationId xmlns:a16="http://schemas.microsoft.com/office/drawing/2014/main" id="{C8AA7515-3888-4CBE-A6B9-F1503CD4DB1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7" name="Rectangle 2726">
                          <a:extLst>
                            <a:ext uri="{FF2B5EF4-FFF2-40B4-BE49-F238E27FC236}">
                              <a16:creationId xmlns:a16="http://schemas.microsoft.com/office/drawing/2014/main" id="{83364344-298C-478C-A3E6-30B6EAB56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719" name="Group 2718">
                        <a:extLst>
                          <a:ext uri="{FF2B5EF4-FFF2-40B4-BE49-F238E27FC236}">
                            <a16:creationId xmlns:a16="http://schemas.microsoft.com/office/drawing/2014/main" id="{F2ED3A83-B72F-4826-9D19-6FB61B9E6C0F}"/>
                          </a:ext>
                        </a:extLst>
                      </p:cNvPr>
                      <p:cNvGrpSpPr/>
                      <p:nvPr/>
                    </p:nvGrpSpPr>
                    <p:grpSpPr>
                      <a:xfrm>
                        <a:off x="3430630" y="3141951"/>
                        <a:ext cx="402287" cy="132521"/>
                        <a:chOff x="3028343" y="3141952"/>
                        <a:chExt cx="402287" cy="132521"/>
                      </a:xfrm>
                    </p:grpSpPr>
                    <p:sp>
                      <p:nvSpPr>
                        <p:cNvPr id="2720" name="Rectangle 2719">
                          <a:extLst>
                            <a:ext uri="{FF2B5EF4-FFF2-40B4-BE49-F238E27FC236}">
                              <a16:creationId xmlns:a16="http://schemas.microsoft.com/office/drawing/2014/main" id="{8150CF5B-7217-4EB5-9744-5D76EBC8E1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1" name="Rectangle 2720">
                          <a:extLst>
                            <a:ext uri="{FF2B5EF4-FFF2-40B4-BE49-F238E27FC236}">
                              <a16:creationId xmlns:a16="http://schemas.microsoft.com/office/drawing/2014/main" id="{1E24D0EF-6B62-4B46-9CC2-B8E1D01B7F8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2" name="Rectangle 2721">
                          <a:extLst>
                            <a:ext uri="{FF2B5EF4-FFF2-40B4-BE49-F238E27FC236}">
                              <a16:creationId xmlns:a16="http://schemas.microsoft.com/office/drawing/2014/main" id="{2830BC50-99DA-455E-9748-B31ECFB82B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23" name="Rectangle 2722">
                          <a:extLst>
                            <a:ext uri="{FF2B5EF4-FFF2-40B4-BE49-F238E27FC236}">
                              <a16:creationId xmlns:a16="http://schemas.microsoft.com/office/drawing/2014/main" id="{6451EC93-2503-4A2E-9FEA-344BDBF53D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713" name="Group 2712">
                      <a:extLst>
                        <a:ext uri="{FF2B5EF4-FFF2-40B4-BE49-F238E27FC236}">
                          <a16:creationId xmlns:a16="http://schemas.microsoft.com/office/drawing/2014/main" id="{1A0A852F-CC90-49B9-A7E1-634FE887EBE2}"/>
                        </a:ext>
                      </a:extLst>
                    </p:cNvPr>
                    <p:cNvGrpSpPr/>
                    <p:nvPr/>
                  </p:nvGrpSpPr>
                  <p:grpSpPr>
                    <a:xfrm>
                      <a:off x="9482039" y="3362226"/>
                      <a:ext cx="488820" cy="132521"/>
                      <a:chOff x="3028343" y="3141952"/>
                      <a:chExt cx="402287" cy="132521"/>
                    </a:xfrm>
                  </p:grpSpPr>
                  <p:sp>
                    <p:nvSpPr>
                      <p:cNvPr id="2714" name="Rectangle 2713">
                        <a:extLst>
                          <a:ext uri="{FF2B5EF4-FFF2-40B4-BE49-F238E27FC236}">
                            <a16:creationId xmlns:a16="http://schemas.microsoft.com/office/drawing/2014/main" id="{C55DD9AE-E549-46B9-9C32-F75EE3659D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5" name="Rectangle 2714">
                        <a:extLst>
                          <a:ext uri="{FF2B5EF4-FFF2-40B4-BE49-F238E27FC236}">
                            <a16:creationId xmlns:a16="http://schemas.microsoft.com/office/drawing/2014/main" id="{203F9DD7-29B1-47F1-AE70-133ED5683B4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6" name="Rectangle 2715">
                        <a:extLst>
                          <a:ext uri="{FF2B5EF4-FFF2-40B4-BE49-F238E27FC236}">
                            <a16:creationId xmlns:a16="http://schemas.microsoft.com/office/drawing/2014/main" id="{78824BF4-53AB-4C0B-81A1-85F64DA390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17" name="Rectangle 2716">
                        <a:extLst>
                          <a:ext uri="{FF2B5EF4-FFF2-40B4-BE49-F238E27FC236}">
                            <a16:creationId xmlns:a16="http://schemas.microsoft.com/office/drawing/2014/main" id="{9E07CA05-52AE-4245-B1D8-405F1D74D0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5" name="Group 1854">
              <a:extLst>
                <a:ext uri="{FF2B5EF4-FFF2-40B4-BE49-F238E27FC236}">
                  <a16:creationId xmlns:a16="http://schemas.microsoft.com/office/drawing/2014/main" id="{E3A98D87-208C-431E-BF31-1B887017A4CB}"/>
                </a:ext>
              </a:extLst>
            </p:cNvPr>
            <p:cNvGrpSpPr/>
            <p:nvPr/>
          </p:nvGrpSpPr>
          <p:grpSpPr>
            <a:xfrm>
              <a:off x="9158313" y="3495401"/>
              <a:ext cx="2711556" cy="366260"/>
              <a:chOff x="9200711" y="3402854"/>
              <a:chExt cx="2711556" cy="366260"/>
            </a:xfrm>
          </p:grpSpPr>
          <p:grpSp>
            <p:nvGrpSpPr>
              <p:cNvPr id="2422" name="Group 2421">
                <a:extLst>
                  <a:ext uri="{FF2B5EF4-FFF2-40B4-BE49-F238E27FC236}">
                    <a16:creationId xmlns:a16="http://schemas.microsoft.com/office/drawing/2014/main" id="{8D303E5C-1E75-48C8-9D0A-13DCCC085378}"/>
                  </a:ext>
                </a:extLst>
              </p:cNvPr>
              <p:cNvGrpSpPr/>
              <p:nvPr/>
            </p:nvGrpSpPr>
            <p:grpSpPr>
              <a:xfrm>
                <a:off x="9353111" y="3540262"/>
                <a:ext cx="2559156" cy="228852"/>
                <a:chOff x="9200711" y="3402854"/>
                <a:chExt cx="2559156" cy="228852"/>
              </a:xfrm>
            </p:grpSpPr>
            <p:grpSp>
              <p:nvGrpSpPr>
                <p:cNvPr id="2564" name="Group 2563">
                  <a:extLst>
                    <a:ext uri="{FF2B5EF4-FFF2-40B4-BE49-F238E27FC236}">
                      <a16:creationId xmlns:a16="http://schemas.microsoft.com/office/drawing/2014/main" id="{9C5CE4EE-ABB9-484D-AC8B-4494788CFF5F}"/>
                    </a:ext>
                  </a:extLst>
                </p:cNvPr>
                <p:cNvGrpSpPr/>
                <p:nvPr/>
              </p:nvGrpSpPr>
              <p:grpSpPr>
                <a:xfrm>
                  <a:off x="9317642" y="3498938"/>
                  <a:ext cx="2442225" cy="132768"/>
                  <a:chOff x="9212027" y="3245397"/>
                  <a:chExt cx="2442225" cy="132768"/>
                </a:xfrm>
              </p:grpSpPr>
              <p:grpSp>
                <p:nvGrpSpPr>
                  <p:cNvPr id="2670" name="Group 2669">
                    <a:extLst>
                      <a:ext uri="{FF2B5EF4-FFF2-40B4-BE49-F238E27FC236}">
                        <a16:creationId xmlns:a16="http://schemas.microsoft.com/office/drawing/2014/main" id="{E69B008E-AD8F-4A00-8EEA-0A08BC600C76}"/>
                      </a:ext>
                    </a:extLst>
                  </p:cNvPr>
                  <p:cNvGrpSpPr/>
                  <p:nvPr/>
                </p:nvGrpSpPr>
                <p:grpSpPr>
                  <a:xfrm rot="10800000">
                    <a:off x="9212027" y="3245643"/>
                    <a:ext cx="1466460" cy="132522"/>
                    <a:chOff x="8504399" y="3362226"/>
                    <a:chExt cx="1466460" cy="132522"/>
                  </a:xfrm>
                </p:grpSpPr>
                <p:grpSp>
                  <p:nvGrpSpPr>
                    <p:cNvPr id="2688" name="Group 2687">
                      <a:extLst>
                        <a:ext uri="{FF2B5EF4-FFF2-40B4-BE49-F238E27FC236}">
                          <a16:creationId xmlns:a16="http://schemas.microsoft.com/office/drawing/2014/main" id="{DE2D2B30-14FF-4AF7-9FB6-F6476F098712}"/>
                        </a:ext>
                      </a:extLst>
                    </p:cNvPr>
                    <p:cNvGrpSpPr/>
                    <p:nvPr/>
                  </p:nvGrpSpPr>
                  <p:grpSpPr>
                    <a:xfrm>
                      <a:off x="8504399" y="3362226"/>
                      <a:ext cx="977640" cy="132522"/>
                      <a:chOff x="3028343" y="3141951"/>
                      <a:chExt cx="804574" cy="132522"/>
                    </a:xfrm>
                  </p:grpSpPr>
                  <p:grpSp>
                    <p:nvGrpSpPr>
                      <p:cNvPr id="2694" name="Group 2693">
                        <a:extLst>
                          <a:ext uri="{FF2B5EF4-FFF2-40B4-BE49-F238E27FC236}">
                            <a16:creationId xmlns:a16="http://schemas.microsoft.com/office/drawing/2014/main" id="{66A0C9F2-381D-4AE7-85EE-9CCBB5170821}"/>
                          </a:ext>
                        </a:extLst>
                      </p:cNvPr>
                      <p:cNvGrpSpPr/>
                      <p:nvPr/>
                    </p:nvGrpSpPr>
                    <p:grpSpPr>
                      <a:xfrm>
                        <a:off x="3028343" y="3141952"/>
                        <a:ext cx="402287" cy="132521"/>
                        <a:chOff x="3028343" y="3141952"/>
                        <a:chExt cx="402287" cy="132521"/>
                      </a:xfrm>
                    </p:grpSpPr>
                    <p:sp>
                      <p:nvSpPr>
                        <p:cNvPr id="2700" name="Rectangle 2699">
                          <a:extLst>
                            <a:ext uri="{FF2B5EF4-FFF2-40B4-BE49-F238E27FC236}">
                              <a16:creationId xmlns:a16="http://schemas.microsoft.com/office/drawing/2014/main" id="{53721B5E-EA1C-48BB-91D7-511041C07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1" name="Rectangle 2700">
                          <a:extLst>
                            <a:ext uri="{FF2B5EF4-FFF2-40B4-BE49-F238E27FC236}">
                              <a16:creationId xmlns:a16="http://schemas.microsoft.com/office/drawing/2014/main" id="{C9C81BB3-813E-4400-820F-3FF5EAC24FE8}"/>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2" name="Rectangle 2701">
                          <a:extLst>
                            <a:ext uri="{FF2B5EF4-FFF2-40B4-BE49-F238E27FC236}">
                              <a16:creationId xmlns:a16="http://schemas.microsoft.com/office/drawing/2014/main" id="{4B56EE23-6288-4F1A-8016-B68B35C2C85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703" name="Rectangle 2702">
                          <a:extLst>
                            <a:ext uri="{FF2B5EF4-FFF2-40B4-BE49-F238E27FC236}">
                              <a16:creationId xmlns:a16="http://schemas.microsoft.com/office/drawing/2014/main" id="{FF47503B-DB43-4750-86D2-54E30C4635C8}"/>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95" name="Group 2694">
                        <a:extLst>
                          <a:ext uri="{FF2B5EF4-FFF2-40B4-BE49-F238E27FC236}">
                            <a16:creationId xmlns:a16="http://schemas.microsoft.com/office/drawing/2014/main" id="{FE532800-A1D6-476E-8E2D-44EF445CDA21}"/>
                          </a:ext>
                        </a:extLst>
                      </p:cNvPr>
                      <p:cNvGrpSpPr/>
                      <p:nvPr/>
                    </p:nvGrpSpPr>
                    <p:grpSpPr>
                      <a:xfrm>
                        <a:off x="3430630" y="3141951"/>
                        <a:ext cx="402287" cy="132521"/>
                        <a:chOff x="3028343" y="3141952"/>
                        <a:chExt cx="402287" cy="132521"/>
                      </a:xfrm>
                    </p:grpSpPr>
                    <p:sp>
                      <p:nvSpPr>
                        <p:cNvPr id="2696" name="Rectangle 2695">
                          <a:extLst>
                            <a:ext uri="{FF2B5EF4-FFF2-40B4-BE49-F238E27FC236}">
                              <a16:creationId xmlns:a16="http://schemas.microsoft.com/office/drawing/2014/main" id="{E696BE5B-8B14-4925-9196-6DE4291FF8B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7" name="Rectangle 2696">
                          <a:extLst>
                            <a:ext uri="{FF2B5EF4-FFF2-40B4-BE49-F238E27FC236}">
                              <a16:creationId xmlns:a16="http://schemas.microsoft.com/office/drawing/2014/main" id="{AADD16E3-A40F-46F2-BD0D-EDB6CDC38D9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8" name="Rectangle 2697">
                          <a:extLst>
                            <a:ext uri="{FF2B5EF4-FFF2-40B4-BE49-F238E27FC236}">
                              <a16:creationId xmlns:a16="http://schemas.microsoft.com/office/drawing/2014/main" id="{D6AB13F9-BC67-4530-9840-A6DBC445FF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9" name="Rectangle 2698">
                          <a:extLst>
                            <a:ext uri="{FF2B5EF4-FFF2-40B4-BE49-F238E27FC236}">
                              <a16:creationId xmlns:a16="http://schemas.microsoft.com/office/drawing/2014/main" id="{59039E65-642F-4574-AB87-C9857EE8A3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89" name="Group 2688">
                      <a:extLst>
                        <a:ext uri="{FF2B5EF4-FFF2-40B4-BE49-F238E27FC236}">
                          <a16:creationId xmlns:a16="http://schemas.microsoft.com/office/drawing/2014/main" id="{76C80112-6B3E-4C21-9EEA-77333D17CA87}"/>
                        </a:ext>
                      </a:extLst>
                    </p:cNvPr>
                    <p:cNvGrpSpPr/>
                    <p:nvPr/>
                  </p:nvGrpSpPr>
                  <p:grpSpPr>
                    <a:xfrm>
                      <a:off x="9482039" y="3362226"/>
                      <a:ext cx="488820" cy="132521"/>
                      <a:chOff x="3028343" y="3141952"/>
                      <a:chExt cx="402287" cy="132521"/>
                    </a:xfrm>
                  </p:grpSpPr>
                  <p:sp>
                    <p:nvSpPr>
                      <p:cNvPr id="2690" name="Rectangle 2689">
                        <a:extLst>
                          <a:ext uri="{FF2B5EF4-FFF2-40B4-BE49-F238E27FC236}">
                            <a16:creationId xmlns:a16="http://schemas.microsoft.com/office/drawing/2014/main" id="{CEEEF571-7AB5-46D7-9D7D-9081E42B92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1" name="Rectangle 2690">
                        <a:extLst>
                          <a:ext uri="{FF2B5EF4-FFF2-40B4-BE49-F238E27FC236}">
                            <a16:creationId xmlns:a16="http://schemas.microsoft.com/office/drawing/2014/main" id="{D83A4BB0-1106-4D01-9E9C-72A136E2B6F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2" name="Rectangle 2691">
                        <a:extLst>
                          <a:ext uri="{FF2B5EF4-FFF2-40B4-BE49-F238E27FC236}">
                            <a16:creationId xmlns:a16="http://schemas.microsoft.com/office/drawing/2014/main" id="{4863BF7C-129B-4967-A296-D930B783C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93" name="Rectangle 2692">
                        <a:extLst>
                          <a:ext uri="{FF2B5EF4-FFF2-40B4-BE49-F238E27FC236}">
                            <a16:creationId xmlns:a16="http://schemas.microsoft.com/office/drawing/2014/main" id="{7E135B45-7E92-4FC8-A8EC-425DA37497C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1" name="Group 2670">
                    <a:extLst>
                      <a:ext uri="{FF2B5EF4-FFF2-40B4-BE49-F238E27FC236}">
                        <a16:creationId xmlns:a16="http://schemas.microsoft.com/office/drawing/2014/main" id="{3F9A38B1-6349-4B9C-91F2-6B9FDD0CBA5A}"/>
                      </a:ext>
                    </a:extLst>
                  </p:cNvPr>
                  <p:cNvGrpSpPr/>
                  <p:nvPr/>
                </p:nvGrpSpPr>
                <p:grpSpPr>
                  <a:xfrm rot="10800000">
                    <a:off x="10187792" y="3245397"/>
                    <a:ext cx="1466460" cy="132522"/>
                    <a:chOff x="8504399" y="3362226"/>
                    <a:chExt cx="1466460" cy="132522"/>
                  </a:xfrm>
                </p:grpSpPr>
                <p:grpSp>
                  <p:nvGrpSpPr>
                    <p:cNvPr id="2672" name="Group 2671">
                      <a:extLst>
                        <a:ext uri="{FF2B5EF4-FFF2-40B4-BE49-F238E27FC236}">
                          <a16:creationId xmlns:a16="http://schemas.microsoft.com/office/drawing/2014/main" id="{FB4717C9-9C62-450B-89DC-76E10B158A76}"/>
                        </a:ext>
                      </a:extLst>
                    </p:cNvPr>
                    <p:cNvGrpSpPr/>
                    <p:nvPr/>
                  </p:nvGrpSpPr>
                  <p:grpSpPr>
                    <a:xfrm>
                      <a:off x="8504399" y="3362226"/>
                      <a:ext cx="977640" cy="132522"/>
                      <a:chOff x="3028343" y="3141951"/>
                      <a:chExt cx="804574" cy="132522"/>
                    </a:xfrm>
                  </p:grpSpPr>
                  <p:grpSp>
                    <p:nvGrpSpPr>
                      <p:cNvPr id="2678" name="Group 2677">
                        <a:extLst>
                          <a:ext uri="{FF2B5EF4-FFF2-40B4-BE49-F238E27FC236}">
                            <a16:creationId xmlns:a16="http://schemas.microsoft.com/office/drawing/2014/main" id="{67DE3D56-8D28-4A88-9158-980C5ECF0DBD}"/>
                          </a:ext>
                        </a:extLst>
                      </p:cNvPr>
                      <p:cNvGrpSpPr/>
                      <p:nvPr/>
                    </p:nvGrpSpPr>
                    <p:grpSpPr>
                      <a:xfrm>
                        <a:off x="3028343" y="3141952"/>
                        <a:ext cx="402287" cy="132521"/>
                        <a:chOff x="3028343" y="3141952"/>
                        <a:chExt cx="402287" cy="132521"/>
                      </a:xfrm>
                    </p:grpSpPr>
                    <p:sp>
                      <p:nvSpPr>
                        <p:cNvPr id="2684" name="Rectangle 2683">
                          <a:extLst>
                            <a:ext uri="{FF2B5EF4-FFF2-40B4-BE49-F238E27FC236}">
                              <a16:creationId xmlns:a16="http://schemas.microsoft.com/office/drawing/2014/main" id="{6B8F49CB-BA45-4506-BBB2-8C1EC4D122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5" name="Rectangle 2684">
                          <a:extLst>
                            <a:ext uri="{FF2B5EF4-FFF2-40B4-BE49-F238E27FC236}">
                              <a16:creationId xmlns:a16="http://schemas.microsoft.com/office/drawing/2014/main" id="{C83780E5-D8B2-433D-8041-7A1B58E3C0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6" name="Rectangle 2685">
                          <a:extLst>
                            <a:ext uri="{FF2B5EF4-FFF2-40B4-BE49-F238E27FC236}">
                              <a16:creationId xmlns:a16="http://schemas.microsoft.com/office/drawing/2014/main" id="{AC501A5B-2361-4A33-AEC5-87EAE13031D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7" name="Rectangle 2686">
                          <a:extLst>
                            <a:ext uri="{FF2B5EF4-FFF2-40B4-BE49-F238E27FC236}">
                              <a16:creationId xmlns:a16="http://schemas.microsoft.com/office/drawing/2014/main" id="{DE9A6495-90CE-4315-97B3-E78E8462D62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79" name="Group 2678">
                        <a:extLst>
                          <a:ext uri="{FF2B5EF4-FFF2-40B4-BE49-F238E27FC236}">
                            <a16:creationId xmlns:a16="http://schemas.microsoft.com/office/drawing/2014/main" id="{1E89BC6C-8728-4BBA-9E15-AEA1CBD8FDA7}"/>
                          </a:ext>
                        </a:extLst>
                      </p:cNvPr>
                      <p:cNvGrpSpPr/>
                      <p:nvPr/>
                    </p:nvGrpSpPr>
                    <p:grpSpPr>
                      <a:xfrm>
                        <a:off x="3430630" y="3141951"/>
                        <a:ext cx="402287" cy="132521"/>
                        <a:chOff x="3028343" y="3141952"/>
                        <a:chExt cx="402287" cy="132521"/>
                      </a:xfrm>
                    </p:grpSpPr>
                    <p:sp>
                      <p:nvSpPr>
                        <p:cNvPr id="2680" name="Rectangle 2679">
                          <a:extLst>
                            <a:ext uri="{FF2B5EF4-FFF2-40B4-BE49-F238E27FC236}">
                              <a16:creationId xmlns:a16="http://schemas.microsoft.com/office/drawing/2014/main" id="{66D889CC-1AD4-4489-9339-4171A5924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1" name="Rectangle 2680">
                          <a:extLst>
                            <a:ext uri="{FF2B5EF4-FFF2-40B4-BE49-F238E27FC236}">
                              <a16:creationId xmlns:a16="http://schemas.microsoft.com/office/drawing/2014/main" id="{EBFB8089-AEEE-43BE-8417-C46ABC812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2" name="Rectangle 2681">
                          <a:extLst>
                            <a:ext uri="{FF2B5EF4-FFF2-40B4-BE49-F238E27FC236}">
                              <a16:creationId xmlns:a16="http://schemas.microsoft.com/office/drawing/2014/main" id="{B2A53B4F-87DA-4519-9618-1BEBE7F739C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83" name="Rectangle 2682">
                          <a:extLst>
                            <a:ext uri="{FF2B5EF4-FFF2-40B4-BE49-F238E27FC236}">
                              <a16:creationId xmlns:a16="http://schemas.microsoft.com/office/drawing/2014/main" id="{0A0AAB9C-5AB7-45A8-A6B9-D2262C3860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73" name="Group 2672">
                      <a:extLst>
                        <a:ext uri="{FF2B5EF4-FFF2-40B4-BE49-F238E27FC236}">
                          <a16:creationId xmlns:a16="http://schemas.microsoft.com/office/drawing/2014/main" id="{C88D5377-87D9-4D1D-BF2D-CDC1D09095FF}"/>
                        </a:ext>
                      </a:extLst>
                    </p:cNvPr>
                    <p:cNvGrpSpPr/>
                    <p:nvPr/>
                  </p:nvGrpSpPr>
                  <p:grpSpPr>
                    <a:xfrm>
                      <a:off x="9482039" y="3362226"/>
                      <a:ext cx="488820" cy="132521"/>
                      <a:chOff x="3028343" y="3141952"/>
                      <a:chExt cx="402287" cy="132521"/>
                    </a:xfrm>
                  </p:grpSpPr>
                  <p:sp>
                    <p:nvSpPr>
                      <p:cNvPr id="2674" name="Rectangle 2673">
                        <a:extLst>
                          <a:ext uri="{FF2B5EF4-FFF2-40B4-BE49-F238E27FC236}">
                            <a16:creationId xmlns:a16="http://schemas.microsoft.com/office/drawing/2014/main" id="{29968B82-C98E-4D93-8D0E-66086E6009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5" name="Rectangle 2674">
                        <a:extLst>
                          <a:ext uri="{FF2B5EF4-FFF2-40B4-BE49-F238E27FC236}">
                            <a16:creationId xmlns:a16="http://schemas.microsoft.com/office/drawing/2014/main" id="{74C8C412-4D06-469F-A024-A21B1A75E3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6" name="Rectangle 2675">
                        <a:extLst>
                          <a:ext uri="{FF2B5EF4-FFF2-40B4-BE49-F238E27FC236}">
                            <a16:creationId xmlns:a16="http://schemas.microsoft.com/office/drawing/2014/main" id="{AF7AD693-007C-4DAC-86C4-56AD4F367EF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77" name="Rectangle 2676">
                        <a:extLst>
                          <a:ext uri="{FF2B5EF4-FFF2-40B4-BE49-F238E27FC236}">
                            <a16:creationId xmlns:a16="http://schemas.microsoft.com/office/drawing/2014/main" id="{EB61E2E2-73CD-4308-8FAF-97E7CAEB77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5" name="Group 2564">
                  <a:extLst>
                    <a:ext uri="{FF2B5EF4-FFF2-40B4-BE49-F238E27FC236}">
                      <a16:creationId xmlns:a16="http://schemas.microsoft.com/office/drawing/2014/main" id="{F5AB1AAD-4F0D-4B7E-A6BA-CAC0D9C6C2D7}"/>
                    </a:ext>
                  </a:extLst>
                </p:cNvPr>
                <p:cNvGrpSpPr/>
                <p:nvPr/>
              </p:nvGrpSpPr>
              <p:grpSpPr>
                <a:xfrm>
                  <a:off x="9283155" y="3466557"/>
                  <a:ext cx="2442225" cy="132768"/>
                  <a:chOff x="9212027" y="3245397"/>
                  <a:chExt cx="2442225" cy="132768"/>
                </a:xfrm>
              </p:grpSpPr>
              <p:grpSp>
                <p:nvGrpSpPr>
                  <p:cNvPr id="2636" name="Group 2635">
                    <a:extLst>
                      <a:ext uri="{FF2B5EF4-FFF2-40B4-BE49-F238E27FC236}">
                        <a16:creationId xmlns:a16="http://schemas.microsoft.com/office/drawing/2014/main" id="{8D965C38-77F4-4599-9671-3E0776302C07}"/>
                      </a:ext>
                    </a:extLst>
                  </p:cNvPr>
                  <p:cNvGrpSpPr/>
                  <p:nvPr/>
                </p:nvGrpSpPr>
                <p:grpSpPr>
                  <a:xfrm rot="10800000">
                    <a:off x="9212027" y="3245643"/>
                    <a:ext cx="1466460" cy="132522"/>
                    <a:chOff x="8504399" y="3362226"/>
                    <a:chExt cx="1466460" cy="132522"/>
                  </a:xfrm>
                </p:grpSpPr>
                <p:grpSp>
                  <p:nvGrpSpPr>
                    <p:cNvPr id="2654" name="Group 2653">
                      <a:extLst>
                        <a:ext uri="{FF2B5EF4-FFF2-40B4-BE49-F238E27FC236}">
                          <a16:creationId xmlns:a16="http://schemas.microsoft.com/office/drawing/2014/main" id="{79F2DA67-F7B0-42F3-8D8B-E635A4FEB235}"/>
                        </a:ext>
                      </a:extLst>
                    </p:cNvPr>
                    <p:cNvGrpSpPr/>
                    <p:nvPr/>
                  </p:nvGrpSpPr>
                  <p:grpSpPr>
                    <a:xfrm>
                      <a:off x="8504399" y="3362226"/>
                      <a:ext cx="977640" cy="132522"/>
                      <a:chOff x="3028343" y="3141951"/>
                      <a:chExt cx="804574" cy="132522"/>
                    </a:xfrm>
                  </p:grpSpPr>
                  <p:grpSp>
                    <p:nvGrpSpPr>
                      <p:cNvPr id="2660" name="Group 2659">
                        <a:extLst>
                          <a:ext uri="{FF2B5EF4-FFF2-40B4-BE49-F238E27FC236}">
                            <a16:creationId xmlns:a16="http://schemas.microsoft.com/office/drawing/2014/main" id="{2BDAE70B-870D-48BA-982B-B8D8E86CD38A}"/>
                          </a:ext>
                        </a:extLst>
                      </p:cNvPr>
                      <p:cNvGrpSpPr/>
                      <p:nvPr/>
                    </p:nvGrpSpPr>
                    <p:grpSpPr>
                      <a:xfrm>
                        <a:off x="3028343" y="3141952"/>
                        <a:ext cx="402287" cy="132521"/>
                        <a:chOff x="3028343" y="3141952"/>
                        <a:chExt cx="402287" cy="132521"/>
                      </a:xfrm>
                    </p:grpSpPr>
                    <p:sp>
                      <p:nvSpPr>
                        <p:cNvPr id="2666" name="Rectangle 2665">
                          <a:extLst>
                            <a:ext uri="{FF2B5EF4-FFF2-40B4-BE49-F238E27FC236}">
                              <a16:creationId xmlns:a16="http://schemas.microsoft.com/office/drawing/2014/main" id="{8046B9BA-3844-4B64-826D-D79EF8ABB36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7" name="Rectangle 2666">
                          <a:extLst>
                            <a:ext uri="{FF2B5EF4-FFF2-40B4-BE49-F238E27FC236}">
                              <a16:creationId xmlns:a16="http://schemas.microsoft.com/office/drawing/2014/main" id="{2AA4E270-5A9D-4C89-AC69-843A6BEAB1C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8" name="Rectangle 2667">
                          <a:extLst>
                            <a:ext uri="{FF2B5EF4-FFF2-40B4-BE49-F238E27FC236}">
                              <a16:creationId xmlns:a16="http://schemas.microsoft.com/office/drawing/2014/main" id="{7E12A36B-8DE6-4BC5-BE6C-7DA72918D0F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9" name="Rectangle 2668">
                          <a:extLst>
                            <a:ext uri="{FF2B5EF4-FFF2-40B4-BE49-F238E27FC236}">
                              <a16:creationId xmlns:a16="http://schemas.microsoft.com/office/drawing/2014/main" id="{57DE01B1-DD40-49B4-8DC5-9C70D12B46CF}"/>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61" name="Group 2660">
                        <a:extLst>
                          <a:ext uri="{FF2B5EF4-FFF2-40B4-BE49-F238E27FC236}">
                            <a16:creationId xmlns:a16="http://schemas.microsoft.com/office/drawing/2014/main" id="{1D0EB6EB-3BAE-45E9-B170-3D81A0069465}"/>
                          </a:ext>
                        </a:extLst>
                      </p:cNvPr>
                      <p:cNvGrpSpPr/>
                      <p:nvPr/>
                    </p:nvGrpSpPr>
                    <p:grpSpPr>
                      <a:xfrm>
                        <a:off x="3430630" y="3141951"/>
                        <a:ext cx="402287" cy="132521"/>
                        <a:chOff x="3028343" y="3141952"/>
                        <a:chExt cx="402287" cy="132521"/>
                      </a:xfrm>
                    </p:grpSpPr>
                    <p:sp>
                      <p:nvSpPr>
                        <p:cNvPr id="2662" name="Rectangle 2661">
                          <a:extLst>
                            <a:ext uri="{FF2B5EF4-FFF2-40B4-BE49-F238E27FC236}">
                              <a16:creationId xmlns:a16="http://schemas.microsoft.com/office/drawing/2014/main" id="{1CFC8E98-0283-4C30-8043-DF76027198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3" name="Rectangle 2662">
                          <a:extLst>
                            <a:ext uri="{FF2B5EF4-FFF2-40B4-BE49-F238E27FC236}">
                              <a16:creationId xmlns:a16="http://schemas.microsoft.com/office/drawing/2014/main" id="{C1B31495-6239-4521-964E-EB5A2C07D58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4" name="Rectangle 2663">
                          <a:extLst>
                            <a:ext uri="{FF2B5EF4-FFF2-40B4-BE49-F238E27FC236}">
                              <a16:creationId xmlns:a16="http://schemas.microsoft.com/office/drawing/2014/main" id="{FFA1F90A-8747-403E-B491-6D260C61375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65" name="Rectangle 2664">
                          <a:extLst>
                            <a:ext uri="{FF2B5EF4-FFF2-40B4-BE49-F238E27FC236}">
                              <a16:creationId xmlns:a16="http://schemas.microsoft.com/office/drawing/2014/main" id="{34C90CD0-A235-4EB7-95B9-1E8E747E656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55" name="Group 2654">
                      <a:extLst>
                        <a:ext uri="{FF2B5EF4-FFF2-40B4-BE49-F238E27FC236}">
                          <a16:creationId xmlns:a16="http://schemas.microsoft.com/office/drawing/2014/main" id="{638C92FF-A181-4682-9D8F-D24AC692A4B7}"/>
                        </a:ext>
                      </a:extLst>
                    </p:cNvPr>
                    <p:cNvGrpSpPr/>
                    <p:nvPr/>
                  </p:nvGrpSpPr>
                  <p:grpSpPr>
                    <a:xfrm>
                      <a:off x="9482039" y="3362226"/>
                      <a:ext cx="488820" cy="132521"/>
                      <a:chOff x="3028343" y="3141952"/>
                      <a:chExt cx="402287" cy="132521"/>
                    </a:xfrm>
                  </p:grpSpPr>
                  <p:sp>
                    <p:nvSpPr>
                      <p:cNvPr id="2656" name="Rectangle 2655">
                        <a:extLst>
                          <a:ext uri="{FF2B5EF4-FFF2-40B4-BE49-F238E27FC236}">
                            <a16:creationId xmlns:a16="http://schemas.microsoft.com/office/drawing/2014/main" id="{CBB5DAF3-8375-4D1E-86CB-35B0CDA1255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7" name="Rectangle 2656">
                        <a:extLst>
                          <a:ext uri="{FF2B5EF4-FFF2-40B4-BE49-F238E27FC236}">
                            <a16:creationId xmlns:a16="http://schemas.microsoft.com/office/drawing/2014/main" id="{D6F9F72E-7CEA-4859-88FB-C57002D7129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8" name="Rectangle 2657">
                        <a:extLst>
                          <a:ext uri="{FF2B5EF4-FFF2-40B4-BE49-F238E27FC236}">
                            <a16:creationId xmlns:a16="http://schemas.microsoft.com/office/drawing/2014/main" id="{A4698EF5-80F7-458F-B3A8-356DDCDA8FC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9" name="Rectangle 2658">
                        <a:extLst>
                          <a:ext uri="{FF2B5EF4-FFF2-40B4-BE49-F238E27FC236}">
                            <a16:creationId xmlns:a16="http://schemas.microsoft.com/office/drawing/2014/main" id="{E6FA5291-8F5F-4A99-BA71-36D986853E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7" name="Group 2636">
                    <a:extLst>
                      <a:ext uri="{FF2B5EF4-FFF2-40B4-BE49-F238E27FC236}">
                        <a16:creationId xmlns:a16="http://schemas.microsoft.com/office/drawing/2014/main" id="{68C35266-04E0-4358-91D1-2074B269D0B1}"/>
                      </a:ext>
                    </a:extLst>
                  </p:cNvPr>
                  <p:cNvGrpSpPr/>
                  <p:nvPr/>
                </p:nvGrpSpPr>
                <p:grpSpPr>
                  <a:xfrm rot="10800000">
                    <a:off x="10187792" y="3245397"/>
                    <a:ext cx="1466460" cy="132522"/>
                    <a:chOff x="8504399" y="3362226"/>
                    <a:chExt cx="1466460" cy="132522"/>
                  </a:xfrm>
                </p:grpSpPr>
                <p:grpSp>
                  <p:nvGrpSpPr>
                    <p:cNvPr id="2638" name="Group 2637">
                      <a:extLst>
                        <a:ext uri="{FF2B5EF4-FFF2-40B4-BE49-F238E27FC236}">
                          <a16:creationId xmlns:a16="http://schemas.microsoft.com/office/drawing/2014/main" id="{9650CEAE-9E15-4C8C-8B1C-714122B8AE53}"/>
                        </a:ext>
                      </a:extLst>
                    </p:cNvPr>
                    <p:cNvGrpSpPr/>
                    <p:nvPr/>
                  </p:nvGrpSpPr>
                  <p:grpSpPr>
                    <a:xfrm>
                      <a:off x="8504399" y="3362226"/>
                      <a:ext cx="977640" cy="132522"/>
                      <a:chOff x="3028343" y="3141951"/>
                      <a:chExt cx="804574" cy="132522"/>
                    </a:xfrm>
                  </p:grpSpPr>
                  <p:grpSp>
                    <p:nvGrpSpPr>
                      <p:cNvPr id="2644" name="Group 2643">
                        <a:extLst>
                          <a:ext uri="{FF2B5EF4-FFF2-40B4-BE49-F238E27FC236}">
                            <a16:creationId xmlns:a16="http://schemas.microsoft.com/office/drawing/2014/main" id="{077B2025-D202-4D39-A2FD-9DD81D16F587}"/>
                          </a:ext>
                        </a:extLst>
                      </p:cNvPr>
                      <p:cNvGrpSpPr/>
                      <p:nvPr/>
                    </p:nvGrpSpPr>
                    <p:grpSpPr>
                      <a:xfrm>
                        <a:off x="3028343" y="3141952"/>
                        <a:ext cx="402287" cy="132521"/>
                        <a:chOff x="3028343" y="3141952"/>
                        <a:chExt cx="402287" cy="132521"/>
                      </a:xfrm>
                    </p:grpSpPr>
                    <p:sp>
                      <p:nvSpPr>
                        <p:cNvPr id="2650" name="Rectangle 2649">
                          <a:extLst>
                            <a:ext uri="{FF2B5EF4-FFF2-40B4-BE49-F238E27FC236}">
                              <a16:creationId xmlns:a16="http://schemas.microsoft.com/office/drawing/2014/main" id="{36762EAB-2D9D-4AA9-9C5C-9C2FACD7203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1" name="Rectangle 2650">
                          <a:extLst>
                            <a:ext uri="{FF2B5EF4-FFF2-40B4-BE49-F238E27FC236}">
                              <a16:creationId xmlns:a16="http://schemas.microsoft.com/office/drawing/2014/main" id="{F20040D3-CCE9-41F6-8635-0516848C649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2" name="Rectangle 2651">
                          <a:extLst>
                            <a:ext uri="{FF2B5EF4-FFF2-40B4-BE49-F238E27FC236}">
                              <a16:creationId xmlns:a16="http://schemas.microsoft.com/office/drawing/2014/main" id="{3F708B22-1D3D-444F-A4DB-534601A6790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53" name="Rectangle 2652">
                          <a:extLst>
                            <a:ext uri="{FF2B5EF4-FFF2-40B4-BE49-F238E27FC236}">
                              <a16:creationId xmlns:a16="http://schemas.microsoft.com/office/drawing/2014/main" id="{11BF2B61-6F8E-4987-B32C-E9ED78F134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45" name="Group 2644">
                        <a:extLst>
                          <a:ext uri="{FF2B5EF4-FFF2-40B4-BE49-F238E27FC236}">
                            <a16:creationId xmlns:a16="http://schemas.microsoft.com/office/drawing/2014/main" id="{5582FF2F-ED70-4C0E-8214-1BD71CFA6124}"/>
                          </a:ext>
                        </a:extLst>
                      </p:cNvPr>
                      <p:cNvGrpSpPr/>
                      <p:nvPr/>
                    </p:nvGrpSpPr>
                    <p:grpSpPr>
                      <a:xfrm>
                        <a:off x="3430630" y="3141951"/>
                        <a:ext cx="402287" cy="132521"/>
                        <a:chOff x="3028343" y="3141952"/>
                        <a:chExt cx="402287" cy="132521"/>
                      </a:xfrm>
                    </p:grpSpPr>
                    <p:sp>
                      <p:nvSpPr>
                        <p:cNvPr id="2646" name="Rectangle 2645">
                          <a:extLst>
                            <a:ext uri="{FF2B5EF4-FFF2-40B4-BE49-F238E27FC236}">
                              <a16:creationId xmlns:a16="http://schemas.microsoft.com/office/drawing/2014/main" id="{78997423-4423-4656-B628-C46C0FE0869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7" name="Rectangle 2646">
                          <a:extLst>
                            <a:ext uri="{FF2B5EF4-FFF2-40B4-BE49-F238E27FC236}">
                              <a16:creationId xmlns:a16="http://schemas.microsoft.com/office/drawing/2014/main" id="{A4DADCAA-F42D-4758-98AA-435664C8E5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8" name="Rectangle 2647">
                          <a:extLst>
                            <a:ext uri="{FF2B5EF4-FFF2-40B4-BE49-F238E27FC236}">
                              <a16:creationId xmlns:a16="http://schemas.microsoft.com/office/drawing/2014/main" id="{05A215C3-9B8F-40A3-8897-D988062981A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9" name="Rectangle 2648">
                          <a:extLst>
                            <a:ext uri="{FF2B5EF4-FFF2-40B4-BE49-F238E27FC236}">
                              <a16:creationId xmlns:a16="http://schemas.microsoft.com/office/drawing/2014/main" id="{CAD80B09-2F8E-4655-ACB6-95756107850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39" name="Group 2638">
                      <a:extLst>
                        <a:ext uri="{FF2B5EF4-FFF2-40B4-BE49-F238E27FC236}">
                          <a16:creationId xmlns:a16="http://schemas.microsoft.com/office/drawing/2014/main" id="{265CDFF7-5099-4952-A8A1-5470076D30C6}"/>
                        </a:ext>
                      </a:extLst>
                    </p:cNvPr>
                    <p:cNvGrpSpPr/>
                    <p:nvPr/>
                  </p:nvGrpSpPr>
                  <p:grpSpPr>
                    <a:xfrm>
                      <a:off x="9482039" y="3362226"/>
                      <a:ext cx="488820" cy="132521"/>
                      <a:chOff x="3028343" y="3141952"/>
                      <a:chExt cx="402287" cy="132521"/>
                    </a:xfrm>
                  </p:grpSpPr>
                  <p:sp>
                    <p:nvSpPr>
                      <p:cNvPr id="2640" name="Rectangle 2639">
                        <a:extLst>
                          <a:ext uri="{FF2B5EF4-FFF2-40B4-BE49-F238E27FC236}">
                            <a16:creationId xmlns:a16="http://schemas.microsoft.com/office/drawing/2014/main" id="{BE310503-720F-47A2-BE2D-8F91CCD2E2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1" name="Rectangle 2640">
                        <a:extLst>
                          <a:ext uri="{FF2B5EF4-FFF2-40B4-BE49-F238E27FC236}">
                            <a16:creationId xmlns:a16="http://schemas.microsoft.com/office/drawing/2014/main" id="{6807D50B-F4C2-4E4A-92B0-DAFEA79DD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2" name="Rectangle 2641">
                        <a:extLst>
                          <a:ext uri="{FF2B5EF4-FFF2-40B4-BE49-F238E27FC236}">
                            <a16:creationId xmlns:a16="http://schemas.microsoft.com/office/drawing/2014/main" id="{2E82A59F-E08C-46AA-AECD-49FB794C3DF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43" name="Rectangle 2642">
                        <a:extLst>
                          <a:ext uri="{FF2B5EF4-FFF2-40B4-BE49-F238E27FC236}">
                            <a16:creationId xmlns:a16="http://schemas.microsoft.com/office/drawing/2014/main" id="{E97251F3-944B-46DA-9B79-8187FC7D70F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6" name="Group 2565">
                  <a:extLst>
                    <a:ext uri="{FF2B5EF4-FFF2-40B4-BE49-F238E27FC236}">
                      <a16:creationId xmlns:a16="http://schemas.microsoft.com/office/drawing/2014/main" id="{59B43764-3A91-4D5D-B357-AB2FD6EAA2CC}"/>
                    </a:ext>
                  </a:extLst>
                </p:cNvPr>
                <p:cNvGrpSpPr/>
                <p:nvPr/>
              </p:nvGrpSpPr>
              <p:grpSpPr>
                <a:xfrm>
                  <a:off x="9242489" y="3431867"/>
                  <a:ext cx="2442225" cy="132768"/>
                  <a:chOff x="9212027" y="3245397"/>
                  <a:chExt cx="2442225" cy="132768"/>
                </a:xfrm>
              </p:grpSpPr>
              <p:grpSp>
                <p:nvGrpSpPr>
                  <p:cNvPr id="2602" name="Group 2601">
                    <a:extLst>
                      <a:ext uri="{FF2B5EF4-FFF2-40B4-BE49-F238E27FC236}">
                        <a16:creationId xmlns:a16="http://schemas.microsoft.com/office/drawing/2014/main" id="{11ADB68F-3358-46B9-ABB6-4859791DA311}"/>
                      </a:ext>
                    </a:extLst>
                  </p:cNvPr>
                  <p:cNvGrpSpPr/>
                  <p:nvPr/>
                </p:nvGrpSpPr>
                <p:grpSpPr>
                  <a:xfrm rot="10800000">
                    <a:off x="9212027" y="3245643"/>
                    <a:ext cx="1466460" cy="132522"/>
                    <a:chOff x="8504399" y="3362226"/>
                    <a:chExt cx="1466460" cy="132522"/>
                  </a:xfrm>
                </p:grpSpPr>
                <p:grpSp>
                  <p:nvGrpSpPr>
                    <p:cNvPr id="2620" name="Group 2619">
                      <a:extLst>
                        <a:ext uri="{FF2B5EF4-FFF2-40B4-BE49-F238E27FC236}">
                          <a16:creationId xmlns:a16="http://schemas.microsoft.com/office/drawing/2014/main" id="{EF1A7B48-3A80-446F-B2EC-93D504135E54}"/>
                        </a:ext>
                      </a:extLst>
                    </p:cNvPr>
                    <p:cNvGrpSpPr/>
                    <p:nvPr/>
                  </p:nvGrpSpPr>
                  <p:grpSpPr>
                    <a:xfrm>
                      <a:off x="8504399" y="3362226"/>
                      <a:ext cx="977640" cy="132522"/>
                      <a:chOff x="3028343" y="3141951"/>
                      <a:chExt cx="804574" cy="132522"/>
                    </a:xfrm>
                  </p:grpSpPr>
                  <p:grpSp>
                    <p:nvGrpSpPr>
                      <p:cNvPr id="2626" name="Group 2625">
                        <a:extLst>
                          <a:ext uri="{FF2B5EF4-FFF2-40B4-BE49-F238E27FC236}">
                            <a16:creationId xmlns:a16="http://schemas.microsoft.com/office/drawing/2014/main" id="{51C1F080-54C5-40FA-BB69-3DD2D9B0B413}"/>
                          </a:ext>
                        </a:extLst>
                      </p:cNvPr>
                      <p:cNvGrpSpPr/>
                      <p:nvPr/>
                    </p:nvGrpSpPr>
                    <p:grpSpPr>
                      <a:xfrm>
                        <a:off x="3028343" y="3141952"/>
                        <a:ext cx="402287" cy="132521"/>
                        <a:chOff x="3028343" y="3141952"/>
                        <a:chExt cx="402287" cy="132521"/>
                      </a:xfrm>
                    </p:grpSpPr>
                    <p:sp>
                      <p:nvSpPr>
                        <p:cNvPr id="2632" name="Rectangle 2631">
                          <a:extLst>
                            <a:ext uri="{FF2B5EF4-FFF2-40B4-BE49-F238E27FC236}">
                              <a16:creationId xmlns:a16="http://schemas.microsoft.com/office/drawing/2014/main" id="{EAEE252A-7429-4270-A2E9-0A4AB21F10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3" name="Rectangle 2632">
                          <a:extLst>
                            <a:ext uri="{FF2B5EF4-FFF2-40B4-BE49-F238E27FC236}">
                              <a16:creationId xmlns:a16="http://schemas.microsoft.com/office/drawing/2014/main" id="{C44A38F1-5147-4EB0-AF9C-641B49DE8D8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4" name="Rectangle 2633">
                          <a:extLst>
                            <a:ext uri="{FF2B5EF4-FFF2-40B4-BE49-F238E27FC236}">
                              <a16:creationId xmlns:a16="http://schemas.microsoft.com/office/drawing/2014/main" id="{31AD5797-19C8-4B47-A763-8061654D974F}"/>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5" name="Rectangle 2634">
                          <a:extLst>
                            <a:ext uri="{FF2B5EF4-FFF2-40B4-BE49-F238E27FC236}">
                              <a16:creationId xmlns:a16="http://schemas.microsoft.com/office/drawing/2014/main" id="{760D0671-18DE-4BB6-9A86-D968885F78B2}"/>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27" name="Group 2626">
                        <a:extLst>
                          <a:ext uri="{FF2B5EF4-FFF2-40B4-BE49-F238E27FC236}">
                            <a16:creationId xmlns:a16="http://schemas.microsoft.com/office/drawing/2014/main" id="{C4E0CFE0-8141-486E-A5E4-2F064DC23184}"/>
                          </a:ext>
                        </a:extLst>
                      </p:cNvPr>
                      <p:cNvGrpSpPr/>
                      <p:nvPr/>
                    </p:nvGrpSpPr>
                    <p:grpSpPr>
                      <a:xfrm>
                        <a:off x="3430630" y="3141951"/>
                        <a:ext cx="402287" cy="132521"/>
                        <a:chOff x="3028343" y="3141952"/>
                        <a:chExt cx="402287" cy="132521"/>
                      </a:xfrm>
                    </p:grpSpPr>
                    <p:sp>
                      <p:nvSpPr>
                        <p:cNvPr id="2628" name="Rectangle 2627">
                          <a:extLst>
                            <a:ext uri="{FF2B5EF4-FFF2-40B4-BE49-F238E27FC236}">
                              <a16:creationId xmlns:a16="http://schemas.microsoft.com/office/drawing/2014/main" id="{979DA430-F6B4-4586-9267-D5AC14FCB53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9" name="Rectangle 2628">
                          <a:extLst>
                            <a:ext uri="{FF2B5EF4-FFF2-40B4-BE49-F238E27FC236}">
                              <a16:creationId xmlns:a16="http://schemas.microsoft.com/office/drawing/2014/main" id="{68D0799D-0788-4937-A1CE-738A5C9453C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0" name="Rectangle 2629">
                          <a:extLst>
                            <a:ext uri="{FF2B5EF4-FFF2-40B4-BE49-F238E27FC236}">
                              <a16:creationId xmlns:a16="http://schemas.microsoft.com/office/drawing/2014/main" id="{9ED8F0EE-EE6A-4251-9D46-7ABC012B0B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31" name="Rectangle 2630">
                          <a:extLst>
                            <a:ext uri="{FF2B5EF4-FFF2-40B4-BE49-F238E27FC236}">
                              <a16:creationId xmlns:a16="http://schemas.microsoft.com/office/drawing/2014/main" id="{B5E92D3F-3EAD-435C-85E8-B13145A844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21" name="Group 2620">
                      <a:extLst>
                        <a:ext uri="{FF2B5EF4-FFF2-40B4-BE49-F238E27FC236}">
                          <a16:creationId xmlns:a16="http://schemas.microsoft.com/office/drawing/2014/main" id="{329A2D38-A60A-4B2A-AEC4-F616CE7D3B4D}"/>
                        </a:ext>
                      </a:extLst>
                    </p:cNvPr>
                    <p:cNvGrpSpPr/>
                    <p:nvPr/>
                  </p:nvGrpSpPr>
                  <p:grpSpPr>
                    <a:xfrm>
                      <a:off x="9482039" y="3362226"/>
                      <a:ext cx="488820" cy="132521"/>
                      <a:chOff x="3028343" y="3141952"/>
                      <a:chExt cx="402287" cy="132521"/>
                    </a:xfrm>
                  </p:grpSpPr>
                  <p:sp>
                    <p:nvSpPr>
                      <p:cNvPr id="2622" name="Rectangle 2621">
                        <a:extLst>
                          <a:ext uri="{FF2B5EF4-FFF2-40B4-BE49-F238E27FC236}">
                            <a16:creationId xmlns:a16="http://schemas.microsoft.com/office/drawing/2014/main" id="{75007D8F-B7FE-48F9-90E6-D6209DB021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3" name="Rectangle 2622">
                        <a:extLst>
                          <a:ext uri="{FF2B5EF4-FFF2-40B4-BE49-F238E27FC236}">
                            <a16:creationId xmlns:a16="http://schemas.microsoft.com/office/drawing/2014/main" id="{1A7788EE-FA71-49FD-928C-19D72EACC5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4" name="Rectangle 2623">
                        <a:extLst>
                          <a:ext uri="{FF2B5EF4-FFF2-40B4-BE49-F238E27FC236}">
                            <a16:creationId xmlns:a16="http://schemas.microsoft.com/office/drawing/2014/main" id="{44C61005-2A1E-47F3-ACCC-C99C5A1EDF3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25" name="Rectangle 2624">
                        <a:extLst>
                          <a:ext uri="{FF2B5EF4-FFF2-40B4-BE49-F238E27FC236}">
                            <a16:creationId xmlns:a16="http://schemas.microsoft.com/office/drawing/2014/main" id="{7A791342-C5CA-4F09-834D-001D7092468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3" name="Group 2602">
                    <a:extLst>
                      <a:ext uri="{FF2B5EF4-FFF2-40B4-BE49-F238E27FC236}">
                        <a16:creationId xmlns:a16="http://schemas.microsoft.com/office/drawing/2014/main" id="{B0BD2DCD-B67C-4706-98FA-F257B89134DC}"/>
                      </a:ext>
                    </a:extLst>
                  </p:cNvPr>
                  <p:cNvGrpSpPr/>
                  <p:nvPr/>
                </p:nvGrpSpPr>
                <p:grpSpPr>
                  <a:xfrm rot="10800000">
                    <a:off x="10187792" y="3245397"/>
                    <a:ext cx="1466460" cy="132522"/>
                    <a:chOff x="8504399" y="3362226"/>
                    <a:chExt cx="1466460" cy="132522"/>
                  </a:xfrm>
                </p:grpSpPr>
                <p:grpSp>
                  <p:nvGrpSpPr>
                    <p:cNvPr id="2604" name="Group 2603">
                      <a:extLst>
                        <a:ext uri="{FF2B5EF4-FFF2-40B4-BE49-F238E27FC236}">
                          <a16:creationId xmlns:a16="http://schemas.microsoft.com/office/drawing/2014/main" id="{583D9BD2-7AFC-4633-83BA-FE17DD514FD9}"/>
                        </a:ext>
                      </a:extLst>
                    </p:cNvPr>
                    <p:cNvGrpSpPr/>
                    <p:nvPr/>
                  </p:nvGrpSpPr>
                  <p:grpSpPr>
                    <a:xfrm>
                      <a:off x="8504399" y="3362226"/>
                      <a:ext cx="977640" cy="132522"/>
                      <a:chOff x="3028343" y="3141951"/>
                      <a:chExt cx="804574" cy="132522"/>
                    </a:xfrm>
                  </p:grpSpPr>
                  <p:grpSp>
                    <p:nvGrpSpPr>
                      <p:cNvPr id="2610" name="Group 2609">
                        <a:extLst>
                          <a:ext uri="{FF2B5EF4-FFF2-40B4-BE49-F238E27FC236}">
                            <a16:creationId xmlns:a16="http://schemas.microsoft.com/office/drawing/2014/main" id="{6B8686C0-BBD8-495F-A611-D79E7BC3E9F5}"/>
                          </a:ext>
                        </a:extLst>
                      </p:cNvPr>
                      <p:cNvGrpSpPr/>
                      <p:nvPr/>
                    </p:nvGrpSpPr>
                    <p:grpSpPr>
                      <a:xfrm>
                        <a:off x="3028343" y="3141952"/>
                        <a:ext cx="402287" cy="132521"/>
                        <a:chOff x="3028343" y="3141952"/>
                        <a:chExt cx="402287" cy="132521"/>
                      </a:xfrm>
                    </p:grpSpPr>
                    <p:sp>
                      <p:nvSpPr>
                        <p:cNvPr id="2616" name="Rectangle 2615">
                          <a:extLst>
                            <a:ext uri="{FF2B5EF4-FFF2-40B4-BE49-F238E27FC236}">
                              <a16:creationId xmlns:a16="http://schemas.microsoft.com/office/drawing/2014/main" id="{5FD0D88D-C115-402C-B1DF-7530B276E8D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7" name="Rectangle 2616">
                          <a:extLst>
                            <a:ext uri="{FF2B5EF4-FFF2-40B4-BE49-F238E27FC236}">
                              <a16:creationId xmlns:a16="http://schemas.microsoft.com/office/drawing/2014/main" id="{09255647-727D-4437-96C4-AA7A8ED66E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8" name="Rectangle 2617">
                          <a:extLst>
                            <a:ext uri="{FF2B5EF4-FFF2-40B4-BE49-F238E27FC236}">
                              <a16:creationId xmlns:a16="http://schemas.microsoft.com/office/drawing/2014/main" id="{92262246-DB2F-47E8-BF42-2A43F705E3D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9" name="Rectangle 2618">
                          <a:extLst>
                            <a:ext uri="{FF2B5EF4-FFF2-40B4-BE49-F238E27FC236}">
                              <a16:creationId xmlns:a16="http://schemas.microsoft.com/office/drawing/2014/main" id="{5CB3D877-5F31-4D2D-8DE8-4E66ED6FE8F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611" name="Group 2610">
                        <a:extLst>
                          <a:ext uri="{FF2B5EF4-FFF2-40B4-BE49-F238E27FC236}">
                            <a16:creationId xmlns:a16="http://schemas.microsoft.com/office/drawing/2014/main" id="{945E242C-841A-49CE-917A-A9D7E49D307C}"/>
                          </a:ext>
                        </a:extLst>
                      </p:cNvPr>
                      <p:cNvGrpSpPr/>
                      <p:nvPr/>
                    </p:nvGrpSpPr>
                    <p:grpSpPr>
                      <a:xfrm>
                        <a:off x="3430630" y="3141951"/>
                        <a:ext cx="402287" cy="132521"/>
                        <a:chOff x="3028343" y="3141952"/>
                        <a:chExt cx="402287" cy="132521"/>
                      </a:xfrm>
                    </p:grpSpPr>
                    <p:sp>
                      <p:nvSpPr>
                        <p:cNvPr id="2612" name="Rectangle 2611">
                          <a:extLst>
                            <a:ext uri="{FF2B5EF4-FFF2-40B4-BE49-F238E27FC236}">
                              <a16:creationId xmlns:a16="http://schemas.microsoft.com/office/drawing/2014/main" id="{B070BF57-E7B2-4E01-8CD0-8EB6A651F9C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3" name="Rectangle 2612">
                          <a:extLst>
                            <a:ext uri="{FF2B5EF4-FFF2-40B4-BE49-F238E27FC236}">
                              <a16:creationId xmlns:a16="http://schemas.microsoft.com/office/drawing/2014/main" id="{C717DC24-276C-4028-AC7F-7D260B47212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4" name="Rectangle 2613">
                          <a:extLst>
                            <a:ext uri="{FF2B5EF4-FFF2-40B4-BE49-F238E27FC236}">
                              <a16:creationId xmlns:a16="http://schemas.microsoft.com/office/drawing/2014/main" id="{508E7225-3413-493C-8539-2B27C9A998B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15" name="Rectangle 2614">
                          <a:extLst>
                            <a:ext uri="{FF2B5EF4-FFF2-40B4-BE49-F238E27FC236}">
                              <a16:creationId xmlns:a16="http://schemas.microsoft.com/office/drawing/2014/main" id="{22D7BE2E-7CEA-49DB-8F01-ECBD5EBCE70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605" name="Group 2604">
                      <a:extLst>
                        <a:ext uri="{FF2B5EF4-FFF2-40B4-BE49-F238E27FC236}">
                          <a16:creationId xmlns:a16="http://schemas.microsoft.com/office/drawing/2014/main" id="{AFBDF1C3-2486-40D4-83BC-5D89AA13C53C}"/>
                        </a:ext>
                      </a:extLst>
                    </p:cNvPr>
                    <p:cNvGrpSpPr/>
                    <p:nvPr/>
                  </p:nvGrpSpPr>
                  <p:grpSpPr>
                    <a:xfrm>
                      <a:off x="9482039" y="3362226"/>
                      <a:ext cx="488820" cy="132521"/>
                      <a:chOff x="3028343" y="3141952"/>
                      <a:chExt cx="402287" cy="132521"/>
                    </a:xfrm>
                  </p:grpSpPr>
                  <p:sp>
                    <p:nvSpPr>
                      <p:cNvPr id="2606" name="Rectangle 2605">
                        <a:extLst>
                          <a:ext uri="{FF2B5EF4-FFF2-40B4-BE49-F238E27FC236}">
                            <a16:creationId xmlns:a16="http://schemas.microsoft.com/office/drawing/2014/main" id="{23C827D3-ECED-4410-A3BB-959BFEDB5E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7" name="Rectangle 2606">
                        <a:extLst>
                          <a:ext uri="{FF2B5EF4-FFF2-40B4-BE49-F238E27FC236}">
                            <a16:creationId xmlns:a16="http://schemas.microsoft.com/office/drawing/2014/main" id="{1F244287-DEF2-4AD1-BF08-419D5D269EF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8" name="Rectangle 2607">
                        <a:extLst>
                          <a:ext uri="{FF2B5EF4-FFF2-40B4-BE49-F238E27FC236}">
                            <a16:creationId xmlns:a16="http://schemas.microsoft.com/office/drawing/2014/main" id="{6289CBCB-6A24-4A82-846D-DE3A298AADB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9" name="Rectangle 2608">
                        <a:extLst>
                          <a:ext uri="{FF2B5EF4-FFF2-40B4-BE49-F238E27FC236}">
                            <a16:creationId xmlns:a16="http://schemas.microsoft.com/office/drawing/2014/main" id="{71F40F55-12B1-494B-B513-ECC11294DA9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567" name="Group 2566">
                  <a:extLst>
                    <a:ext uri="{FF2B5EF4-FFF2-40B4-BE49-F238E27FC236}">
                      <a16:creationId xmlns:a16="http://schemas.microsoft.com/office/drawing/2014/main" id="{C748D296-3AC0-4A61-B45C-EA75AC637517}"/>
                    </a:ext>
                  </a:extLst>
                </p:cNvPr>
                <p:cNvGrpSpPr/>
                <p:nvPr/>
              </p:nvGrpSpPr>
              <p:grpSpPr>
                <a:xfrm>
                  <a:off x="9200711" y="3402854"/>
                  <a:ext cx="2442225" cy="132768"/>
                  <a:chOff x="9212027" y="3245397"/>
                  <a:chExt cx="2442225" cy="132768"/>
                </a:xfrm>
              </p:grpSpPr>
              <p:grpSp>
                <p:nvGrpSpPr>
                  <p:cNvPr id="2568" name="Group 2567">
                    <a:extLst>
                      <a:ext uri="{FF2B5EF4-FFF2-40B4-BE49-F238E27FC236}">
                        <a16:creationId xmlns:a16="http://schemas.microsoft.com/office/drawing/2014/main" id="{05CFC03B-1C18-4513-837F-5602C023F4EC}"/>
                      </a:ext>
                    </a:extLst>
                  </p:cNvPr>
                  <p:cNvGrpSpPr/>
                  <p:nvPr/>
                </p:nvGrpSpPr>
                <p:grpSpPr>
                  <a:xfrm rot="10800000">
                    <a:off x="9212027" y="3245643"/>
                    <a:ext cx="1466460" cy="132522"/>
                    <a:chOff x="8504399" y="3362226"/>
                    <a:chExt cx="1466460" cy="132522"/>
                  </a:xfrm>
                </p:grpSpPr>
                <p:grpSp>
                  <p:nvGrpSpPr>
                    <p:cNvPr id="2586" name="Group 2585">
                      <a:extLst>
                        <a:ext uri="{FF2B5EF4-FFF2-40B4-BE49-F238E27FC236}">
                          <a16:creationId xmlns:a16="http://schemas.microsoft.com/office/drawing/2014/main" id="{3C7B9870-EFAC-4C06-86EF-BB687E37F198}"/>
                        </a:ext>
                      </a:extLst>
                    </p:cNvPr>
                    <p:cNvGrpSpPr/>
                    <p:nvPr/>
                  </p:nvGrpSpPr>
                  <p:grpSpPr>
                    <a:xfrm>
                      <a:off x="8504399" y="3362226"/>
                      <a:ext cx="977640" cy="132522"/>
                      <a:chOff x="3028343" y="3141951"/>
                      <a:chExt cx="804574" cy="132522"/>
                    </a:xfrm>
                  </p:grpSpPr>
                  <p:grpSp>
                    <p:nvGrpSpPr>
                      <p:cNvPr id="2592" name="Group 2591">
                        <a:extLst>
                          <a:ext uri="{FF2B5EF4-FFF2-40B4-BE49-F238E27FC236}">
                            <a16:creationId xmlns:a16="http://schemas.microsoft.com/office/drawing/2014/main" id="{E387527A-4C17-4159-8D56-4BB4D56CE9AA}"/>
                          </a:ext>
                        </a:extLst>
                      </p:cNvPr>
                      <p:cNvGrpSpPr/>
                      <p:nvPr/>
                    </p:nvGrpSpPr>
                    <p:grpSpPr>
                      <a:xfrm>
                        <a:off x="3028343" y="3141952"/>
                        <a:ext cx="402287" cy="132521"/>
                        <a:chOff x="3028343" y="3141952"/>
                        <a:chExt cx="402287" cy="132521"/>
                      </a:xfrm>
                    </p:grpSpPr>
                    <p:sp>
                      <p:nvSpPr>
                        <p:cNvPr id="2598" name="Rectangle 2597">
                          <a:extLst>
                            <a:ext uri="{FF2B5EF4-FFF2-40B4-BE49-F238E27FC236}">
                              <a16:creationId xmlns:a16="http://schemas.microsoft.com/office/drawing/2014/main" id="{647C87D1-B75A-48B4-843A-A6CC0795E9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9" name="Rectangle 2598">
                          <a:extLst>
                            <a:ext uri="{FF2B5EF4-FFF2-40B4-BE49-F238E27FC236}">
                              <a16:creationId xmlns:a16="http://schemas.microsoft.com/office/drawing/2014/main" id="{3D478983-546E-4CB3-A82F-A064D34B294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0" name="Rectangle 2599">
                          <a:extLst>
                            <a:ext uri="{FF2B5EF4-FFF2-40B4-BE49-F238E27FC236}">
                              <a16:creationId xmlns:a16="http://schemas.microsoft.com/office/drawing/2014/main" id="{CB34E8E3-F350-48AA-9B20-837454CB92B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601" name="Rectangle 2600">
                          <a:extLst>
                            <a:ext uri="{FF2B5EF4-FFF2-40B4-BE49-F238E27FC236}">
                              <a16:creationId xmlns:a16="http://schemas.microsoft.com/office/drawing/2014/main" id="{EAA72EDD-9FDD-437B-A00A-DB6AACBC7F0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93" name="Group 2592">
                        <a:extLst>
                          <a:ext uri="{FF2B5EF4-FFF2-40B4-BE49-F238E27FC236}">
                            <a16:creationId xmlns:a16="http://schemas.microsoft.com/office/drawing/2014/main" id="{8BF9E2A7-F2C7-44BA-9BDD-EAAA60C7C270}"/>
                          </a:ext>
                        </a:extLst>
                      </p:cNvPr>
                      <p:cNvGrpSpPr/>
                      <p:nvPr/>
                    </p:nvGrpSpPr>
                    <p:grpSpPr>
                      <a:xfrm>
                        <a:off x="3430630" y="3141951"/>
                        <a:ext cx="402287" cy="132521"/>
                        <a:chOff x="3028343" y="3141952"/>
                        <a:chExt cx="402287" cy="132521"/>
                      </a:xfrm>
                    </p:grpSpPr>
                    <p:sp>
                      <p:nvSpPr>
                        <p:cNvPr id="2594" name="Rectangle 2593">
                          <a:extLst>
                            <a:ext uri="{FF2B5EF4-FFF2-40B4-BE49-F238E27FC236}">
                              <a16:creationId xmlns:a16="http://schemas.microsoft.com/office/drawing/2014/main" id="{902A9DE8-15DA-438B-8AF8-AF491FA447C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5" name="Rectangle 2594">
                          <a:extLst>
                            <a:ext uri="{FF2B5EF4-FFF2-40B4-BE49-F238E27FC236}">
                              <a16:creationId xmlns:a16="http://schemas.microsoft.com/office/drawing/2014/main" id="{1B9D548A-6DA1-4DB4-BC5D-D551D6AC095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6" name="Rectangle 2595">
                          <a:extLst>
                            <a:ext uri="{FF2B5EF4-FFF2-40B4-BE49-F238E27FC236}">
                              <a16:creationId xmlns:a16="http://schemas.microsoft.com/office/drawing/2014/main" id="{C9A0B19D-D3B9-499F-B17A-A04EF9FCFF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7" name="Rectangle 2596">
                          <a:extLst>
                            <a:ext uri="{FF2B5EF4-FFF2-40B4-BE49-F238E27FC236}">
                              <a16:creationId xmlns:a16="http://schemas.microsoft.com/office/drawing/2014/main" id="{05C81A1C-5693-44E5-B6CB-E174DD41D72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87" name="Group 2586">
                      <a:extLst>
                        <a:ext uri="{FF2B5EF4-FFF2-40B4-BE49-F238E27FC236}">
                          <a16:creationId xmlns:a16="http://schemas.microsoft.com/office/drawing/2014/main" id="{FAAADD98-B659-4FB8-ABC9-684CD2FA29AA}"/>
                        </a:ext>
                      </a:extLst>
                    </p:cNvPr>
                    <p:cNvGrpSpPr/>
                    <p:nvPr/>
                  </p:nvGrpSpPr>
                  <p:grpSpPr>
                    <a:xfrm>
                      <a:off x="9482039" y="3362226"/>
                      <a:ext cx="488820" cy="132521"/>
                      <a:chOff x="3028343" y="3141952"/>
                      <a:chExt cx="402287" cy="132521"/>
                    </a:xfrm>
                  </p:grpSpPr>
                  <p:sp>
                    <p:nvSpPr>
                      <p:cNvPr id="2588" name="Rectangle 2587">
                        <a:extLst>
                          <a:ext uri="{FF2B5EF4-FFF2-40B4-BE49-F238E27FC236}">
                            <a16:creationId xmlns:a16="http://schemas.microsoft.com/office/drawing/2014/main" id="{D3CE0B73-0649-44C6-8DB5-6FC673E2422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9" name="Rectangle 2588">
                        <a:extLst>
                          <a:ext uri="{FF2B5EF4-FFF2-40B4-BE49-F238E27FC236}">
                            <a16:creationId xmlns:a16="http://schemas.microsoft.com/office/drawing/2014/main" id="{C2774E1F-DA43-4FE8-9974-AD8716B3EA1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0" name="Rectangle 2589">
                        <a:extLst>
                          <a:ext uri="{FF2B5EF4-FFF2-40B4-BE49-F238E27FC236}">
                            <a16:creationId xmlns:a16="http://schemas.microsoft.com/office/drawing/2014/main" id="{38CC8A5D-AF63-4CA0-8B5A-9E103B524A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91" name="Rectangle 2590">
                        <a:extLst>
                          <a:ext uri="{FF2B5EF4-FFF2-40B4-BE49-F238E27FC236}">
                            <a16:creationId xmlns:a16="http://schemas.microsoft.com/office/drawing/2014/main" id="{F8F5931C-2339-4C99-9665-102FC99BB48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69" name="Group 2568">
                    <a:extLst>
                      <a:ext uri="{FF2B5EF4-FFF2-40B4-BE49-F238E27FC236}">
                        <a16:creationId xmlns:a16="http://schemas.microsoft.com/office/drawing/2014/main" id="{7E6BD531-EA5E-4E25-8D51-0208081F7ED6}"/>
                      </a:ext>
                    </a:extLst>
                  </p:cNvPr>
                  <p:cNvGrpSpPr/>
                  <p:nvPr/>
                </p:nvGrpSpPr>
                <p:grpSpPr>
                  <a:xfrm rot="10800000">
                    <a:off x="10187792" y="3245397"/>
                    <a:ext cx="1466460" cy="132522"/>
                    <a:chOff x="8504399" y="3362226"/>
                    <a:chExt cx="1466460" cy="132522"/>
                  </a:xfrm>
                </p:grpSpPr>
                <p:grpSp>
                  <p:nvGrpSpPr>
                    <p:cNvPr id="2570" name="Group 2569">
                      <a:extLst>
                        <a:ext uri="{FF2B5EF4-FFF2-40B4-BE49-F238E27FC236}">
                          <a16:creationId xmlns:a16="http://schemas.microsoft.com/office/drawing/2014/main" id="{688FEFA6-5396-48E2-A8BF-B7305A28BEEA}"/>
                        </a:ext>
                      </a:extLst>
                    </p:cNvPr>
                    <p:cNvGrpSpPr/>
                    <p:nvPr/>
                  </p:nvGrpSpPr>
                  <p:grpSpPr>
                    <a:xfrm>
                      <a:off x="8504399" y="3362226"/>
                      <a:ext cx="977640" cy="132522"/>
                      <a:chOff x="3028343" y="3141951"/>
                      <a:chExt cx="804574" cy="132522"/>
                    </a:xfrm>
                  </p:grpSpPr>
                  <p:grpSp>
                    <p:nvGrpSpPr>
                      <p:cNvPr id="2576" name="Group 2575">
                        <a:extLst>
                          <a:ext uri="{FF2B5EF4-FFF2-40B4-BE49-F238E27FC236}">
                            <a16:creationId xmlns:a16="http://schemas.microsoft.com/office/drawing/2014/main" id="{2FB6BCC8-0972-4701-B13C-DD374F9E58F0}"/>
                          </a:ext>
                        </a:extLst>
                      </p:cNvPr>
                      <p:cNvGrpSpPr/>
                      <p:nvPr/>
                    </p:nvGrpSpPr>
                    <p:grpSpPr>
                      <a:xfrm>
                        <a:off x="3028343" y="3141952"/>
                        <a:ext cx="402287" cy="132521"/>
                        <a:chOff x="3028343" y="3141952"/>
                        <a:chExt cx="402287" cy="132521"/>
                      </a:xfrm>
                    </p:grpSpPr>
                    <p:sp>
                      <p:nvSpPr>
                        <p:cNvPr id="2582" name="Rectangle 2581">
                          <a:extLst>
                            <a:ext uri="{FF2B5EF4-FFF2-40B4-BE49-F238E27FC236}">
                              <a16:creationId xmlns:a16="http://schemas.microsoft.com/office/drawing/2014/main" id="{83FC507E-0B47-4187-B006-EB4DD27AB4D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3" name="Rectangle 2582">
                          <a:extLst>
                            <a:ext uri="{FF2B5EF4-FFF2-40B4-BE49-F238E27FC236}">
                              <a16:creationId xmlns:a16="http://schemas.microsoft.com/office/drawing/2014/main" id="{94E9AA85-AC1D-43DE-9263-2853F4359FC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4" name="Rectangle 2583">
                          <a:extLst>
                            <a:ext uri="{FF2B5EF4-FFF2-40B4-BE49-F238E27FC236}">
                              <a16:creationId xmlns:a16="http://schemas.microsoft.com/office/drawing/2014/main" id="{C36429B9-0DB3-4BD6-A2C7-D103414345E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5" name="Rectangle 2584">
                          <a:extLst>
                            <a:ext uri="{FF2B5EF4-FFF2-40B4-BE49-F238E27FC236}">
                              <a16:creationId xmlns:a16="http://schemas.microsoft.com/office/drawing/2014/main" id="{6AF5EF09-E56C-42C9-8B66-F7D11527721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77" name="Group 2576">
                        <a:extLst>
                          <a:ext uri="{FF2B5EF4-FFF2-40B4-BE49-F238E27FC236}">
                            <a16:creationId xmlns:a16="http://schemas.microsoft.com/office/drawing/2014/main" id="{6105C5CE-9DAF-4B27-866B-182DA205240E}"/>
                          </a:ext>
                        </a:extLst>
                      </p:cNvPr>
                      <p:cNvGrpSpPr/>
                      <p:nvPr/>
                    </p:nvGrpSpPr>
                    <p:grpSpPr>
                      <a:xfrm>
                        <a:off x="3430630" y="3141951"/>
                        <a:ext cx="402287" cy="132521"/>
                        <a:chOff x="3028343" y="3141952"/>
                        <a:chExt cx="402287" cy="132521"/>
                      </a:xfrm>
                    </p:grpSpPr>
                    <p:sp>
                      <p:nvSpPr>
                        <p:cNvPr id="2578" name="Rectangle 2577">
                          <a:extLst>
                            <a:ext uri="{FF2B5EF4-FFF2-40B4-BE49-F238E27FC236}">
                              <a16:creationId xmlns:a16="http://schemas.microsoft.com/office/drawing/2014/main" id="{F792A066-73DF-418B-B11C-6F76594C9B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9" name="Rectangle 2578">
                          <a:extLst>
                            <a:ext uri="{FF2B5EF4-FFF2-40B4-BE49-F238E27FC236}">
                              <a16:creationId xmlns:a16="http://schemas.microsoft.com/office/drawing/2014/main" id="{1465D1A8-96D3-4FE6-B0B7-5D9BE3B997B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0" name="Rectangle 2579">
                          <a:extLst>
                            <a:ext uri="{FF2B5EF4-FFF2-40B4-BE49-F238E27FC236}">
                              <a16:creationId xmlns:a16="http://schemas.microsoft.com/office/drawing/2014/main" id="{4DB7FB2D-8E2B-4460-ADFB-ABC6680A71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81" name="Rectangle 2580">
                          <a:extLst>
                            <a:ext uri="{FF2B5EF4-FFF2-40B4-BE49-F238E27FC236}">
                              <a16:creationId xmlns:a16="http://schemas.microsoft.com/office/drawing/2014/main" id="{77E2254E-ED10-43C7-9B90-00F293136DA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71" name="Group 2570">
                      <a:extLst>
                        <a:ext uri="{FF2B5EF4-FFF2-40B4-BE49-F238E27FC236}">
                          <a16:creationId xmlns:a16="http://schemas.microsoft.com/office/drawing/2014/main" id="{6CC55F07-E512-404C-98F4-2ABF423F37BB}"/>
                        </a:ext>
                      </a:extLst>
                    </p:cNvPr>
                    <p:cNvGrpSpPr/>
                    <p:nvPr/>
                  </p:nvGrpSpPr>
                  <p:grpSpPr>
                    <a:xfrm>
                      <a:off x="9482039" y="3362226"/>
                      <a:ext cx="488820" cy="132521"/>
                      <a:chOff x="3028343" y="3141952"/>
                      <a:chExt cx="402287" cy="132521"/>
                    </a:xfrm>
                  </p:grpSpPr>
                  <p:sp>
                    <p:nvSpPr>
                      <p:cNvPr id="2572" name="Rectangle 2571">
                        <a:extLst>
                          <a:ext uri="{FF2B5EF4-FFF2-40B4-BE49-F238E27FC236}">
                            <a16:creationId xmlns:a16="http://schemas.microsoft.com/office/drawing/2014/main" id="{D4CC4280-B55F-414B-91F6-74155DEF517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3" name="Rectangle 2572">
                        <a:extLst>
                          <a:ext uri="{FF2B5EF4-FFF2-40B4-BE49-F238E27FC236}">
                            <a16:creationId xmlns:a16="http://schemas.microsoft.com/office/drawing/2014/main" id="{AA22BF3E-F7A5-4F4E-9844-F2C70810DA3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4" name="Rectangle 2573">
                        <a:extLst>
                          <a:ext uri="{FF2B5EF4-FFF2-40B4-BE49-F238E27FC236}">
                            <a16:creationId xmlns:a16="http://schemas.microsoft.com/office/drawing/2014/main" id="{DFECDD46-FA17-4B9C-AB34-8DE07B1C12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75" name="Rectangle 2574">
                        <a:extLst>
                          <a:ext uri="{FF2B5EF4-FFF2-40B4-BE49-F238E27FC236}">
                            <a16:creationId xmlns:a16="http://schemas.microsoft.com/office/drawing/2014/main" id="{ADF1A290-82F6-4043-9F18-631DEA9F9B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423" name="Group 2422">
                <a:extLst>
                  <a:ext uri="{FF2B5EF4-FFF2-40B4-BE49-F238E27FC236}">
                    <a16:creationId xmlns:a16="http://schemas.microsoft.com/office/drawing/2014/main" id="{F946CE10-07AD-4BC4-9AE7-EBDD6C71357F}"/>
                  </a:ext>
                </a:extLst>
              </p:cNvPr>
              <p:cNvGrpSpPr/>
              <p:nvPr/>
            </p:nvGrpSpPr>
            <p:grpSpPr>
              <a:xfrm>
                <a:off x="9200711" y="3402854"/>
                <a:ext cx="2559156" cy="228852"/>
                <a:chOff x="9200711" y="3402854"/>
                <a:chExt cx="2559156" cy="228852"/>
              </a:xfrm>
            </p:grpSpPr>
            <p:grpSp>
              <p:nvGrpSpPr>
                <p:cNvPr id="2424" name="Group 2423">
                  <a:extLst>
                    <a:ext uri="{FF2B5EF4-FFF2-40B4-BE49-F238E27FC236}">
                      <a16:creationId xmlns:a16="http://schemas.microsoft.com/office/drawing/2014/main" id="{F567A0D3-9EDA-4F03-8C1B-3348EBEB2789}"/>
                    </a:ext>
                  </a:extLst>
                </p:cNvPr>
                <p:cNvGrpSpPr/>
                <p:nvPr/>
              </p:nvGrpSpPr>
              <p:grpSpPr>
                <a:xfrm>
                  <a:off x="9317642" y="3498938"/>
                  <a:ext cx="2442225" cy="132768"/>
                  <a:chOff x="9212027" y="3245397"/>
                  <a:chExt cx="2442225" cy="132768"/>
                </a:xfrm>
              </p:grpSpPr>
              <p:grpSp>
                <p:nvGrpSpPr>
                  <p:cNvPr id="2530" name="Group 2529">
                    <a:extLst>
                      <a:ext uri="{FF2B5EF4-FFF2-40B4-BE49-F238E27FC236}">
                        <a16:creationId xmlns:a16="http://schemas.microsoft.com/office/drawing/2014/main" id="{449692CD-1021-4310-86D8-316D818B5DC9}"/>
                      </a:ext>
                    </a:extLst>
                  </p:cNvPr>
                  <p:cNvGrpSpPr/>
                  <p:nvPr/>
                </p:nvGrpSpPr>
                <p:grpSpPr>
                  <a:xfrm rot="10800000">
                    <a:off x="9212027" y="3245643"/>
                    <a:ext cx="1466460" cy="132522"/>
                    <a:chOff x="8504399" y="3362226"/>
                    <a:chExt cx="1466460" cy="132522"/>
                  </a:xfrm>
                </p:grpSpPr>
                <p:grpSp>
                  <p:nvGrpSpPr>
                    <p:cNvPr id="2548" name="Group 2547">
                      <a:extLst>
                        <a:ext uri="{FF2B5EF4-FFF2-40B4-BE49-F238E27FC236}">
                          <a16:creationId xmlns:a16="http://schemas.microsoft.com/office/drawing/2014/main" id="{1871F59D-272C-4041-8462-109A321C7FB4}"/>
                        </a:ext>
                      </a:extLst>
                    </p:cNvPr>
                    <p:cNvGrpSpPr/>
                    <p:nvPr/>
                  </p:nvGrpSpPr>
                  <p:grpSpPr>
                    <a:xfrm>
                      <a:off x="8504399" y="3362226"/>
                      <a:ext cx="977640" cy="132522"/>
                      <a:chOff x="3028343" y="3141951"/>
                      <a:chExt cx="804574" cy="132522"/>
                    </a:xfrm>
                  </p:grpSpPr>
                  <p:grpSp>
                    <p:nvGrpSpPr>
                      <p:cNvPr id="2554" name="Group 2553">
                        <a:extLst>
                          <a:ext uri="{FF2B5EF4-FFF2-40B4-BE49-F238E27FC236}">
                            <a16:creationId xmlns:a16="http://schemas.microsoft.com/office/drawing/2014/main" id="{07CC2F2E-6CB0-440C-B475-419B43473234}"/>
                          </a:ext>
                        </a:extLst>
                      </p:cNvPr>
                      <p:cNvGrpSpPr/>
                      <p:nvPr/>
                    </p:nvGrpSpPr>
                    <p:grpSpPr>
                      <a:xfrm>
                        <a:off x="3028343" y="3141952"/>
                        <a:ext cx="402287" cy="132521"/>
                        <a:chOff x="3028343" y="3141952"/>
                        <a:chExt cx="402287" cy="132521"/>
                      </a:xfrm>
                    </p:grpSpPr>
                    <p:sp>
                      <p:nvSpPr>
                        <p:cNvPr id="2560" name="Rectangle 2559">
                          <a:extLst>
                            <a:ext uri="{FF2B5EF4-FFF2-40B4-BE49-F238E27FC236}">
                              <a16:creationId xmlns:a16="http://schemas.microsoft.com/office/drawing/2014/main" id="{EEAEB863-D82E-4845-91B2-C646AD11619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1" name="Rectangle 2560">
                          <a:extLst>
                            <a:ext uri="{FF2B5EF4-FFF2-40B4-BE49-F238E27FC236}">
                              <a16:creationId xmlns:a16="http://schemas.microsoft.com/office/drawing/2014/main" id="{235B286D-BC05-4B15-B919-5AF989B0D335}"/>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2" name="Rectangle 2561">
                          <a:extLst>
                            <a:ext uri="{FF2B5EF4-FFF2-40B4-BE49-F238E27FC236}">
                              <a16:creationId xmlns:a16="http://schemas.microsoft.com/office/drawing/2014/main" id="{15505779-B2EB-4F08-9F5C-86D749380D3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63" name="Rectangle 2562">
                          <a:extLst>
                            <a:ext uri="{FF2B5EF4-FFF2-40B4-BE49-F238E27FC236}">
                              <a16:creationId xmlns:a16="http://schemas.microsoft.com/office/drawing/2014/main" id="{8901B3BF-08F2-4C37-B6EC-FC02129D29C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55" name="Group 2554">
                        <a:extLst>
                          <a:ext uri="{FF2B5EF4-FFF2-40B4-BE49-F238E27FC236}">
                            <a16:creationId xmlns:a16="http://schemas.microsoft.com/office/drawing/2014/main" id="{A0D7FA41-F7FC-40F6-8D49-9FF46BF730C3}"/>
                          </a:ext>
                        </a:extLst>
                      </p:cNvPr>
                      <p:cNvGrpSpPr/>
                      <p:nvPr/>
                    </p:nvGrpSpPr>
                    <p:grpSpPr>
                      <a:xfrm>
                        <a:off x="3430630" y="3141951"/>
                        <a:ext cx="402287" cy="132521"/>
                        <a:chOff x="3028343" y="3141952"/>
                        <a:chExt cx="402287" cy="132521"/>
                      </a:xfrm>
                    </p:grpSpPr>
                    <p:sp>
                      <p:nvSpPr>
                        <p:cNvPr id="2556" name="Rectangle 2555">
                          <a:extLst>
                            <a:ext uri="{FF2B5EF4-FFF2-40B4-BE49-F238E27FC236}">
                              <a16:creationId xmlns:a16="http://schemas.microsoft.com/office/drawing/2014/main" id="{E01737FD-26DC-4786-96A9-3931171D33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7" name="Rectangle 2556">
                          <a:extLst>
                            <a:ext uri="{FF2B5EF4-FFF2-40B4-BE49-F238E27FC236}">
                              <a16:creationId xmlns:a16="http://schemas.microsoft.com/office/drawing/2014/main" id="{0C7E06CE-2633-4819-BBE7-8DF55530E6B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8" name="Rectangle 2557">
                          <a:extLst>
                            <a:ext uri="{FF2B5EF4-FFF2-40B4-BE49-F238E27FC236}">
                              <a16:creationId xmlns:a16="http://schemas.microsoft.com/office/drawing/2014/main" id="{D1709B62-8437-438A-8F01-2E8DFA930F6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9" name="Rectangle 2558">
                          <a:extLst>
                            <a:ext uri="{FF2B5EF4-FFF2-40B4-BE49-F238E27FC236}">
                              <a16:creationId xmlns:a16="http://schemas.microsoft.com/office/drawing/2014/main" id="{8B6E7C39-0EDF-4CAA-B696-B2685955F1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49" name="Group 2548">
                      <a:extLst>
                        <a:ext uri="{FF2B5EF4-FFF2-40B4-BE49-F238E27FC236}">
                          <a16:creationId xmlns:a16="http://schemas.microsoft.com/office/drawing/2014/main" id="{0E6855C1-1BB6-4068-B276-E0C06FEFB617}"/>
                        </a:ext>
                      </a:extLst>
                    </p:cNvPr>
                    <p:cNvGrpSpPr/>
                    <p:nvPr/>
                  </p:nvGrpSpPr>
                  <p:grpSpPr>
                    <a:xfrm>
                      <a:off x="9482039" y="3362226"/>
                      <a:ext cx="488820" cy="132521"/>
                      <a:chOff x="3028343" y="3141952"/>
                      <a:chExt cx="402287" cy="132521"/>
                    </a:xfrm>
                  </p:grpSpPr>
                  <p:sp>
                    <p:nvSpPr>
                      <p:cNvPr id="2550" name="Rectangle 2549">
                        <a:extLst>
                          <a:ext uri="{FF2B5EF4-FFF2-40B4-BE49-F238E27FC236}">
                            <a16:creationId xmlns:a16="http://schemas.microsoft.com/office/drawing/2014/main" id="{2D28BF23-E599-4831-B6E6-83DB10413A5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1" name="Rectangle 2550">
                        <a:extLst>
                          <a:ext uri="{FF2B5EF4-FFF2-40B4-BE49-F238E27FC236}">
                            <a16:creationId xmlns:a16="http://schemas.microsoft.com/office/drawing/2014/main" id="{FBC9BCCA-D38F-4CB6-9E1F-AC57CB9DCA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2" name="Rectangle 2551">
                        <a:extLst>
                          <a:ext uri="{FF2B5EF4-FFF2-40B4-BE49-F238E27FC236}">
                            <a16:creationId xmlns:a16="http://schemas.microsoft.com/office/drawing/2014/main" id="{6F93E2DD-0AF6-4A2B-9DF1-14307CB9DA6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53" name="Rectangle 2552">
                        <a:extLst>
                          <a:ext uri="{FF2B5EF4-FFF2-40B4-BE49-F238E27FC236}">
                            <a16:creationId xmlns:a16="http://schemas.microsoft.com/office/drawing/2014/main" id="{6CA7358B-D099-4E66-96B8-B55408A8E27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1" name="Group 2530">
                    <a:extLst>
                      <a:ext uri="{FF2B5EF4-FFF2-40B4-BE49-F238E27FC236}">
                        <a16:creationId xmlns:a16="http://schemas.microsoft.com/office/drawing/2014/main" id="{E17BD045-087B-48FD-ADB3-5E46AF4D4697}"/>
                      </a:ext>
                    </a:extLst>
                  </p:cNvPr>
                  <p:cNvGrpSpPr/>
                  <p:nvPr/>
                </p:nvGrpSpPr>
                <p:grpSpPr>
                  <a:xfrm rot="10800000">
                    <a:off x="10187792" y="3245397"/>
                    <a:ext cx="1466460" cy="132522"/>
                    <a:chOff x="8504399" y="3362226"/>
                    <a:chExt cx="1466460" cy="132522"/>
                  </a:xfrm>
                </p:grpSpPr>
                <p:grpSp>
                  <p:nvGrpSpPr>
                    <p:cNvPr id="2532" name="Group 2531">
                      <a:extLst>
                        <a:ext uri="{FF2B5EF4-FFF2-40B4-BE49-F238E27FC236}">
                          <a16:creationId xmlns:a16="http://schemas.microsoft.com/office/drawing/2014/main" id="{C8F73FC9-BDD1-487D-B7F3-3E364672A0C9}"/>
                        </a:ext>
                      </a:extLst>
                    </p:cNvPr>
                    <p:cNvGrpSpPr/>
                    <p:nvPr/>
                  </p:nvGrpSpPr>
                  <p:grpSpPr>
                    <a:xfrm>
                      <a:off x="8504399" y="3362226"/>
                      <a:ext cx="977640" cy="132522"/>
                      <a:chOff x="3028343" y="3141951"/>
                      <a:chExt cx="804574" cy="132522"/>
                    </a:xfrm>
                  </p:grpSpPr>
                  <p:grpSp>
                    <p:nvGrpSpPr>
                      <p:cNvPr id="2538" name="Group 2537">
                        <a:extLst>
                          <a:ext uri="{FF2B5EF4-FFF2-40B4-BE49-F238E27FC236}">
                            <a16:creationId xmlns:a16="http://schemas.microsoft.com/office/drawing/2014/main" id="{CA80BA14-CDA1-4AE8-BE47-A0FA4F35C11F}"/>
                          </a:ext>
                        </a:extLst>
                      </p:cNvPr>
                      <p:cNvGrpSpPr/>
                      <p:nvPr/>
                    </p:nvGrpSpPr>
                    <p:grpSpPr>
                      <a:xfrm>
                        <a:off x="3028343" y="3141952"/>
                        <a:ext cx="402287" cy="132521"/>
                        <a:chOff x="3028343" y="3141952"/>
                        <a:chExt cx="402287" cy="132521"/>
                      </a:xfrm>
                    </p:grpSpPr>
                    <p:sp>
                      <p:nvSpPr>
                        <p:cNvPr id="2544" name="Rectangle 2543">
                          <a:extLst>
                            <a:ext uri="{FF2B5EF4-FFF2-40B4-BE49-F238E27FC236}">
                              <a16:creationId xmlns:a16="http://schemas.microsoft.com/office/drawing/2014/main" id="{48C0CFAC-6899-4A4D-9837-892992CFD8D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5" name="Rectangle 2544">
                          <a:extLst>
                            <a:ext uri="{FF2B5EF4-FFF2-40B4-BE49-F238E27FC236}">
                              <a16:creationId xmlns:a16="http://schemas.microsoft.com/office/drawing/2014/main" id="{301739F0-1D1C-4620-BA53-8924C2E581D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6" name="Rectangle 2545">
                          <a:extLst>
                            <a:ext uri="{FF2B5EF4-FFF2-40B4-BE49-F238E27FC236}">
                              <a16:creationId xmlns:a16="http://schemas.microsoft.com/office/drawing/2014/main" id="{FF762118-DA55-4B20-90B3-88D67DFAE65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7" name="Rectangle 2546">
                          <a:extLst>
                            <a:ext uri="{FF2B5EF4-FFF2-40B4-BE49-F238E27FC236}">
                              <a16:creationId xmlns:a16="http://schemas.microsoft.com/office/drawing/2014/main" id="{9142BE35-60EB-406D-AACC-004754BBE94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39" name="Group 2538">
                        <a:extLst>
                          <a:ext uri="{FF2B5EF4-FFF2-40B4-BE49-F238E27FC236}">
                            <a16:creationId xmlns:a16="http://schemas.microsoft.com/office/drawing/2014/main" id="{040526E4-58E6-4114-B27F-17BE9CAAE115}"/>
                          </a:ext>
                        </a:extLst>
                      </p:cNvPr>
                      <p:cNvGrpSpPr/>
                      <p:nvPr/>
                    </p:nvGrpSpPr>
                    <p:grpSpPr>
                      <a:xfrm>
                        <a:off x="3430630" y="3141951"/>
                        <a:ext cx="402287" cy="132521"/>
                        <a:chOff x="3028343" y="3141952"/>
                        <a:chExt cx="402287" cy="132521"/>
                      </a:xfrm>
                    </p:grpSpPr>
                    <p:sp>
                      <p:nvSpPr>
                        <p:cNvPr id="2540" name="Rectangle 2539">
                          <a:extLst>
                            <a:ext uri="{FF2B5EF4-FFF2-40B4-BE49-F238E27FC236}">
                              <a16:creationId xmlns:a16="http://schemas.microsoft.com/office/drawing/2014/main" id="{C04CC74E-C244-4065-B1CE-C1C6F24169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1" name="Rectangle 2540">
                          <a:extLst>
                            <a:ext uri="{FF2B5EF4-FFF2-40B4-BE49-F238E27FC236}">
                              <a16:creationId xmlns:a16="http://schemas.microsoft.com/office/drawing/2014/main" id="{05445BE7-D1A7-4DEA-95D0-225AF750A84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2" name="Rectangle 2541">
                          <a:extLst>
                            <a:ext uri="{FF2B5EF4-FFF2-40B4-BE49-F238E27FC236}">
                              <a16:creationId xmlns:a16="http://schemas.microsoft.com/office/drawing/2014/main" id="{614B096C-242C-41A1-93D9-57C2EF760B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43" name="Rectangle 2542">
                          <a:extLst>
                            <a:ext uri="{FF2B5EF4-FFF2-40B4-BE49-F238E27FC236}">
                              <a16:creationId xmlns:a16="http://schemas.microsoft.com/office/drawing/2014/main" id="{89410675-E5C0-4416-94D9-4FF3FA3431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33" name="Group 2532">
                      <a:extLst>
                        <a:ext uri="{FF2B5EF4-FFF2-40B4-BE49-F238E27FC236}">
                          <a16:creationId xmlns:a16="http://schemas.microsoft.com/office/drawing/2014/main" id="{F8AC5B1D-80D9-4A05-A74B-E95CD28609F7}"/>
                        </a:ext>
                      </a:extLst>
                    </p:cNvPr>
                    <p:cNvGrpSpPr/>
                    <p:nvPr/>
                  </p:nvGrpSpPr>
                  <p:grpSpPr>
                    <a:xfrm>
                      <a:off x="9482039" y="3362226"/>
                      <a:ext cx="488820" cy="132521"/>
                      <a:chOff x="3028343" y="3141952"/>
                      <a:chExt cx="402287" cy="132521"/>
                    </a:xfrm>
                  </p:grpSpPr>
                  <p:sp>
                    <p:nvSpPr>
                      <p:cNvPr id="2534" name="Rectangle 2533">
                        <a:extLst>
                          <a:ext uri="{FF2B5EF4-FFF2-40B4-BE49-F238E27FC236}">
                            <a16:creationId xmlns:a16="http://schemas.microsoft.com/office/drawing/2014/main" id="{91B72C04-B186-4ECC-B2D6-81E3B0FE4D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5" name="Rectangle 2534">
                        <a:extLst>
                          <a:ext uri="{FF2B5EF4-FFF2-40B4-BE49-F238E27FC236}">
                            <a16:creationId xmlns:a16="http://schemas.microsoft.com/office/drawing/2014/main" id="{984D89D2-79A2-42A2-A9AC-B4ED987299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6" name="Rectangle 2535">
                        <a:extLst>
                          <a:ext uri="{FF2B5EF4-FFF2-40B4-BE49-F238E27FC236}">
                            <a16:creationId xmlns:a16="http://schemas.microsoft.com/office/drawing/2014/main" id="{66B0262B-8807-4382-96C9-08EDB315D5B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37" name="Rectangle 2536">
                        <a:extLst>
                          <a:ext uri="{FF2B5EF4-FFF2-40B4-BE49-F238E27FC236}">
                            <a16:creationId xmlns:a16="http://schemas.microsoft.com/office/drawing/2014/main" id="{DE933601-BA84-4BEF-BA95-5D2D056E37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5" name="Group 2424">
                  <a:extLst>
                    <a:ext uri="{FF2B5EF4-FFF2-40B4-BE49-F238E27FC236}">
                      <a16:creationId xmlns:a16="http://schemas.microsoft.com/office/drawing/2014/main" id="{BDDA68FC-5454-4CA9-B672-F4F6C22AA33A}"/>
                    </a:ext>
                  </a:extLst>
                </p:cNvPr>
                <p:cNvGrpSpPr/>
                <p:nvPr/>
              </p:nvGrpSpPr>
              <p:grpSpPr>
                <a:xfrm>
                  <a:off x="9283155" y="3466557"/>
                  <a:ext cx="2442225" cy="132768"/>
                  <a:chOff x="9212027" y="3245397"/>
                  <a:chExt cx="2442225" cy="132768"/>
                </a:xfrm>
              </p:grpSpPr>
              <p:grpSp>
                <p:nvGrpSpPr>
                  <p:cNvPr id="2496" name="Group 2495">
                    <a:extLst>
                      <a:ext uri="{FF2B5EF4-FFF2-40B4-BE49-F238E27FC236}">
                        <a16:creationId xmlns:a16="http://schemas.microsoft.com/office/drawing/2014/main" id="{620E17F5-1308-404E-ADDC-9D8BB869952E}"/>
                      </a:ext>
                    </a:extLst>
                  </p:cNvPr>
                  <p:cNvGrpSpPr/>
                  <p:nvPr/>
                </p:nvGrpSpPr>
                <p:grpSpPr>
                  <a:xfrm rot="10800000">
                    <a:off x="9212027" y="3245643"/>
                    <a:ext cx="1466460" cy="132522"/>
                    <a:chOff x="8504399" y="3362226"/>
                    <a:chExt cx="1466460" cy="132522"/>
                  </a:xfrm>
                </p:grpSpPr>
                <p:grpSp>
                  <p:nvGrpSpPr>
                    <p:cNvPr id="2514" name="Group 2513">
                      <a:extLst>
                        <a:ext uri="{FF2B5EF4-FFF2-40B4-BE49-F238E27FC236}">
                          <a16:creationId xmlns:a16="http://schemas.microsoft.com/office/drawing/2014/main" id="{4C500608-7907-4BDA-8C54-B2BB21D8582F}"/>
                        </a:ext>
                      </a:extLst>
                    </p:cNvPr>
                    <p:cNvGrpSpPr/>
                    <p:nvPr/>
                  </p:nvGrpSpPr>
                  <p:grpSpPr>
                    <a:xfrm>
                      <a:off x="8504399" y="3362226"/>
                      <a:ext cx="977640" cy="132522"/>
                      <a:chOff x="3028343" y="3141951"/>
                      <a:chExt cx="804574" cy="132522"/>
                    </a:xfrm>
                  </p:grpSpPr>
                  <p:grpSp>
                    <p:nvGrpSpPr>
                      <p:cNvPr id="2520" name="Group 2519">
                        <a:extLst>
                          <a:ext uri="{FF2B5EF4-FFF2-40B4-BE49-F238E27FC236}">
                            <a16:creationId xmlns:a16="http://schemas.microsoft.com/office/drawing/2014/main" id="{F9CD086F-C387-4920-A9C3-9DAC1BAFCC0F}"/>
                          </a:ext>
                        </a:extLst>
                      </p:cNvPr>
                      <p:cNvGrpSpPr/>
                      <p:nvPr/>
                    </p:nvGrpSpPr>
                    <p:grpSpPr>
                      <a:xfrm>
                        <a:off x="3028343" y="3141952"/>
                        <a:ext cx="402287" cy="132521"/>
                        <a:chOff x="3028343" y="3141952"/>
                        <a:chExt cx="402287" cy="132521"/>
                      </a:xfrm>
                    </p:grpSpPr>
                    <p:sp>
                      <p:nvSpPr>
                        <p:cNvPr id="2526" name="Rectangle 2525">
                          <a:extLst>
                            <a:ext uri="{FF2B5EF4-FFF2-40B4-BE49-F238E27FC236}">
                              <a16:creationId xmlns:a16="http://schemas.microsoft.com/office/drawing/2014/main" id="{C34D0E75-6662-4EC6-98FD-EAC6BC9B4E9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7" name="Rectangle 2526">
                          <a:extLst>
                            <a:ext uri="{FF2B5EF4-FFF2-40B4-BE49-F238E27FC236}">
                              <a16:creationId xmlns:a16="http://schemas.microsoft.com/office/drawing/2014/main" id="{B1FEE7A8-FFDE-46DC-98A5-E33DBDB8D80C}"/>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8" name="Rectangle 2527">
                          <a:extLst>
                            <a:ext uri="{FF2B5EF4-FFF2-40B4-BE49-F238E27FC236}">
                              <a16:creationId xmlns:a16="http://schemas.microsoft.com/office/drawing/2014/main" id="{0E91AFE1-070D-4AE4-954C-E8FC3F932F05}"/>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9" name="Rectangle 2528">
                          <a:extLst>
                            <a:ext uri="{FF2B5EF4-FFF2-40B4-BE49-F238E27FC236}">
                              <a16:creationId xmlns:a16="http://schemas.microsoft.com/office/drawing/2014/main" id="{F65F638B-C135-4C20-BF91-C900D676422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21" name="Group 2520">
                        <a:extLst>
                          <a:ext uri="{FF2B5EF4-FFF2-40B4-BE49-F238E27FC236}">
                            <a16:creationId xmlns:a16="http://schemas.microsoft.com/office/drawing/2014/main" id="{887BF3B6-E92F-4E19-89FF-A51E6859C8ED}"/>
                          </a:ext>
                        </a:extLst>
                      </p:cNvPr>
                      <p:cNvGrpSpPr/>
                      <p:nvPr/>
                    </p:nvGrpSpPr>
                    <p:grpSpPr>
                      <a:xfrm>
                        <a:off x="3430630" y="3141951"/>
                        <a:ext cx="402287" cy="132521"/>
                        <a:chOff x="3028343" y="3141952"/>
                        <a:chExt cx="402287" cy="132521"/>
                      </a:xfrm>
                    </p:grpSpPr>
                    <p:sp>
                      <p:nvSpPr>
                        <p:cNvPr id="2522" name="Rectangle 2521">
                          <a:extLst>
                            <a:ext uri="{FF2B5EF4-FFF2-40B4-BE49-F238E27FC236}">
                              <a16:creationId xmlns:a16="http://schemas.microsoft.com/office/drawing/2014/main" id="{2D108F77-884C-4401-A70F-65E4E428E23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3" name="Rectangle 2522">
                          <a:extLst>
                            <a:ext uri="{FF2B5EF4-FFF2-40B4-BE49-F238E27FC236}">
                              <a16:creationId xmlns:a16="http://schemas.microsoft.com/office/drawing/2014/main" id="{C7958978-16F3-4785-A918-E46DABA4B87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4" name="Rectangle 2523">
                          <a:extLst>
                            <a:ext uri="{FF2B5EF4-FFF2-40B4-BE49-F238E27FC236}">
                              <a16:creationId xmlns:a16="http://schemas.microsoft.com/office/drawing/2014/main" id="{1CE8C20D-17EE-4A13-A637-734CCEF73FA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25" name="Rectangle 2524">
                          <a:extLst>
                            <a:ext uri="{FF2B5EF4-FFF2-40B4-BE49-F238E27FC236}">
                              <a16:creationId xmlns:a16="http://schemas.microsoft.com/office/drawing/2014/main" id="{4ED6320D-0E08-4019-9519-2E9CC87BB22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515" name="Group 2514">
                      <a:extLst>
                        <a:ext uri="{FF2B5EF4-FFF2-40B4-BE49-F238E27FC236}">
                          <a16:creationId xmlns:a16="http://schemas.microsoft.com/office/drawing/2014/main" id="{0842F134-C257-4786-885B-AF7120918B26}"/>
                        </a:ext>
                      </a:extLst>
                    </p:cNvPr>
                    <p:cNvGrpSpPr/>
                    <p:nvPr/>
                  </p:nvGrpSpPr>
                  <p:grpSpPr>
                    <a:xfrm>
                      <a:off x="9482039" y="3362226"/>
                      <a:ext cx="488820" cy="132521"/>
                      <a:chOff x="3028343" y="3141952"/>
                      <a:chExt cx="402287" cy="132521"/>
                    </a:xfrm>
                  </p:grpSpPr>
                  <p:sp>
                    <p:nvSpPr>
                      <p:cNvPr id="2516" name="Rectangle 2515">
                        <a:extLst>
                          <a:ext uri="{FF2B5EF4-FFF2-40B4-BE49-F238E27FC236}">
                            <a16:creationId xmlns:a16="http://schemas.microsoft.com/office/drawing/2014/main" id="{4AF2B2BD-F52B-4C00-A75B-435C1D2689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7" name="Rectangle 2516">
                        <a:extLst>
                          <a:ext uri="{FF2B5EF4-FFF2-40B4-BE49-F238E27FC236}">
                            <a16:creationId xmlns:a16="http://schemas.microsoft.com/office/drawing/2014/main" id="{6E187D62-B9E4-48A1-B0E7-71680BE47B3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8" name="Rectangle 2517">
                        <a:extLst>
                          <a:ext uri="{FF2B5EF4-FFF2-40B4-BE49-F238E27FC236}">
                            <a16:creationId xmlns:a16="http://schemas.microsoft.com/office/drawing/2014/main" id="{E00A7CE5-202C-463B-AC7D-358E4716B5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9" name="Rectangle 2518">
                        <a:extLst>
                          <a:ext uri="{FF2B5EF4-FFF2-40B4-BE49-F238E27FC236}">
                            <a16:creationId xmlns:a16="http://schemas.microsoft.com/office/drawing/2014/main" id="{25E3DAF4-BF3A-4A0A-8B99-FA608EEFB1B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7" name="Group 2496">
                    <a:extLst>
                      <a:ext uri="{FF2B5EF4-FFF2-40B4-BE49-F238E27FC236}">
                        <a16:creationId xmlns:a16="http://schemas.microsoft.com/office/drawing/2014/main" id="{B5F468C0-1612-4B9C-9D75-BD1DB7DA9E68}"/>
                      </a:ext>
                    </a:extLst>
                  </p:cNvPr>
                  <p:cNvGrpSpPr/>
                  <p:nvPr/>
                </p:nvGrpSpPr>
                <p:grpSpPr>
                  <a:xfrm rot="10800000">
                    <a:off x="10187792" y="3245397"/>
                    <a:ext cx="1466460" cy="132522"/>
                    <a:chOff x="8504399" y="3362226"/>
                    <a:chExt cx="1466460" cy="132522"/>
                  </a:xfrm>
                </p:grpSpPr>
                <p:grpSp>
                  <p:nvGrpSpPr>
                    <p:cNvPr id="2498" name="Group 2497">
                      <a:extLst>
                        <a:ext uri="{FF2B5EF4-FFF2-40B4-BE49-F238E27FC236}">
                          <a16:creationId xmlns:a16="http://schemas.microsoft.com/office/drawing/2014/main" id="{DB906FF6-B808-4F83-A573-A8FF7F019C82}"/>
                        </a:ext>
                      </a:extLst>
                    </p:cNvPr>
                    <p:cNvGrpSpPr/>
                    <p:nvPr/>
                  </p:nvGrpSpPr>
                  <p:grpSpPr>
                    <a:xfrm>
                      <a:off x="8504399" y="3362226"/>
                      <a:ext cx="977640" cy="132522"/>
                      <a:chOff x="3028343" y="3141951"/>
                      <a:chExt cx="804574" cy="132522"/>
                    </a:xfrm>
                  </p:grpSpPr>
                  <p:grpSp>
                    <p:nvGrpSpPr>
                      <p:cNvPr id="2504" name="Group 2503">
                        <a:extLst>
                          <a:ext uri="{FF2B5EF4-FFF2-40B4-BE49-F238E27FC236}">
                            <a16:creationId xmlns:a16="http://schemas.microsoft.com/office/drawing/2014/main" id="{D44C9719-610F-46E2-BB57-733E591BD9D3}"/>
                          </a:ext>
                        </a:extLst>
                      </p:cNvPr>
                      <p:cNvGrpSpPr/>
                      <p:nvPr/>
                    </p:nvGrpSpPr>
                    <p:grpSpPr>
                      <a:xfrm>
                        <a:off x="3028343" y="3141952"/>
                        <a:ext cx="402287" cy="132521"/>
                        <a:chOff x="3028343" y="3141952"/>
                        <a:chExt cx="402287" cy="132521"/>
                      </a:xfrm>
                    </p:grpSpPr>
                    <p:sp>
                      <p:nvSpPr>
                        <p:cNvPr id="2510" name="Rectangle 2509">
                          <a:extLst>
                            <a:ext uri="{FF2B5EF4-FFF2-40B4-BE49-F238E27FC236}">
                              <a16:creationId xmlns:a16="http://schemas.microsoft.com/office/drawing/2014/main" id="{26488EAE-7D16-4A81-8E0B-8939DBE4A5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1" name="Rectangle 2510">
                          <a:extLst>
                            <a:ext uri="{FF2B5EF4-FFF2-40B4-BE49-F238E27FC236}">
                              <a16:creationId xmlns:a16="http://schemas.microsoft.com/office/drawing/2014/main" id="{354EDD2E-8366-41C2-800C-37812060266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2" name="Rectangle 2511">
                          <a:extLst>
                            <a:ext uri="{FF2B5EF4-FFF2-40B4-BE49-F238E27FC236}">
                              <a16:creationId xmlns:a16="http://schemas.microsoft.com/office/drawing/2014/main" id="{3B6EE10A-89D6-4E43-93C0-6F34E3AD7D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13" name="Rectangle 2512">
                          <a:extLst>
                            <a:ext uri="{FF2B5EF4-FFF2-40B4-BE49-F238E27FC236}">
                              <a16:creationId xmlns:a16="http://schemas.microsoft.com/office/drawing/2014/main" id="{0180C6E7-D701-461C-B279-D8F0052B3AF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505" name="Group 2504">
                        <a:extLst>
                          <a:ext uri="{FF2B5EF4-FFF2-40B4-BE49-F238E27FC236}">
                            <a16:creationId xmlns:a16="http://schemas.microsoft.com/office/drawing/2014/main" id="{AFDAC1D5-A477-4FE5-9DD5-0D6E7E952668}"/>
                          </a:ext>
                        </a:extLst>
                      </p:cNvPr>
                      <p:cNvGrpSpPr/>
                      <p:nvPr/>
                    </p:nvGrpSpPr>
                    <p:grpSpPr>
                      <a:xfrm>
                        <a:off x="3430630" y="3141951"/>
                        <a:ext cx="402287" cy="132521"/>
                        <a:chOff x="3028343" y="3141952"/>
                        <a:chExt cx="402287" cy="132521"/>
                      </a:xfrm>
                    </p:grpSpPr>
                    <p:sp>
                      <p:nvSpPr>
                        <p:cNvPr id="2506" name="Rectangle 2505">
                          <a:extLst>
                            <a:ext uri="{FF2B5EF4-FFF2-40B4-BE49-F238E27FC236}">
                              <a16:creationId xmlns:a16="http://schemas.microsoft.com/office/drawing/2014/main" id="{34D70347-2360-4F68-891D-C8AB43443AA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7" name="Rectangle 2506">
                          <a:extLst>
                            <a:ext uri="{FF2B5EF4-FFF2-40B4-BE49-F238E27FC236}">
                              <a16:creationId xmlns:a16="http://schemas.microsoft.com/office/drawing/2014/main" id="{A0F04466-BA63-42A9-826C-72DE69622D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8" name="Rectangle 2507">
                          <a:extLst>
                            <a:ext uri="{FF2B5EF4-FFF2-40B4-BE49-F238E27FC236}">
                              <a16:creationId xmlns:a16="http://schemas.microsoft.com/office/drawing/2014/main" id="{5AE60E51-1632-44BD-ABC1-99D19D28BC1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9" name="Rectangle 2508">
                          <a:extLst>
                            <a:ext uri="{FF2B5EF4-FFF2-40B4-BE49-F238E27FC236}">
                              <a16:creationId xmlns:a16="http://schemas.microsoft.com/office/drawing/2014/main" id="{4F808CA0-EF97-42AD-82DF-8F42BC01D6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99" name="Group 2498">
                      <a:extLst>
                        <a:ext uri="{FF2B5EF4-FFF2-40B4-BE49-F238E27FC236}">
                          <a16:creationId xmlns:a16="http://schemas.microsoft.com/office/drawing/2014/main" id="{63942768-B2DF-4732-BA11-CD8F45C45676}"/>
                        </a:ext>
                      </a:extLst>
                    </p:cNvPr>
                    <p:cNvGrpSpPr/>
                    <p:nvPr/>
                  </p:nvGrpSpPr>
                  <p:grpSpPr>
                    <a:xfrm>
                      <a:off x="9482039" y="3362226"/>
                      <a:ext cx="488820" cy="132521"/>
                      <a:chOff x="3028343" y="3141952"/>
                      <a:chExt cx="402287" cy="132521"/>
                    </a:xfrm>
                  </p:grpSpPr>
                  <p:sp>
                    <p:nvSpPr>
                      <p:cNvPr id="2500" name="Rectangle 2499">
                        <a:extLst>
                          <a:ext uri="{FF2B5EF4-FFF2-40B4-BE49-F238E27FC236}">
                            <a16:creationId xmlns:a16="http://schemas.microsoft.com/office/drawing/2014/main" id="{2C21BD97-7643-4FA2-8D0E-12BDDA181F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1" name="Rectangle 2500">
                        <a:extLst>
                          <a:ext uri="{FF2B5EF4-FFF2-40B4-BE49-F238E27FC236}">
                            <a16:creationId xmlns:a16="http://schemas.microsoft.com/office/drawing/2014/main" id="{0A6788D9-54B7-4A6C-B6F6-3700ADDFFF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2" name="Rectangle 2501">
                        <a:extLst>
                          <a:ext uri="{FF2B5EF4-FFF2-40B4-BE49-F238E27FC236}">
                            <a16:creationId xmlns:a16="http://schemas.microsoft.com/office/drawing/2014/main" id="{ED2D2CEB-9E8D-41D6-980B-91D29317FC0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503" name="Rectangle 2502">
                        <a:extLst>
                          <a:ext uri="{FF2B5EF4-FFF2-40B4-BE49-F238E27FC236}">
                            <a16:creationId xmlns:a16="http://schemas.microsoft.com/office/drawing/2014/main" id="{CE8F433D-654E-49F5-9D7D-69A0C9387FE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6" name="Group 2425">
                  <a:extLst>
                    <a:ext uri="{FF2B5EF4-FFF2-40B4-BE49-F238E27FC236}">
                      <a16:creationId xmlns:a16="http://schemas.microsoft.com/office/drawing/2014/main" id="{DD849063-3BB5-4FB2-90D8-29613557FCF2}"/>
                    </a:ext>
                  </a:extLst>
                </p:cNvPr>
                <p:cNvGrpSpPr/>
                <p:nvPr/>
              </p:nvGrpSpPr>
              <p:grpSpPr>
                <a:xfrm>
                  <a:off x="9242489" y="3431867"/>
                  <a:ext cx="2442225" cy="132768"/>
                  <a:chOff x="9212027" y="3245397"/>
                  <a:chExt cx="2442225" cy="132768"/>
                </a:xfrm>
              </p:grpSpPr>
              <p:grpSp>
                <p:nvGrpSpPr>
                  <p:cNvPr id="2462" name="Group 2461">
                    <a:extLst>
                      <a:ext uri="{FF2B5EF4-FFF2-40B4-BE49-F238E27FC236}">
                        <a16:creationId xmlns:a16="http://schemas.microsoft.com/office/drawing/2014/main" id="{CC7B5176-F64B-433D-A6A5-7C61E9EBF7D8}"/>
                      </a:ext>
                    </a:extLst>
                  </p:cNvPr>
                  <p:cNvGrpSpPr/>
                  <p:nvPr/>
                </p:nvGrpSpPr>
                <p:grpSpPr>
                  <a:xfrm rot="10800000">
                    <a:off x="9212027" y="3245643"/>
                    <a:ext cx="1466460" cy="132522"/>
                    <a:chOff x="8504399" y="3362226"/>
                    <a:chExt cx="1466460" cy="132522"/>
                  </a:xfrm>
                </p:grpSpPr>
                <p:grpSp>
                  <p:nvGrpSpPr>
                    <p:cNvPr id="2480" name="Group 2479">
                      <a:extLst>
                        <a:ext uri="{FF2B5EF4-FFF2-40B4-BE49-F238E27FC236}">
                          <a16:creationId xmlns:a16="http://schemas.microsoft.com/office/drawing/2014/main" id="{F4AE481E-3D7A-429F-BEF3-5CCF939E790B}"/>
                        </a:ext>
                      </a:extLst>
                    </p:cNvPr>
                    <p:cNvGrpSpPr/>
                    <p:nvPr/>
                  </p:nvGrpSpPr>
                  <p:grpSpPr>
                    <a:xfrm>
                      <a:off x="8504399" y="3362226"/>
                      <a:ext cx="977640" cy="132522"/>
                      <a:chOff x="3028343" y="3141951"/>
                      <a:chExt cx="804574" cy="132522"/>
                    </a:xfrm>
                  </p:grpSpPr>
                  <p:grpSp>
                    <p:nvGrpSpPr>
                      <p:cNvPr id="2486" name="Group 2485">
                        <a:extLst>
                          <a:ext uri="{FF2B5EF4-FFF2-40B4-BE49-F238E27FC236}">
                            <a16:creationId xmlns:a16="http://schemas.microsoft.com/office/drawing/2014/main" id="{6B492DFD-36F1-4D53-AAC2-F664E4ADA920}"/>
                          </a:ext>
                        </a:extLst>
                      </p:cNvPr>
                      <p:cNvGrpSpPr/>
                      <p:nvPr/>
                    </p:nvGrpSpPr>
                    <p:grpSpPr>
                      <a:xfrm>
                        <a:off x="3028343" y="3141952"/>
                        <a:ext cx="402287" cy="132521"/>
                        <a:chOff x="3028343" y="3141952"/>
                        <a:chExt cx="402287" cy="132521"/>
                      </a:xfrm>
                    </p:grpSpPr>
                    <p:sp>
                      <p:nvSpPr>
                        <p:cNvPr id="2492" name="Rectangle 2491">
                          <a:extLst>
                            <a:ext uri="{FF2B5EF4-FFF2-40B4-BE49-F238E27FC236}">
                              <a16:creationId xmlns:a16="http://schemas.microsoft.com/office/drawing/2014/main" id="{3A56EE7A-6F6A-4A34-A804-D4734DD46F7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3" name="Rectangle 2492">
                          <a:extLst>
                            <a:ext uri="{FF2B5EF4-FFF2-40B4-BE49-F238E27FC236}">
                              <a16:creationId xmlns:a16="http://schemas.microsoft.com/office/drawing/2014/main" id="{F14AEF97-D395-4A0A-9A69-37312C47E4B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4" name="Rectangle 2493">
                          <a:extLst>
                            <a:ext uri="{FF2B5EF4-FFF2-40B4-BE49-F238E27FC236}">
                              <a16:creationId xmlns:a16="http://schemas.microsoft.com/office/drawing/2014/main" id="{D0971706-B549-49BF-BF98-8BA8B9E813C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5" name="Rectangle 2494">
                          <a:extLst>
                            <a:ext uri="{FF2B5EF4-FFF2-40B4-BE49-F238E27FC236}">
                              <a16:creationId xmlns:a16="http://schemas.microsoft.com/office/drawing/2014/main" id="{0DBEDD50-6D72-48B9-B951-E3DE1ECF5B50}"/>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87" name="Group 2486">
                        <a:extLst>
                          <a:ext uri="{FF2B5EF4-FFF2-40B4-BE49-F238E27FC236}">
                            <a16:creationId xmlns:a16="http://schemas.microsoft.com/office/drawing/2014/main" id="{9F689088-E6B8-4C63-B2B2-B37B9E07AC6B}"/>
                          </a:ext>
                        </a:extLst>
                      </p:cNvPr>
                      <p:cNvGrpSpPr/>
                      <p:nvPr/>
                    </p:nvGrpSpPr>
                    <p:grpSpPr>
                      <a:xfrm>
                        <a:off x="3430630" y="3141951"/>
                        <a:ext cx="402287" cy="132521"/>
                        <a:chOff x="3028343" y="3141952"/>
                        <a:chExt cx="402287" cy="132521"/>
                      </a:xfrm>
                    </p:grpSpPr>
                    <p:sp>
                      <p:nvSpPr>
                        <p:cNvPr id="2488" name="Rectangle 2487">
                          <a:extLst>
                            <a:ext uri="{FF2B5EF4-FFF2-40B4-BE49-F238E27FC236}">
                              <a16:creationId xmlns:a16="http://schemas.microsoft.com/office/drawing/2014/main" id="{F6042411-696F-45D3-9D19-34CBC6AE1B2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9" name="Rectangle 2488">
                          <a:extLst>
                            <a:ext uri="{FF2B5EF4-FFF2-40B4-BE49-F238E27FC236}">
                              <a16:creationId xmlns:a16="http://schemas.microsoft.com/office/drawing/2014/main" id="{89F735A7-2706-4D13-AD09-969218947E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0" name="Rectangle 2489">
                          <a:extLst>
                            <a:ext uri="{FF2B5EF4-FFF2-40B4-BE49-F238E27FC236}">
                              <a16:creationId xmlns:a16="http://schemas.microsoft.com/office/drawing/2014/main" id="{F2B7A02D-F5FA-45F0-951B-7C9E421992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91" name="Rectangle 2490">
                          <a:extLst>
                            <a:ext uri="{FF2B5EF4-FFF2-40B4-BE49-F238E27FC236}">
                              <a16:creationId xmlns:a16="http://schemas.microsoft.com/office/drawing/2014/main" id="{8D3B4145-5BF7-4F31-8532-FAAFC21CCE7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81" name="Group 2480">
                      <a:extLst>
                        <a:ext uri="{FF2B5EF4-FFF2-40B4-BE49-F238E27FC236}">
                          <a16:creationId xmlns:a16="http://schemas.microsoft.com/office/drawing/2014/main" id="{21E6AA80-BA88-45EA-9A65-C9FCCA7D37E0}"/>
                        </a:ext>
                      </a:extLst>
                    </p:cNvPr>
                    <p:cNvGrpSpPr/>
                    <p:nvPr/>
                  </p:nvGrpSpPr>
                  <p:grpSpPr>
                    <a:xfrm>
                      <a:off x="9482039" y="3362226"/>
                      <a:ext cx="488820" cy="132521"/>
                      <a:chOff x="3028343" y="3141952"/>
                      <a:chExt cx="402287" cy="132521"/>
                    </a:xfrm>
                  </p:grpSpPr>
                  <p:sp>
                    <p:nvSpPr>
                      <p:cNvPr id="2482" name="Rectangle 2481">
                        <a:extLst>
                          <a:ext uri="{FF2B5EF4-FFF2-40B4-BE49-F238E27FC236}">
                            <a16:creationId xmlns:a16="http://schemas.microsoft.com/office/drawing/2014/main" id="{E0B1FDAE-0318-49BC-8F31-D8A1E18BB9C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3" name="Rectangle 2482">
                        <a:extLst>
                          <a:ext uri="{FF2B5EF4-FFF2-40B4-BE49-F238E27FC236}">
                            <a16:creationId xmlns:a16="http://schemas.microsoft.com/office/drawing/2014/main" id="{6FEEDB04-D64A-4BA1-B146-A374694C174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4" name="Rectangle 2483">
                        <a:extLst>
                          <a:ext uri="{FF2B5EF4-FFF2-40B4-BE49-F238E27FC236}">
                            <a16:creationId xmlns:a16="http://schemas.microsoft.com/office/drawing/2014/main" id="{10767BD6-28B5-46B2-80D3-EFBA82804A4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85" name="Rectangle 2484">
                        <a:extLst>
                          <a:ext uri="{FF2B5EF4-FFF2-40B4-BE49-F238E27FC236}">
                            <a16:creationId xmlns:a16="http://schemas.microsoft.com/office/drawing/2014/main" id="{51E43D03-4485-4BD5-A787-D10BBD1DCF3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3" name="Group 2462">
                    <a:extLst>
                      <a:ext uri="{FF2B5EF4-FFF2-40B4-BE49-F238E27FC236}">
                        <a16:creationId xmlns:a16="http://schemas.microsoft.com/office/drawing/2014/main" id="{9B5B4756-175A-4546-B495-C32D47064B6D}"/>
                      </a:ext>
                    </a:extLst>
                  </p:cNvPr>
                  <p:cNvGrpSpPr/>
                  <p:nvPr/>
                </p:nvGrpSpPr>
                <p:grpSpPr>
                  <a:xfrm rot="10800000">
                    <a:off x="10187792" y="3245397"/>
                    <a:ext cx="1466460" cy="132522"/>
                    <a:chOff x="8504399" y="3362226"/>
                    <a:chExt cx="1466460" cy="132522"/>
                  </a:xfrm>
                </p:grpSpPr>
                <p:grpSp>
                  <p:nvGrpSpPr>
                    <p:cNvPr id="2464" name="Group 2463">
                      <a:extLst>
                        <a:ext uri="{FF2B5EF4-FFF2-40B4-BE49-F238E27FC236}">
                          <a16:creationId xmlns:a16="http://schemas.microsoft.com/office/drawing/2014/main" id="{9D6105B2-80CA-4E7E-AF7B-887E395F39D7}"/>
                        </a:ext>
                      </a:extLst>
                    </p:cNvPr>
                    <p:cNvGrpSpPr/>
                    <p:nvPr/>
                  </p:nvGrpSpPr>
                  <p:grpSpPr>
                    <a:xfrm>
                      <a:off x="8504399" y="3362226"/>
                      <a:ext cx="977640" cy="132522"/>
                      <a:chOff x="3028343" y="3141951"/>
                      <a:chExt cx="804574" cy="132522"/>
                    </a:xfrm>
                  </p:grpSpPr>
                  <p:grpSp>
                    <p:nvGrpSpPr>
                      <p:cNvPr id="2470" name="Group 2469">
                        <a:extLst>
                          <a:ext uri="{FF2B5EF4-FFF2-40B4-BE49-F238E27FC236}">
                            <a16:creationId xmlns:a16="http://schemas.microsoft.com/office/drawing/2014/main" id="{39B93158-0E71-4A9C-A52B-ECB3B0A6B77E}"/>
                          </a:ext>
                        </a:extLst>
                      </p:cNvPr>
                      <p:cNvGrpSpPr/>
                      <p:nvPr/>
                    </p:nvGrpSpPr>
                    <p:grpSpPr>
                      <a:xfrm>
                        <a:off x="3028343" y="3141952"/>
                        <a:ext cx="402287" cy="132521"/>
                        <a:chOff x="3028343" y="3141952"/>
                        <a:chExt cx="402287" cy="132521"/>
                      </a:xfrm>
                    </p:grpSpPr>
                    <p:sp>
                      <p:nvSpPr>
                        <p:cNvPr id="2476" name="Rectangle 2475">
                          <a:extLst>
                            <a:ext uri="{FF2B5EF4-FFF2-40B4-BE49-F238E27FC236}">
                              <a16:creationId xmlns:a16="http://schemas.microsoft.com/office/drawing/2014/main" id="{4945BDA4-1130-43D5-A48C-FC4BA82AFD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7" name="Rectangle 2476">
                          <a:extLst>
                            <a:ext uri="{FF2B5EF4-FFF2-40B4-BE49-F238E27FC236}">
                              <a16:creationId xmlns:a16="http://schemas.microsoft.com/office/drawing/2014/main" id="{14DBD744-7B6E-44DC-A214-341F2014BF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8" name="Rectangle 2477">
                          <a:extLst>
                            <a:ext uri="{FF2B5EF4-FFF2-40B4-BE49-F238E27FC236}">
                              <a16:creationId xmlns:a16="http://schemas.microsoft.com/office/drawing/2014/main" id="{F802B5AB-23B4-4304-9A4B-008251ED658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9" name="Rectangle 2478">
                          <a:extLst>
                            <a:ext uri="{FF2B5EF4-FFF2-40B4-BE49-F238E27FC236}">
                              <a16:creationId xmlns:a16="http://schemas.microsoft.com/office/drawing/2014/main" id="{E94B1147-2A6E-4227-8D8B-19E3C613AEB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71" name="Group 2470">
                        <a:extLst>
                          <a:ext uri="{FF2B5EF4-FFF2-40B4-BE49-F238E27FC236}">
                            <a16:creationId xmlns:a16="http://schemas.microsoft.com/office/drawing/2014/main" id="{F32BECC8-E2CF-4423-A359-086E08112A7E}"/>
                          </a:ext>
                        </a:extLst>
                      </p:cNvPr>
                      <p:cNvGrpSpPr/>
                      <p:nvPr/>
                    </p:nvGrpSpPr>
                    <p:grpSpPr>
                      <a:xfrm>
                        <a:off x="3430630" y="3141951"/>
                        <a:ext cx="402287" cy="132521"/>
                        <a:chOff x="3028343" y="3141952"/>
                        <a:chExt cx="402287" cy="132521"/>
                      </a:xfrm>
                    </p:grpSpPr>
                    <p:sp>
                      <p:nvSpPr>
                        <p:cNvPr id="2472" name="Rectangle 2471">
                          <a:extLst>
                            <a:ext uri="{FF2B5EF4-FFF2-40B4-BE49-F238E27FC236}">
                              <a16:creationId xmlns:a16="http://schemas.microsoft.com/office/drawing/2014/main" id="{AAE51386-8DEA-45AE-9F6F-B59C2753881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3" name="Rectangle 2472">
                          <a:extLst>
                            <a:ext uri="{FF2B5EF4-FFF2-40B4-BE49-F238E27FC236}">
                              <a16:creationId xmlns:a16="http://schemas.microsoft.com/office/drawing/2014/main" id="{AFCFEF2B-C371-4A04-B0BE-E93E96C62F9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4" name="Rectangle 2473">
                          <a:extLst>
                            <a:ext uri="{FF2B5EF4-FFF2-40B4-BE49-F238E27FC236}">
                              <a16:creationId xmlns:a16="http://schemas.microsoft.com/office/drawing/2014/main" id="{A3C476DA-45DA-4497-BA91-ED991B933A9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75" name="Rectangle 2474">
                          <a:extLst>
                            <a:ext uri="{FF2B5EF4-FFF2-40B4-BE49-F238E27FC236}">
                              <a16:creationId xmlns:a16="http://schemas.microsoft.com/office/drawing/2014/main" id="{6D494C69-66C6-4D2C-9930-A74489D5D9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65" name="Group 2464">
                      <a:extLst>
                        <a:ext uri="{FF2B5EF4-FFF2-40B4-BE49-F238E27FC236}">
                          <a16:creationId xmlns:a16="http://schemas.microsoft.com/office/drawing/2014/main" id="{3B8B51BA-7CE6-47BF-84D7-DA16C917F16B}"/>
                        </a:ext>
                      </a:extLst>
                    </p:cNvPr>
                    <p:cNvGrpSpPr/>
                    <p:nvPr/>
                  </p:nvGrpSpPr>
                  <p:grpSpPr>
                    <a:xfrm>
                      <a:off x="9482039" y="3362226"/>
                      <a:ext cx="488820" cy="132521"/>
                      <a:chOff x="3028343" y="3141952"/>
                      <a:chExt cx="402287" cy="132521"/>
                    </a:xfrm>
                  </p:grpSpPr>
                  <p:sp>
                    <p:nvSpPr>
                      <p:cNvPr id="2466" name="Rectangle 2465">
                        <a:extLst>
                          <a:ext uri="{FF2B5EF4-FFF2-40B4-BE49-F238E27FC236}">
                            <a16:creationId xmlns:a16="http://schemas.microsoft.com/office/drawing/2014/main" id="{41A1FCC7-0E1F-4789-B79D-C24F66DFDAA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7" name="Rectangle 2466">
                        <a:extLst>
                          <a:ext uri="{FF2B5EF4-FFF2-40B4-BE49-F238E27FC236}">
                            <a16:creationId xmlns:a16="http://schemas.microsoft.com/office/drawing/2014/main" id="{E8F54879-E3EC-4136-ACA5-EF1BB1AC099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8" name="Rectangle 2467">
                        <a:extLst>
                          <a:ext uri="{FF2B5EF4-FFF2-40B4-BE49-F238E27FC236}">
                            <a16:creationId xmlns:a16="http://schemas.microsoft.com/office/drawing/2014/main" id="{E6FD03AC-45F7-4940-81AF-797030F2FD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9" name="Rectangle 2468">
                        <a:extLst>
                          <a:ext uri="{FF2B5EF4-FFF2-40B4-BE49-F238E27FC236}">
                            <a16:creationId xmlns:a16="http://schemas.microsoft.com/office/drawing/2014/main" id="{C4CEB89E-4F71-4333-8A64-67DC3947811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427" name="Group 2426">
                  <a:extLst>
                    <a:ext uri="{FF2B5EF4-FFF2-40B4-BE49-F238E27FC236}">
                      <a16:creationId xmlns:a16="http://schemas.microsoft.com/office/drawing/2014/main" id="{AF9D3197-BE85-48BE-805D-59EE51BF301E}"/>
                    </a:ext>
                  </a:extLst>
                </p:cNvPr>
                <p:cNvGrpSpPr/>
                <p:nvPr/>
              </p:nvGrpSpPr>
              <p:grpSpPr>
                <a:xfrm>
                  <a:off x="9200711" y="3402854"/>
                  <a:ext cx="2442225" cy="132768"/>
                  <a:chOff x="9212027" y="3245397"/>
                  <a:chExt cx="2442225" cy="132768"/>
                </a:xfrm>
              </p:grpSpPr>
              <p:grpSp>
                <p:nvGrpSpPr>
                  <p:cNvPr id="2428" name="Group 2427">
                    <a:extLst>
                      <a:ext uri="{FF2B5EF4-FFF2-40B4-BE49-F238E27FC236}">
                        <a16:creationId xmlns:a16="http://schemas.microsoft.com/office/drawing/2014/main" id="{67BD6552-3EF1-4A86-81B9-071B273FE626}"/>
                      </a:ext>
                    </a:extLst>
                  </p:cNvPr>
                  <p:cNvGrpSpPr/>
                  <p:nvPr/>
                </p:nvGrpSpPr>
                <p:grpSpPr>
                  <a:xfrm rot="10800000">
                    <a:off x="9212027" y="3245643"/>
                    <a:ext cx="1466460" cy="132522"/>
                    <a:chOff x="8504399" y="3362226"/>
                    <a:chExt cx="1466460" cy="132522"/>
                  </a:xfrm>
                </p:grpSpPr>
                <p:grpSp>
                  <p:nvGrpSpPr>
                    <p:cNvPr id="2446" name="Group 2445">
                      <a:extLst>
                        <a:ext uri="{FF2B5EF4-FFF2-40B4-BE49-F238E27FC236}">
                          <a16:creationId xmlns:a16="http://schemas.microsoft.com/office/drawing/2014/main" id="{F9C2B519-D2B4-44FB-94A0-CFAB3AB02912}"/>
                        </a:ext>
                      </a:extLst>
                    </p:cNvPr>
                    <p:cNvGrpSpPr/>
                    <p:nvPr/>
                  </p:nvGrpSpPr>
                  <p:grpSpPr>
                    <a:xfrm>
                      <a:off x="8504399" y="3362226"/>
                      <a:ext cx="977640" cy="132522"/>
                      <a:chOff x="3028343" y="3141951"/>
                      <a:chExt cx="804574" cy="132522"/>
                    </a:xfrm>
                  </p:grpSpPr>
                  <p:grpSp>
                    <p:nvGrpSpPr>
                      <p:cNvPr id="2452" name="Group 2451">
                        <a:extLst>
                          <a:ext uri="{FF2B5EF4-FFF2-40B4-BE49-F238E27FC236}">
                            <a16:creationId xmlns:a16="http://schemas.microsoft.com/office/drawing/2014/main" id="{222E953E-1066-472A-BA22-E8A0CC4B3736}"/>
                          </a:ext>
                        </a:extLst>
                      </p:cNvPr>
                      <p:cNvGrpSpPr/>
                      <p:nvPr/>
                    </p:nvGrpSpPr>
                    <p:grpSpPr>
                      <a:xfrm>
                        <a:off x="3028343" y="3141952"/>
                        <a:ext cx="402287" cy="132521"/>
                        <a:chOff x="3028343" y="3141952"/>
                        <a:chExt cx="402287" cy="132521"/>
                      </a:xfrm>
                    </p:grpSpPr>
                    <p:sp>
                      <p:nvSpPr>
                        <p:cNvPr id="2458" name="Rectangle 2457">
                          <a:extLst>
                            <a:ext uri="{FF2B5EF4-FFF2-40B4-BE49-F238E27FC236}">
                              <a16:creationId xmlns:a16="http://schemas.microsoft.com/office/drawing/2014/main" id="{401656C4-C552-4D9E-B5DA-D5EA18BAC46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9" name="Rectangle 2458">
                          <a:extLst>
                            <a:ext uri="{FF2B5EF4-FFF2-40B4-BE49-F238E27FC236}">
                              <a16:creationId xmlns:a16="http://schemas.microsoft.com/office/drawing/2014/main" id="{9B754C35-D56F-4C61-B677-12159690CD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0" name="Rectangle 2459">
                          <a:extLst>
                            <a:ext uri="{FF2B5EF4-FFF2-40B4-BE49-F238E27FC236}">
                              <a16:creationId xmlns:a16="http://schemas.microsoft.com/office/drawing/2014/main" id="{D96F2D9A-1A02-4506-8737-80B559673894}"/>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61" name="Rectangle 2460">
                          <a:extLst>
                            <a:ext uri="{FF2B5EF4-FFF2-40B4-BE49-F238E27FC236}">
                              <a16:creationId xmlns:a16="http://schemas.microsoft.com/office/drawing/2014/main" id="{2CB6BF0A-7637-4BF7-915A-CC5728EA5E2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53" name="Group 2452">
                        <a:extLst>
                          <a:ext uri="{FF2B5EF4-FFF2-40B4-BE49-F238E27FC236}">
                            <a16:creationId xmlns:a16="http://schemas.microsoft.com/office/drawing/2014/main" id="{DD4D3478-4587-404E-BBB7-4D1B9549798E}"/>
                          </a:ext>
                        </a:extLst>
                      </p:cNvPr>
                      <p:cNvGrpSpPr/>
                      <p:nvPr/>
                    </p:nvGrpSpPr>
                    <p:grpSpPr>
                      <a:xfrm>
                        <a:off x="3430630" y="3141951"/>
                        <a:ext cx="402287" cy="132521"/>
                        <a:chOff x="3028343" y="3141952"/>
                        <a:chExt cx="402287" cy="132521"/>
                      </a:xfrm>
                    </p:grpSpPr>
                    <p:sp>
                      <p:nvSpPr>
                        <p:cNvPr id="2454" name="Rectangle 2453">
                          <a:extLst>
                            <a:ext uri="{FF2B5EF4-FFF2-40B4-BE49-F238E27FC236}">
                              <a16:creationId xmlns:a16="http://schemas.microsoft.com/office/drawing/2014/main" id="{C3ABA85D-C706-4CE7-89C6-14511055660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5" name="Rectangle 2454">
                          <a:extLst>
                            <a:ext uri="{FF2B5EF4-FFF2-40B4-BE49-F238E27FC236}">
                              <a16:creationId xmlns:a16="http://schemas.microsoft.com/office/drawing/2014/main" id="{B6A1AAE6-3C31-458D-ADD4-8709060CD9C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6" name="Rectangle 2455">
                          <a:extLst>
                            <a:ext uri="{FF2B5EF4-FFF2-40B4-BE49-F238E27FC236}">
                              <a16:creationId xmlns:a16="http://schemas.microsoft.com/office/drawing/2014/main" id="{66DD906A-58ED-4298-93AF-C22D7E1946A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7" name="Rectangle 2456">
                          <a:extLst>
                            <a:ext uri="{FF2B5EF4-FFF2-40B4-BE49-F238E27FC236}">
                              <a16:creationId xmlns:a16="http://schemas.microsoft.com/office/drawing/2014/main" id="{5AAF9C94-EBD8-4AD4-A6FE-F6D4D6C1E0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47" name="Group 2446">
                      <a:extLst>
                        <a:ext uri="{FF2B5EF4-FFF2-40B4-BE49-F238E27FC236}">
                          <a16:creationId xmlns:a16="http://schemas.microsoft.com/office/drawing/2014/main" id="{B57E9852-F406-41CF-9D7D-735ED3D91932}"/>
                        </a:ext>
                      </a:extLst>
                    </p:cNvPr>
                    <p:cNvGrpSpPr/>
                    <p:nvPr/>
                  </p:nvGrpSpPr>
                  <p:grpSpPr>
                    <a:xfrm>
                      <a:off x="9482039" y="3362226"/>
                      <a:ext cx="488820" cy="132521"/>
                      <a:chOff x="3028343" y="3141952"/>
                      <a:chExt cx="402287" cy="132521"/>
                    </a:xfrm>
                  </p:grpSpPr>
                  <p:sp>
                    <p:nvSpPr>
                      <p:cNvPr id="2448" name="Rectangle 2447">
                        <a:extLst>
                          <a:ext uri="{FF2B5EF4-FFF2-40B4-BE49-F238E27FC236}">
                            <a16:creationId xmlns:a16="http://schemas.microsoft.com/office/drawing/2014/main" id="{AEA8A978-2E6C-4AE5-B023-2C3FAE07D57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9" name="Rectangle 2448">
                        <a:extLst>
                          <a:ext uri="{FF2B5EF4-FFF2-40B4-BE49-F238E27FC236}">
                            <a16:creationId xmlns:a16="http://schemas.microsoft.com/office/drawing/2014/main" id="{A2B7CE8F-D56F-4101-A3CA-10A66383494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0" name="Rectangle 2449">
                        <a:extLst>
                          <a:ext uri="{FF2B5EF4-FFF2-40B4-BE49-F238E27FC236}">
                            <a16:creationId xmlns:a16="http://schemas.microsoft.com/office/drawing/2014/main" id="{AB315004-4D30-4E85-AE9B-9A18B0B40F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51" name="Rectangle 2450">
                        <a:extLst>
                          <a:ext uri="{FF2B5EF4-FFF2-40B4-BE49-F238E27FC236}">
                            <a16:creationId xmlns:a16="http://schemas.microsoft.com/office/drawing/2014/main" id="{E3D855B1-859B-415E-8D45-42DFFB409E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29" name="Group 2428">
                    <a:extLst>
                      <a:ext uri="{FF2B5EF4-FFF2-40B4-BE49-F238E27FC236}">
                        <a16:creationId xmlns:a16="http://schemas.microsoft.com/office/drawing/2014/main" id="{7FE03E91-0BC6-4CC8-AD0E-1325CBF8F214}"/>
                      </a:ext>
                    </a:extLst>
                  </p:cNvPr>
                  <p:cNvGrpSpPr/>
                  <p:nvPr/>
                </p:nvGrpSpPr>
                <p:grpSpPr>
                  <a:xfrm rot="10800000">
                    <a:off x="10187792" y="3245397"/>
                    <a:ext cx="1466460" cy="132522"/>
                    <a:chOff x="8504399" y="3362226"/>
                    <a:chExt cx="1466460" cy="132522"/>
                  </a:xfrm>
                </p:grpSpPr>
                <p:grpSp>
                  <p:nvGrpSpPr>
                    <p:cNvPr id="2430" name="Group 2429">
                      <a:extLst>
                        <a:ext uri="{FF2B5EF4-FFF2-40B4-BE49-F238E27FC236}">
                          <a16:creationId xmlns:a16="http://schemas.microsoft.com/office/drawing/2014/main" id="{38F60263-6326-480B-8C9F-735B2E5E8AF0}"/>
                        </a:ext>
                      </a:extLst>
                    </p:cNvPr>
                    <p:cNvGrpSpPr/>
                    <p:nvPr/>
                  </p:nvGrpSpPr>
                  <p:grpSpPr>
                    <a:xfrm>
                      <a:off x="8504399" y="3362226"/>
                      <a:ext cx="977640" cy="132522"/>
                      <a:chOff x="3028343" y="3141951"/>
                      <a:chExt cx="804574" cy="132522"/>
                    </a:xfrm>
                  </p:grpSpPr>
                  <p:grpSp>
                    <p:nvGrpSpPr>
                      <p:cNvPr id="2436" name="Group 2435">
                        <a:extLst>
                          <a:ext uri="{FF2B5EF4-FFF2-40B4-BE49-F238E27FC236}">
                            <a16:creationId xmlns:a16="http://schemas.microsoft.com/office/drawing/2014/main" id="{31820564-64B4-475E-8410-C6ED88407C80}"/>
                          </a:ext>
                        </a:extLst>
                      </p:cNvPr>
                      <p:cNvGrpSpPr/>
                      <p:nvPr/>
                    </p:nvGrpSpPr>
                    <p:grpSpPr>
                      <a:xfrm>
                        <a:off x="3028343" y="3141952"/>
                        <a:ext cx="402287" cy="132521"/>
                        <a:chOff x="3028343" y="3141952"/>
                        <a:chExt cx="402287" cy="132521"/>
                      </a:xfrm>
                    </p:grpSpPr>
                    <p:sp>
                      <p:nvSpPr>
                        <p:cNvPr id="2442" name="Rectangle 2441">
                          <a:extLst>
                            <a:ext uri="{FF2B5EF4-FFF2-40B4-BE49-F238E27FC236}">
                              <a16:creationId xmlns:a16="http://schemas.microsoft.com/office/drawing/2014/main" id="{D4632A5E-EB1C-4CAB-8E0B-D8FA305634A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3" name="Rectangle 2442">
                          <a:extLst>
                            <a:ext uri="{FF2B5EF4-FFF2-40B4-BE49-F238E27FC236}">
                              <a16:creationId xmlns:a16="http://schemas.microsoft.com/office/drawing/2014/main" id="{0019948A-0FB2-4D12-936C-8CBDC901C16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4" name="Rectangle 2443">
                          <a:extLst>
                            <a:ext uri="{FF2B5EF4-FFF2-40B4-BE49-F238E27FC236}">
                              <a16:creationId xmlns:a16="http://schemas.microsoft.com/office/drawing/2014/main" id="{2F6A0722-B036-4FE1-BAFE-D88617AF4F6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5" name="Rectangle 2444">
                          <a:extLst>
                            <a:ext uri="{FF2B5EF4-FFF2-40B4-BE49-F238E27FC236}">
                              <a16:creationId xmlns:a16="http://schemas.microsoft.com/office/drawing/2014/main" id="{D0F03325-D7D8-439B-A2D3-3BACEC1711E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37" name="Group 2436">
                        <a:extLst>
                          <a:ext uri="{FF2B5EF4-FFF2-40B4-BE49-F238E27FC236}">
                            <a16:creationId xmlns:a16="http://schemas.microsoft.com/office/drawing/2014/main" id="{B01BC768-F12D-4C4B-8D1C-63CC5AB53544}"/>
                          </a:ext>
                        </a:extLst>
                      </p:cNvPr>
                      <p:cNvGrpSpPr/>
                      <p:nvPr/>
                    </p:nvGrpSpPr>
                    <p:grpSpPr>
                      <a:xfrm>
                        <a:off x="3430630" y="3141951"/>
                        <a:ext cx="402287" cy="132521"/>
                        <a:chOff x="3028343" y="3141952"/>
                        <a:chExt cx="402287" cy="132521"/>
                      </a:xfrm>
                    </p:grpSpPr>
                    <p:sp>
                      <p:nvSpPr>
                        <p:cNvPr id="2438" name="Rectangle 2437">
                          <a:extLst>
                            <a:ext uri="{FF2B5EF4-FFF2-40B4-BE49-F238E27FC236}">
                              <a16:creationId xmlns:a16="http://schemas.microsoft.com/office/drawing/2014/main" id="{01EB0F20-6BB9-4D02-949A-3FCF917B07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9" name="Rectangle 2438">
                          <a:extLst>
                            <a:ext uri="{FF2B5EF4-FFF2-40B4-BE49-F238E27FC236}">
                              <a16:creationId xmlns:a16="http://schemas.microsoft.com/office/drawing/2014/main" id="{45F71E01-B29B-4AFD-B6C2-7290364A5D7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0" name="Rectangle 2439">
                          <a:extLst>
                            <a:ext uri="{FF2B5EF4-FFF2-40B4-BE49-F238E27FC236}">
                              <a16:creationId xmlns:a16="http://schemas.microsoft.com/office/drawing/2014/main" id="{0050FCEF-70D5-4C34-B4F2-314794B6490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41" name="Rectangle 2440">
                          <a:extLst>
                            <a:ext uri="{FF2B5EF4-FFF2-40B4-BE49-F238E27FC236}">
                              <a16:creationId xmlns:a16="http://schemas.microsoft.com/office/drawing/2014/main" id="{F47B599D-0CD8-48E7-933F-CC2826B541B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31" name="Group 2430">
                      <a:extLst>
                        <a:ext uri="{FF2B5EF4-FFF2-40B4-BE49-F238E27FC236}">
                          <a16:creationId xmlns:a16="http://schemas.microsoft.com/office/drawing/2014/main" id="{87DF1C88-2A81-481C-9740-C28C5CF0ADE9}"/>
                        </a:ext>
                      </a:extLst>
                    </p:cNvPr>
                    <p:cNvGrpSpPr/>
                    <p:nvPr/>
                  </p:nvGrpSpPr>
                  <p:grpSpPr>
                    <a:xfrm>
                      <a:off x="9482039" y="3362226"/>
                      <a:ext cx="488820" cy="132521"/>
                      <a:chOff x="3028343" y="3141952"/>
                      <a:chExt cx="402287" cy="132521"/>
                    </a:xfrm>
                  </p:grpSpPr>
                  <p:sp>
                    <p:nvSpPr>
                      <p:cNvPr id="2432" name="Rectangle 2431">
                        <a:extLst>
                          <a:ext uri="{FF2B5EF4-FFF2-40B4-BE49-F238E27FC236}">
                            <a16:creationId xmlns:a16="http://schemas.microsoft.com/office/drawing/2014/main" id="{991EBCE1-D667-48C9-8A6E-961D720CC5F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3" name="Rectangle 2432">
                        <a:extLst>
                          <a:ext uri="{FF2B5EF4-FFF2-40B4-BE49-F238E27FC236}">
                            <a16:creationId xmlns:a16="http://schemas.microsoft.com/office/drawing/2014/main" id="{97B1D6F0-AC3C-42AB-BAC6-7FE432606BD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4" name="Rectangle 2433">
                        <a:extLst>
                          <a:ext uri="{FF2B5EF4-FFF2-40B4-BE49-F238E27FC236}">
                            <a16:creationId xmlns:a16="http://schemas.microsoft.com/office/drawing/2014/main" id="{04936B9D-273C-4E9B-B763-79A4757150D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35" name="Rectangle 2434">
                        <a:extLst>
                          <a:ext uri="{FF2B5EF4-FFF2-40B4-BE49-F238E27FC236}">
                            <a16:creationId xmlns:a16="http://schemas.microsoft.com/office/drawing/2014/main" id="{EB6A0DA2-6113-4930-91D8-58F86700547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6" name="Group 1855">
              <a:extLst>
                <a:ext uri="{FF2B5EF4-FFF2-40B4-BE49-F238E27FC236}">
                  <a16:creationId xmlns:a16="http://schemas.microsoft.com/office/drawing/2014/main" id="{66B673BC-A85A-46AC-9469-371E4A650E58}"/>
                </a:ext>
              </a:extLst>
            </p:cNvPr>
            <p:cNvGrpSpPr/>
            <p:nvPr/>
          </p:nvGrpSpPr>
          <p:grpSpPr>
            <a:xfrm>
              <a:off x="9158313" y="3629069"/>
              <a:ext cx="2711556" cy="366260"/>
              <a:chOff x="9200711" y="3402854"/>
              <a:chExt cx="2711556" cy="366260"/>
            </a:xfrm>
          </p:grpSpPr>
          <p:grpSp>
            <p:nvGrpSpPr>
              <p:cNvPr id="2140" name="Group 2139">
                <a:extLst>
                  <a:ext uri="{FF2B5EF4-FFF2-40B4-BE49-F238E27FC236}">
                    <a16:creationId xmlns:a16="http://schemas.microsoft.com/office/drawing/2014/main" id="{6040D6C5-FCF0-4A77-9CF6-776A25A88D0E}"/>
                  </a:ext>
                </a:extLst>
              </p:cNvPr>
              <p:cNvGrpSpPr/>
              <p:nvPr/>
            </p:nvGrpSpPr>
            <p:grpSpPr>
              <a:xfrm>
                <a:off x="9353111" y="3540262"/>
                <a:ext cx="2559156" cy="228852"/>
                <a:chOff x="9200711" y="3402854"/>
                <a:chExt cx="2559156" cy="228852"/>
              </a:xfrm>
            </p:grpSpPr>
            <p:grpSp>
              <p:nvGrpSpPr>
                <p:cNvPr id="2282" name="Group 2281">
                  <a:extLst>
                    <a:ext uri="{FF2B5EF4-FFF2-40B4-BE49-F238E27FC236}">
                      <a16:creationId xmlns:a16="http://schemas.microsoft.com/office/drawing/2014/main" id="{1987999B-7223-45F2-AB6B-BA8EDF676F8B}"/>
                    </a:ext>
                  </a:extLst>
                </p:cNvPr>
                <p:cNvGrpSpPr/>
                <p:nvPr/>
              </p:nvGrpSpPr>
              <p:grpSpPr>
                <a:xfrm>
                  <a:off x="9317642" y="3498938"/>
                  <a:ext cx="2442225" cy="132768"/>
                  <a:chOff x="9212027" y="3245397"/>
                  <a:chExt cx="2442225" cy="132768"/>
                </a:xfrm>
              </p:grpSpPr>
              <p:grpSp>
                <p:nvGrpSpPr>
                  <p:cNvPr id="2388" name="Group 2387">
                    <a:extLst>
                      <a:ext uri="{FF2B5EF4-FFF2-40B4-BE49-F238E27FC236}">
                        <a16:creationId xmlns:a16="http://schemas.microsoft.com/office/drawing/2014/main" id="{B038456A-8401-4F91-AF97-284B2914E092}"/>
                      </a:ext>
                    </a:extLst>
                  </p:cNvPr>
                  <p:cNvGrpSpPr/>
                  <p:nvPr/>
                </p:nvGrpSpPr>
                <p:grpSpPr>
                  <a:xfrm rot="10800000">
                    <a:off x="9212027" y="3245643"/>
                    <a:ext cx="1466460" cy="132522"/>
                    <a:chOff x="8504399" y="3362226"/>
                    <a:chExt cx="1466460" cy="132522"/>
                  </a:xfrm>
                </p:grpSpPr>
                <p:grpSp>
                  <p:nvGrpSpPr>
                    <p:cNvPr id="2406" name="Group 2405">
                      <a:extLst>
                        <a:ext uri="{FF2B5EF4-FFF2-40B4-BE49-F238E27FC236}">
                          <a16:creationId xmlns:a16="http://schemas.microsoft.com/office/drawing/2014/main" id="{19468C8A-A224-40C4-A653-8F8172C6EE37}"/>
                        </a:ext>
                      </a:extLst>
                    </p:cNvPr>
                    <p:cNvGrpSpPr/>
                    <p:nvPr/>
                  </p:nvGrpSpPr>
                  <p:grpSpPr>
                    <a:xfrm>
                      <a:off x="8504399" y="3362226"/>
                      <a:ext cx="977640" cy="132522"/>
                      <a:chOff x="3028343" y="3141951"/>
                      <a:chExt cx="804574" cy="132522"/>
                    </a:xfrm>
                  </p:grpSpPr>
                  <p:grpSp>
                    <p:nvGrpSpPr>
                      <p:cNvPr id="2412" name="Group 2411">
                        <a:extLst>
                          <a:ext uri="{FF2B5EF4-FFF2-40B4-BE49-F238E27FC236}">
                            <a16:creationId xmlns:a16="http://schemas.microsoft.com/office/drawing/2014/main" id="{C246542A-B776-49C0-8EAE-EAE4533235BE}"/>
                          </a:ext>
                        </a:extLst>
                      </p:cNvPr>
                      <p:cNvGrpSpPr/>
                      <p:nvPr/>
                    </p:nvGrpSpPr>
                    <p:grpSpPr>
                      <a:xfrm>
                        <a:off x="3028343" y="3141952"/>
                        <a:ext cx="402287" cy="132521"/>
                        <a:chOff x="3028343" y="3141952"/>
                        <a:chExt cx="402287" cy="132521"/>
                      </a:xfrm>
                    </p:grpSpPr>
                    <p:sp>
                      <p:nvSpPr>
                        <p:cNvPr id="2418" name="Rectangle 2417">
                          <a:extLst>
                            <a:ext uri="{FF2B5EF4-FFF2-40B4-BE49-F238E27FC236}">
                              <a16:creationId xmlns:a16="http://schemas.microsoft.com/office/drawing/2014/main" id="{A2793875-D63F-4A99-B205-4681A0CFD46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9" name="Rectangle 2418">
                          <a:extLst>
                            <a:ext uri="{FF2B5EF4-FFF2-40B4-BE49-F238E27FC236}">
                              <a16:creationId xmlns:a16="http://schemas.microsoft.com/office/drawing/2014/main" id="{A1BBB90D-2E35-43D8-B29C-937AB2E5A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0" name="Rectangle 2419">
                          <a:extLst>
                            <a:ext uri="{FF2B5EF4-FFF2-40B4-BE49-F238E27FC236}">
                              <a16:creationId xmlns:a16="http://schemas.microsoft.com/office/drawing/2014/main" id="{0D3E5E7E-B909-4639-8A83-35EFDC7F91C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21" name="Rectangle 2420">
                          <a:extLst>
                            <a:ext uri="{FF2B5EF4-FFF2-40B4-BE49-F238E27FC236}">
                              <a16:creationId xmlns:a16="http://schemas.microsoft.com/office/drawing/2014/main" id="{7FF6C4E6-5D86-4A2C-9EEE-C007BF490F6D}"/>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413" name="Group 2412">
                        <a:extLst>
                          <a:ext uri="{FF2B5EF4-FFF2-40B4-BE49-F238E27FC236}">
                            <a16:creationId xmlns:a16="http://schemas.microsoft.com/office/drawing/2014/main" id="{06E8DAB9-B187-4F89-986D-CDAC131A4CC5}"/>
                          </a:ext>
                        </a:extLst>
                      </p:cNvPr>
                      <p:cNvGrpSpPr/>
                      <p:nvPr/>
                    </p:nvGrpSpPr>
                    <p:grpSpPr>
                      <a:xfrm>
                        <a:off x="3430630" y="3141951"/>
                        <a:ext cx="402287" cy="132521"/>
                        <a:chOff x="3028343" y="3141952"/>
                        <a:chExt cx="402287" cy="132521"/>
                      </a:xfrm>
                    </p:grpSpPr>
                    <p:sp>
                      <p:nvSpPr>
                        <p:cNvPr id="2414" name="Rectangle 2413">
                          <a:extLst>
                            <a:ext uri="{FF2B5EF4-FFF2-40B4-BE49-F238E27FC236}">
                              <a16:creationId xmlns:a16="http://schemas.microsoft.com/office/drawing/2014/main" id="{13B17CA1-A663-4345-81F0-70152CCFD6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5" name="Rectangle 2414">
                          <a:extLst>
                            <a:ext uri="{FF2B5EF4-FFF2-40B4-BE49-F238E27FC236}">
                              <a16:creationId xmlns:a16="http://schemas.microsoft.com/office/drawing/2014/main" id="{49ADFD8F-FA07-45BE-AA87-87B74CB2921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6" name="Rectangle 2415">
                          <a:extLst>
                            <a:ext uri="{FF2B5EF4-FFF2-40B4-BE49-F238E27FC236}">
                              <a16:creationId xmlns:a16="http://schemas.microsoft.com/office/drawing/2014/main" id="{6E1FD305-68E4-4D2F-BAC2-6697B5F471E2}"/>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7" name="Rectangle 2416">
                          <a:extLst>
                            <a:ext uri="{FF2B5EF4-FFF2-40B4-BE49-F238E27FC236}">
                              <a16:creationId xmlns:a16="http://schemas.microsoft.com/office/drawing/2014/main" id="{71BFF10E-5F2A-4BB1-BFF5-6BF8D791B9A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407" name="Group 2406">
                      <a:extLst>
                        <a:ext uri="{FF2B5EF4-FFF2-40B4-BE49-F238E27FC236}">
                          <a16:creationId xmlns:a16="http://schemas.microsoft.com/office/drawing/2014/main" id="{DCEC5011-D980-4025-BC37-B1D78241DE3E}"/>
                        </a:ext>
                      </a:extLst>
                    </p:cNvPr>
                    <p:cNvGrpSpPr/>
                    <p:nvPr/>
                  </p:nvGrpSpPr>
                  <p:grpSpPr>
                    <a:xfrm>
                      <a:off x="9482039" y="3362226"/>
                      <a:ext cx="488820" cy="132521"/>
                      <a:chOff x="3028343" y="3141952"/>
                      <a:chExt cx="402287" cy="132521"/>
                    </a:xfrm>
                  </p:grpSpPr>
                  <p:sp>
                    <p:nvSpPr>
                      <p:cNvPr id="2408" name="Rectangle 2407">
                        <a:extLst>
                          <a:ext uri="{FF2B5EF4-FFF2-40B4-BE49-F238E27FC236}">
                            <a16:creationId xmlns:a16="http://schemas.microsoft.com/office/drawing/2014/main" id="{43572CB8-5606-43B6-B891-F6EB87E8A8F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9" name="Rectangle 2408">
                        <a:extLst>
                          <a:ext uri="{FF2B5EF4-FFF2-40B4-BE49-F238E27FC236}">
                            <a16:creationId xmlns:a16="http://schemas.microsoft.com/office/drawing/2014/main" id="{EA966F9F-EFCA-400B-A9EA-E493CC891F4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0" name="Rectangle 2409">
                        <a:extLst>
                          <a:ext uri="{FF2B5EF4-FFF2-40B4-BE49-F238E27FC236}">
                            <a16:creationId xmlns:a16="http://schemas.microsoft.com/office/drawing/2014/main" id="{4AB43122-1DA9-4C35-B8A7-516CC1B5BA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11" name="Rectangle 2410">
                        <a:extLst>
                          <a:ext uri="{FF2B5EF4-FFF2-40B4-BE49-F238E27FC236}">
                            <a16:creationId xmlns:a16="http://schemas.microsoft.com/office/drawing/2014/main" id="{523723E4-8968-4CA5-B585-D9C7DCBDC7B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89" name="Group 2388">
                    <a:extLst>
                      <a:ext uri="{FF2B5EF4-FFF2-40B4-BE49-F238E27FC236}">
                        <a16:creationId xmlns:a16="http://schemas.microsoft.com/office/drawing/2014/main" id="{FB8A0F6A-5951-4476-B0F9-7FA6D97F1379}"/>
                      </a:ext>
                    </a:extLst>
                  </p:cNvPr>
                  <p:cNvGrpSpPr/>
                  <p:nvPr/>
                </p:nvGrpSpPr>
                <p:grpSpPr>
                  <a:xfrm rot="10800000">
                    <a:off x="10187792" y="3245397"/>
                    <a:ext cx="1466460" cy="132522"/>
                    <a:chOff x="8504399" y="3362226"/>
                    <a:chExt cx="1466460" cy="132522"/>
                  </a:xfrm>
                </p:grpSpPr>
                <p:grpSp>
                  <p:nvGrpSpPr>
                    <p:cNvPr id="2390" name="Group 2389">
                      <a:extLst>
                        <a:ext uri="{FF2B5EF4-FFF2-40B4-BE49-F238E27FC236}">
                          <a16:creationId xmlns:a16="http://schemas.microsoft.com/office/drawing/2014/main" id="{33077584-84D6-447D-B333-4E2456F5D93C}"/>
                        </a:ext>
                      </a:extLst>
                    </p:cNvPr>
                    <p:cNvGrpSpPr/>
                    <p:nvPr/>
                  </p:nvGrpSpPr>
                  <p:grpSpPr>
                    <a:xfrm>
                      <a:off x="8504399" y="3362226"/>
                      <a:ext cx="977640" cy="132522"/>
                      <a:chOff x="3028343" y="3141951"/>
                      <a:chExt cx="804574" cy="132522"/>
                    </a:xfrm>
                  </p:grpSpPr>
                  <p:grpSp>
                    <p:nvGrpSpPr>
                      <p:cNvPr id="2396" name="Group 2395">
                        <a:extLst>
                          <a:ext uri="{FF2B5EF4-FFF2-40B4-BE49-F238E27FC236}">
                            <a16:creationId xmlns:a16="http://schemas.microsoft.com/office/drawing/2014/main" id="{BD166DBB-CEF6-4CB7-8E8A-5B8E535EA635}"/>
                          </a:ext>
                        </a:extLst>
                      </p:cNvPr>
                      <p:cNvGrpSpPr/>
                      <p:nvPr/>
                    </p:nvGrpSpPr>
                    <p:grpSpPr>
                      <a:xfrm>
                        <a:off x="3028343" y="3141952"/>
                        <a:ext cx="402287" cy="132521"/>
                        <a:chOff x="3028343" y="3141952"/>
                        <a:chExt cx="402287" cy="132521"/>
                      </a:xfrm>
                    </p:grpSpPr>
                    <p:sp>
                      <p:nvSpPr>
                        <p:cNvPr id="2402" name="Rectangle 2401">
                          <a:extLst>
                            <a:ext uri="{FF2B5EF4-FFF2-40B4-BE49-F238E27FC236}">
                              <a16:creationId xmlns:a16="http://schemas.microsoft.com/office/drawing/2014/main" id="{97B8698E-F8C3-47DA-87CA-26209B42428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3" name="Rectangle 2402">
                          <a:extLst>
                            <a:ext uri="{FF2B5EF4-FFF2-40B4-BE49-F238E27FC236}">
                              <a16:creationId xmlns:a16="http://schemas.microsoft.com/office/drawing/2014/main" id="{D45C0A9A-53F7-46BE-9B79-117AD62E5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4" name="Rectangle 2403">
                          <a:extLst>
                            <a:ext uri="{FF2B5EF4-FFF2-40B4-BE49-F238E27FC236}">
                              <a16:creationId xmlns:a16="http://schemas.microsoft.com/office/drawing/2014/main" id="{A832510C-2ECD-4364-8042-9059D0491F9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5" name="Rectangle 2404">
                          <a:extLst>
                            <a:ext uri="{FF2B5EF4-FFF2-40B4-BE49-F238E27FC236}">
                              <a16:creationId xmlns:a16="http://schemas.microsoft.com/office/drawing/2014/main" id="{18FA85E8-11CE-4771-AF0E-F3B6C4F4B24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97" name="Group 2396">
                        <a:extLst>
                          <a:ext uri="{FF2B5EF4-FFF2-40B4-BE49-F238E27FC236}">
                            <a16:creationId xmlns:a16="http://schemas.microsoft.com/office/drawing/2014/main" id="{209FC46B-562E-4FDC-A26B-C3B9EF180E66}"/>
                          </a:ext>
                        </a:extLst>
                      </p:cNvPr>
                      <p:cNvGrpSpPr/>
                      <p:nvPr/>
                    </p:nvGrpSpPr>
                    <p:grpSpPr>
                      <a:xfrm>
                        <a:off x="3430630" y="3141951"/>
                        <a:ext cx="402287" cy="132521"/>
                        <a:chOff x="3028343" y="3141952"/>
                        <a:chExt cx="402287" cy="132521"/>
                      </a:xfrm>
                    </p:grpSpPr>
                    <p:sp>
                      <p:nvSpPr>
                        <p:cNvPr id="2398" name="Rectangle 2397">
                          <a:extLst>
                            <a:ext uri="{FF2B5EF4-FFF2-40B4-BE49-F238E27FC236}">
                              <a16:creationId xmlns:a16="http://schemas.microsoft.com/office/drawing/2014/main" id="{7B932A19-47F9-4114-8B27-E3E7006F51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9" name="Rectangle 2398">
                          <a:extLst>
                            <a:ext uri="{FF2B5EF4-FFF2-40B4-BE49-F238E27FC236}">
                              <a16:creationId xmlns:a16="http://schemas.microsoft.com/office/drawing/2014/main" id="{EAF73519-7B26-4A4A-82C0-C735F7909A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0" name="Rectangle 2399">
                          <a:extLst>
                            <a:ext uri="{FF2B5EF4-FFF2-40B4-BE49-F238E27FC236}">
                              <a16:creationId xmlns:a16="http://schemas.microsoft.com/office/drawing/2014/main" id="{6BFFD9C8-1705-4294-965D-3EA9DA7D398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401" name="Rectangle 2400">
                          <a:extLst>
                            <a:ext uri="{FF2B5EF4-FFF2-40B4-BE49-F238E27FC236}">
                              <a16:creationId xmlns:a16="http://schemas.microsoft.com/office/drawing/2014/main" id="{ADB05B7C-A1FA-4712-AAA2-B9064177A9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91" name="Group 2390">
                      <a:extLst>
                        <a:ext uri="{FF2B5EF4-FFF2-40B4-BE49-F238E27FC236}">
                          <a16:creationId xmlns:a16="http://schemas.microsoft.com/office/drawing/2014/main" id="{49AC937A-D1C6-4AB6-BB3D-E89DAC3494F4}"/>
                        </a:ext>
                      </a:extLst>
                    </p:cNvPr>
                    <p:cNvGrpSpPr/>
                    <p:nvPr/>
                  </p:nvGrpSpPr>
                  <p:grpSpPr>
                    <a:xfrm>
                      <a:off x="9482039" y="3362226"/>
                      <a:ext cx="488820" cy="132521"/>
                      <a:chOff x="3028343" y="3141952"/>
                      <a:chExt cx="402287" cy="132521"/>
                    </a:xfrm>
                  </p:grpSpPr>
                  <p:sp>
                    <p:nvSpPr>
                      <p:cNvPr id="2392" name="Rectangle 2391">
                        <a:extLst>
                          <a:ext uri="{FF2B5EF4-FFF2-40B4-BE49-F238E27FC236}">
                            <a16:creationId xmlns:a16="http://schemas.microsoft.com/office/drawing/2014/main" id="{C3616CEC-1AE6-4E04-8567-96AC4063845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3" name="Rectangle 2392">
                        <a:extLst>
                          <a:ext uri="{FF2B5EF4-FFF2-40B4-BE49-F238E27FC236}">
                            <a16:creationId xmlns:a16="http://schemas.microsoft.com/office/drawing/2014/main" id="{5775A54B-6861-467C-9C18-2315709C7D5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4" name="Rectangle 2393">
                        <a:extLst>
                          <a:ext uri="{FF2B5EF4-FFF2-40B4-BE49-F238E27FC236}">
                            <a16:creationId xmlns:a16="http://schemas.microsoft.com/office/drawing/2014/main" id="{E88065E4-465E-40A4-9BCF-113E80BBD21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95" name="Rectangle 2394">
                        <a:extLst>
                          <a:ext uri="{FF2B5EF4-FFF2-40B4-BE49-F238E27FC236}">
                            <a16:creationId xmlns:a16="http://schemas.microsoft.com/office/drawing/2014/main" id="{3B74BC54-2282-4D22-A433-7E813A38019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3" name="Group 2282">
                  <a:extLst>
                    <a:ext uri="{FF2B5EF4-FFF2-40B4-BE49-F238E27FC236}">
                      <a16:creationId xmlns:a16="http://schemas.microsoft.com/office/drawing/2014/main" id="{4F2A3DE7-BD45-4747-8391-1CD268A74B50}"/>
                    </a:ext>
                  </a:extLst>
                </p:cNvPr>
                <p:cNvGrpSpPr/>
                <p:nvPr/>
              </p:nvGrpSpPr>
              <p:grpSpPr>
                <a:xfrm>
                  <a:off x="9283155" y="3466557"/>
                  <a:ext cx="2442225" cy="132768"/>
                  <a:chOff x="9212027" y="3245397"/>
                  <a:chExt cx="2442225" cy="132768"/>
                </a:xfrm>
              </p:grpSpPr>
              <p:grpSp>
                <p:nvGrpSpPr>
                  <p:cNvPr id="2354" name="Group 2353">
                    <a:extLst>
                      <a:ext uri="{FF2B5EF4-FFF2-40B4-BE49-F238E27FC236}">
                        <a16:creationId xmlns:a16="http://schemas.microsoft.com/office/drawing/2014/main" id="{E8746888-6C50-4568-94D2-A6EBA08D08F4}"/>
                      </a:ext>
                    </a:extLst>
                  </p:cNvPr>
                  <p:cNvGrpSpPr/>
                  <p:nvPr/>
                </p:nvGrpSpPr>
                <p:grpSpPr>
                  <a:xfrm rot="10800000">
                    <a:off x="9212027" y="3245643"/>
                    <a:ext cx="1466460" cy="132522"/>
                    <a:chOff x="8504399" y="3362226"/>
                    <a:chExt cx="1466460" cy="132522"/>
                  </a:xfrm>
                </p:grpSpPr>
                <p:grpSp>
                  <p:nvGrpSpPr>
                    <p:cNvPr id="2372" name="Group 2371">
                      <a:extLst>
                        <a:ext uri="{FF2B5EF4-FFF2-40B4-BE49-F238E27FC236}">
                          <a16:creationId xmlns:a16="http://schemas.microsoft.com/office/drawing/2014/main" id="{DB82CFF5-2BEE-4628-9741-AE6CDCE3A843}"/>
                        </a:ext>
                      </a:extLst>
                    </p:cNvPr>
                    <p:cNvGrpSpPr/>
                    <p:nvPr/>
                  </p:nvGrpSpPr>
                  <p:grpSpPr>
                    <a:xfrm>
                      <a:off x="8504399" y="3362226"/>
                      <a:ext cx="977640" cy="132522"/>
                      <a:chOff x="3028343" y="3141951"/>
                      <a:chExt cx="804574" cy="132522"/>
                    </a:xfrm>
                  </p:grpSpPr>
                  <p:grpSp>
                    <p:nvGrpSpPr>
                      <p:cNvPr id="2378" name="Group 2377">
                        <a:extLst>
                          <a:ext uri="{FF2B5EF4-FFF2-40B4-BE49-F238E27FC236}">
                            <a16:creationId xmlns:a16="http://schemas.microsoft.com/office/drawing/2014/main" id="{F25EB77A-E892-43FE-AC49-740F9B86B090}"/>
                          </a:ext>
                        </a:extLst>
                      </p:cNvPr>
                      <p:cNvGrpSpPr/>
                      <p:nvPr/>
                    </p:nvGrpSpPr>
                    <p:grpSpPr>
                      <a:xfrm>
                        <a:off x="3028343" y="3141952"/>
                        <a:ext cx="402287" cy="132521"/>
                        <a:chOff x="3028343" y="3141952"/>
                        <a:chExt cx="402287" cy="132521"/>
                      </a:xfrm>
                    </p:grpSpPr>
                    <p:sp>
                      <p:nvSpPr>
                        <p:cNvPr id="2384" name="Rectangle 2383">
                          <a:extLst>
                            <a:ext uri="{FF2B5EF4-FFF2-40B4-BE49-F238E27FC236}">
                              <a16:creationId xmlns:a16="http://schemas.microsoft.com/office/drawing/2014/main" id="{199F4A9A-7D15-46B0-83F9-0F6C36EC234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5" name="Rectangle 2384">
                          <a:extLst>
                            <a:ext uri="{FF2B5EF4-FFF2-40B4-BE49-F238E27FC236}">
                              <a16:creationId xmlns:a16="http://schemas.microsoft.com/office/drawing/2014/main" id="{F526BF65-FFFD-436F-BAEF-EAC92E831C9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6" name="Rectangle 2385">
                          <a:extLst>
                            <a:ext uri="{FF2B5EF4-FFF2-40B4-BE49-F238E27FC236}">
                              <a16:creationId xmlns:a16="http://schemas.microsoft.com/office/drawing/2014/main" id="{48EBB3B9-7BFC-47A2-B49C-20D20E41461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7" name="Rectangle 2386">
                          <a:extLst>
                            <a:ext uri="{FF2B5EF4-FFF2-40B4-BE49-F238E27FC236}">
                              <a16:creationId xmlns:a16="http://schemas.microsoft.com/office/drawing/2014/main" id="{D1C58720-4C3A-4909-BABA-DC5ED4F0F58E}"/>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79" name="Group 2378">
                        <a:extLst>
                          <a:ext uri="{FF2B5EF4-FFF2-40B4-BE49-F238E27FC236}">
                            <a16:creationId xmlns:a16="http://schemas.microsoft.com/office/drawing/2014/main" id="{9D488E75-8D3A-4517-B2DB-6D047D694AF8}"/>
                          </a:ext>
                        </a:extLst>
                      </p:cNvPr>
                      <p:cNvGrpSpPr/>
                      <p:nvPr/>
                    </p:nvGrpSpPr>
                    <p:grpSpPr>
                      <a:xfrm>
                        <a:off x="3430630" y="3141951"/>
                        <a:ext cx="402287" cy="132521"/>
                        <a:chOff x="3028343" y="3141952"/>
                        <a:chExt cx="402287" cy="132521"/>
                      </a:xfrm>
                    </p:grpSpPr>
                    <p:sp>
                      <p:nvSpPr>
                        <p:cNvPr id="2380" name="Rectangle 2379">
                          <a:extLst>
                            <a:ext uri="{FF2B5EF4-FFF2-40B4-BE49-F238E27FC236}">
                              <a16:creationId xmlns:a16="http://schemas.microsoft.com/office/drawing/2014/main" id="{F9254181-F72A-49FE-9D3E-70DAAB08675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1" name="Rectangle 2380">
                          <a:extLst>
                            <a:ext uri="{FF2B5EF4-FFF2-40B4-BE49-F238E27FC236}">
                              <a16:creationId xmlns:a16="http://schemas.microsoft.com/office/drawing/2014/main" id="{3D269805-8AB8-431A-9CCC-09057A987CE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2" name="Rectangle 2381">
                          <a:extLst>
                            <a:ext uri="{FF2B5EF4-FFF2-40B4-BE49-F238E27FC236}">
                              <a16:creationId xmlns:a16="http://schemas.microsoft.com/office/drawing/2014/main" id="{42D662A2-7046-4749-AE21-154524B7B3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83" name="Rectangle 2382">
                          <a:extLst>
                            <a:ext uri="{FF2B5EF4-FFF2-40B4-BE49-F238E27FC236}">
                              <a16:creationId xmlns:a16="http://schemas.microsoft.com/office/drawing/2014/main" id="{D77096D8-4247-4217-B3AA-7E0E7DFA8D3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73" name="Group 2372">
                      <a:extLst>
                        <a:ext uri="{FF2B5EF4-FFF2-40B4-BE49-F238E27FC236}">
                          <a16:creationId xmlns:a16="http://schemas.microsoft.com/office/drawing/2014/main" id="{D53D24DF-0C9C-43CB-8B1D-E7B3BC7C42CD}"/>
                        </a:ext>
                      </a:extLst>
                    </p:cNvPr>
                    <p:cNvGrpSpPr/>
                    <p:nvPr/>
                  </p:nvGrpSpPr>
                  <p:grpSpPr>
                    <a:xfrm>
                      <a:off x="9482039" y="3362226"/>
                      <a:ext cx="488820" cy="132521"/>
                      <a:chOff x="3028343" y="3141952"/>
                      <a:chExt cx="402287" cy="132521"/>
                    </a:xfrm>
                  </p:grpSpPr>
                  <p:sp>
                    <p:nvSpPr>
                      <p:cNvPr id="2374" name="Rectangle 2373">
                        <a:extLst>
                          <a:ext uri="{FF2B5EF4-FFF2-40B4-BE49-F238E27FC236}">
                            <a16:creationId xmlns:a16="http://schemas.microsoft.com/office/drawing/2014/main" id="{D3F8A6EF-0BD8-443D-A669-9FDB3858D46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5" name="Rectangle 2374">
                        <a:extLst>
                          <a:ext uri="{FF2B5EF4-FFF2-40B4-BE49-F238E27FC236}">
                            <a16:creationId xmlns:a16="http://schemas.microsoft.com/office/drawing/2014/main" id="{B605E048-0F83-477D-9881-955440EBEB6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6" name="Rectangle 2375">
                        <a:extLst>
                          <a:ext uri="{FF2B5EF4-FFF2-40B4-BE49-F238E27FC236}">
                            <a16:creationId xmlns:a16="http://schemas.microsoft.com/office/drawing/2014/main" id="{3D652EB8-EC6E-438A-A99B-F6FC3B74CDC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7" name="Rectangle 2376">
                        <a:extLst>
                          <a:ext uri="{FF2B5EF4-FFF2-40B4-BE49-F238E27FC236}">
                            <a16:creationId xmlns:a16="http://schemas.microsoft.com/office/drawing/2014/main" id="{2CFFF664-98A8-454D-B2E6-85C88552036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5" name="Group 2354">
                    <a:extLst>
                      <a:ext uri="{FF2B5EF4-FFF2-40B4-BE49-F238E27FC236}">
                        <a16:creationId xmlns:a16="http://schemas.microsoft.com/office/drawing/2014/main" id="{1C782D3D-AB8C-4BF5-8AF8-B660F02FCBFC}"/>
                      </a:ext>
                    </a:extLst>
                  </p:cNvPr>
                  <p:cNvGrpSpPr/>
                  <p:nvPr/>
                </p:nvGrpSpPr>
                <p:grpSpPr>
                  <a:xfrm rot="10800000">
                    <a:off x="10187792" y="3245397"/>
                    <a:ext cx="1466460" cy="132522"/>
                    <a:chOff x="8504399" y="3362226"/>
                    <a:chExt cx="1466460" cy="132522"/>
                  </a:xfrm>
                </p:grpSpPr>
                <p:grpSp>
                  <p:nvGrpSpPr>
                    <p:cNvPr id="2356" name="Group 2355">
                      <a:extLst>
                        <a:ext uri="{FF2B5EF4-FFF2-40B4-BE49-F238E27FC236}">
                          <a16:creationId xmlns:a16="http://schemas.microsoft.com/office/drawing/2014/main" id="{74ED1184-94AB-46AF-89B6-7EAAA108E3DD}"/>
                        </a:ext>
                      </a:extLst>
                    </p:cNvPr>
                    <p:cNvGrpSpPr/>
                    <p:nvPr/>
                  </p:nvGrpSpPr>
                  <p:grpSpPr>
                    <a:xfrm>
                      <a:off x="8504399" y="3362226"/>
                      <a:ext cx="977640" cy="132522"/>
                      <a:chOff x="3028343" y="3141951"/>
                      <a:chExt cx="804574" cy="132522"/>
                    </a:xfrm>
                  </p:grpSpPr>
                  <p:grpSp>
                    <p:nvGrpSpPr>
                      <p:cNvPr id="2362" name="Group 2361">
                        <a:extLst>
                          <a:ext uri="{FF2B5EF4-FFF2-40B4-BE49-F238E27FC236}">
                            <a16:creationId xmlns:a16="http://schemas.microsoft.com/office/drawing/2014/main" id="{800594B4-4D67-4881-B3D7-5AC091671E83}"/>
                          </a:ext>
                        </a:extLst>
                      </p:cNvPr>
                      <p:cNvGrpSpPr/>
                      <p:nvPr/>
                    </p:nvGrpSpPr>
                    <p:grpSpPr>
                      <a:xfrm>
                        <a:off x="3028343" y="3141952"/>
                        <a:ext cx="402287" cy="132521"/>
                        <a:chOff x="3028343" y="3141952"/>
                        <a:chExt cx="402287" cy="132521"/>
                      </a:xfrm>
                    </p:grpSpPr>
                    <p:sp>
                      <p:nvSpPr>
                        <p:cNvPr id="2368" name="Rectangle 2367">
                          <a:extLst>
                            <a:ext uri="{FF2B5EF4-FFF2-40B4-BE49-F238E27FC236}">
                              <a16:creationId xmlns:a16="http://schemas.microsoft.com/office/drawing/2014/main" id="{02D0BA87-E6BC-4DE6-A8E6-BCFA70C25C2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9" name="Rectangle 2368">
                          <a:extLst>
                            <a:ext uri="{FF2B5EF4-FFF2-40B4-BE49-F238E27FC236}">
                              <a16:creationId xmlns:a16="http://schemas.microsoft.com/office/drawing/2014/main" id="{AF5C149F-5BED-4EEA-AF80-47CA2F5555E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0" name="Rectangle 2369">
                          <a:extLst>
                            <a:ext uri="{FF2B5EF4-FFF2-40B4-BE49-F238E27FC236}">
                              <a16:creationId xmlns:a16="http://schemas.microsoft.com/office/drawing/2014/main" id="{49B7AC61-78BD-4B89-9211-F3BE7FC8AC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71" name="Rectangle 2370">
                          <a:extLst>
                            <a:ext uri="{FF2B5EF4-FFF2-40B4-BE49-F238E27FC236}">
                              <a16:creationId xmlns:a16="http://schemas.microsoft.com/office/drawing/2014/main" id="{AF209B61-8B28-4523-8731-A76AFE6C752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63" name="Group 2362">
                        <a:extLst>
                          <a:ext uri="{FF2B5EF4-FFF2-40B4-BE49-F238E27FC236}">
                            <a16:creationId xmlns:a16="http://schemas.microsoft.com/office/drawing/2014/main" id="{CF328BDA-9AB7-4C8F-A81F-FAFA471A5230}"/>
                          </a:ext>
                        </a:extLst>
                      </p:cNvPr>
                      <p:cNvGrpSpPr/>
                      <p:nvPr/>
                    </p:nvGrpSpPr>
                    <p:grpSpPr>
                      <a:xfrm>
                        <a:off x="3430630" y="3141951"/>
                        <a:ext cx="402287" cy="132521"/>
                        <a:chOff x="3028343" y="3141952"/>
                        <a:chExt cx="402287" cy="132521"/>
                      </a:xfrm>
                    </p:grpSpPr>
                    <p:sp>
                      <p:nvSpPr>
                        <p:cNvPr id="2364" name="Rectangle 2363">
                          <a:extLst>
                            <a:ext uri="{FF2B5EF4-FFF2-40B4-BE49-F238E27FC236}">
                              <a16:creationId xmlns:a16="http://schemas.microsoft.com/office/drawing/2014/main" id="{2F17E272-2C23-4772-958F-396D2F7C7B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5" name="Rectangle 2364">
                          <a:extLst>
                            <a:ext uri="{FF2B5EF4-FFF2-40B4-BE49-F238E27FC236}">
                              <a16:creationId xmlns:a16="http://schemas.microsoft.com/office/drawing/2014/main" id="{7481B78C-95E8-4FB4-A2F9-20C0C44BEE4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6" name="Rectangle 2365">
                          <a:extLst>
                            <a:ext uri="{FF2B5EF4-FFF2-40B4-BE49-F238E27FC236}">
                              <a16:creationId xmlns:a16="http://schemas.microsoft.com/office/drawing/2014/main" id="{17680116-21F6-4B19-9069-D331E19C66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7" name="Rectangle 2366">
                          <a:extLst>
                            <a:ext uri="{FF2B5EF4-FFF2-40B4-BE49-F238E27FC236}">
                              <a16:creationId xmlns:a16="http://schemas.microsoft.com/office/drawing/2014/main" id="{4359B6E2-FB46-4990-8FBE-92CE47BB94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57" name="Group 2356">
                      <a:extLst>
                        <a:ext uri="{FF2B5EF4-FFF2-40B4-BE49-F238E27FC236}">
                          <a16:creationId xmlns:a16="http://schemas.microsoft.com/office/drawing/2014/main" id="{0BE2068D-3699-4842-BF37-E15F2FE50DE6}"/>
                        </a:ext>
                      </a:extLst>
                    </p:cNvPr>
                    <p:cNvGrpSpPr/>
                    <p:nvPr/>
                  </p:nvGrpSpPr>
                  <p:grpSpPr>
                    <a:xfrm>
                      <a:off x="9482039" y="3362226"/>
                      <a:ext cx="488820" cy="132521"/>
                      <a:chOff x="3028343" y="3141952"/>
                      <a:chExt cx="402287" cy="132521"/>
                    </a:xfrm>
                  </p:grpSpPr>
                  <p:sp>
                    <p:nvSpPr>
                      <p:cNvPr id="2358" name="Rectangle 2357">
                        <a:extLst>
                          <a:ext uri="{FF2B5EF4-FFF2-40B4-BE49-F238E27FC236}">
                            <a16:creationId xmlns:a16="http://schemas.microsoft.com/office/drawing/2014/main" id="{9EDE60B5-AC28-4D82-A665-96896A35974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9" name="Rectangle 2358">
                        <a:extLst>
                          <a:ext uri="{FF2B5EF4-FFF2-40B4-BE49-F238E27FC236}">
                            <a16:creationId xmlns:a16="http://schemas.microsoft.com/office/drawing/2014/main" id="{A7688FE7-BD9B-4BE2-AC00-AC2CB7BA83B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0" name="Rectangle 2359">
                        <a:extLst>
                          <a:ext uri="{FF2B5EF4-FFF2-40B4-BE49-F238E27FC236}">
                            <a16:creationId xmlns:a16="http://schemas.microsoft.com/office/drawing/2014/main" id="{0AD3EBF3-FDFB-4F78-B5A3-4E114F29A3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61" name="Rectangle 2360">
                        <a:extLst>
                          <a:ext uri="{FF2B5EF4-FFF2-40B4-BE49-F238E27FC236}">
                            <a16:creationId xmlns:a16="http://schemas.microsoft.com/office/drawing/2014/main" id="{78B499B7-EF88-49A6-A7F7-892EFA193FA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4" name="Group 2283">
                  <a:extLst>
                    <a:ext uri="{FF2B5EF4-FFF2-40B4-BE49-F238E27FC236}">
                      <a16:creationId xmlns:a16="http://schemas.microsoft.com/office/drawing/2014/main" id="{75FAA25F-99EE-4436-99A3-D0B1EDE81F4E}"/>
                    </a:ext>
                  </a:extLst>
                </p:cNvPr>
                <p:cNvGrpSpPr/>
                <p:nvPr/>
              </p:nvGrpSpPr>
              <p:grpSpPr>
                <a:xfrm>
                  <a:off x="9242489" y="3431867"/>
                  <a:ext cx="2442225" cy="132768"/>
                  <a:chOff x="9212027" y="3245397"/>
                  <a:chExt cx="2442225" cy="132768"/>
                </a:xfrm>
              </p:grpSpPr>
              <p:grpSp>
                <p:nvGrpSpPr>
                  <p:cNvPr id="2320" name="Group 2319">
                    <a:extLst>
                      <a:ext uri="{FF2B5EF4-FFF2-40B4-BE49-F238E27FC236}">
                        <a16:creationId xmlns:a16="http://schemas.microsoft.com/office/drawing/2014/main" id="{F80EE0FF-815C-4F28-9A7D-C3A90C3C6B6A}"/>
                      </a:ext>
                    </a:extLst>
                  </p:cNvPr>
                  <p:cNvGrpSpPr/>
                  <p:nvPr/>
                </p:nvGrpSpPr>
                <p:grpSpPr>
                  <a:xfrm rot="10800000">
                    <a:off x="9212027" y="3245643"/>
                    <a:ext cx="1466460" cy="132522"/>
                    <a:chOff x="8504399" y="3362226"/>
                    <a:chExt cx="1466460" cy="132522"/>
                  </a:xfrm>
                </p:grpSpPr>
                <p:grpSp>
                  <p:nvGrpSpPr>
                    <p:cNvPr id="2338" name="Group 2337">
                      <a:extLst>
                        <a:ext uri="{FF2B5EF4-FFF2-40B4-BE49-F238E27FC236}">
                          <a16:creationId xmlns:a16="http://schemas.microsoft.com/office/drawing/2014/main" id="{24BCBD6C-A329-4DDC-B0DB-76D091247C4E}"/>
                        </a:ext>
                      </a:extLst>
                    </p:cNvPr>
                    <p:cNvGrpSpPr/>
                    <p:nvPr/>
                  </p:nvGrpSpPr>
                  <p:grpSpPr>
                    <a:xfrm>
                      <a:off x="8504399" y="3362226"/>
                      <a:ext cx="977640" cy="132522"/>
                      <a:chOff x="3028343" y="3141951"/>
                      <a:chExt cx="804574" cy="132522"/>
                    </a:xfrm>
                  </p:grpSpPr>
                  <p:grpSp>
                    <p:nvGrpSpPr>
                      <p:cNvPr id="2344" name="Group 2343">
                        <a:extLst>
                          <a:ext uri="{FF2B5EF4-FFF2-40B4-BE49-F238E27FC236}">
                            <a16:creationId xmlns:a16="http://schemas.microsoft.com/office/drawing/2014/main" id="{965B74D6-E442-4D6D-A153-69D2A57B56FC}"/>
                          </a:ext>
                        </a:extLst>
                      </p:cNvPr>
                      <p:cNvGrpSpPr/>
                      <p:nvPr/>
                    </p:nvGrpSpPr>
                    <p:grpSpPr>
                      <a:xfrm>
                        <a:off x="3028343" y="3141952"/>
                        <a:ext cx="402287" cy="132521"/>
                        <a:chOff x="3028343" y="3141952"/>
                        <a:chExt cx="402287" cy="132521"/>
                      </a:xfrm>
                    </p:grpSpPr>
                    <p:sp>
                      <p:nvSpPr>
                        <p:cNvPr id="2350" name="Rectangle 2349">
                          <a:extLst>
                            <a:ext uri="{FF2B5EF4-FFF2-40B4-BE49-F238E27FC236}">
                              <a16:creationId xmlns:a16="http://schemas.microsoft.com/office/drawing/2014/main" id="{E9E0403F-0FB2-4173-8041-2058A9FC1C6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1" name="Rectangle 2350">
                          <a:extLst>
                            <a:ext uri="{FF2B5EF4-FFF2-40B4-BE49-F238E27FC236}">
                              <a16:creationId xmlns:a16="http://schemas.microsoft.com/office/drawing/2014/main" id="{FA47E2F3-B264-4943-96F8-15B7F17B75E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2" name="Rectangle 2351">
                          <a:extLst>
                            <a:ext uri="{FF2B5EF4-FFF2-40B4-BE49-F238E27FC236}">
                              <a16:creationId xmlns:a16="http://schemas.microsoft.com/office/drawing/2014/main" id="{38FB567B-1952-41E8-955D-A942FBC7EAED}"/>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53" name="Rectangle 2352">
                          <a:extLst>
                            <a:ext uri="{FF2B5EF4-FFF2-40B4-BE49-F238E27FC236}">
                              <a16:creationId xmlns:a16="http://schemas.microsoft.com/office/drawing/2014/main" id="{DEC4EFF6-C885-40D6-8DCB-75DD751C0534}"/>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45" name="Group 2344">
                        <a:extLst>
                          <a:ext uri="{FF2B5EF4-FFF2-40B4-BE49-F238E27FC236}">
                            <a16:creationId xmlns:a16="http://schemas.microsoft.com/office/drawing/2014/main" id="{D72A64E9-5521-4F46-BD03-7008214BDB31}"/>
                          </a:ext>
                        </a:extLst>
                      </p:cNvPr>
                      <p:cNvGrpSpPr/>
                      <p:nvPr/>
                    </p:nvGrpSpPr>
                    <p:grpSpPr>
                      <a:xfrm>
                        <a:off x="3430630" y="3141951"/>
                        <a:ext cx="402287" cy="132521"/>
                        <a:chOff x="3028343" y="3141952"/>
                        <a:chExt cx="402287" cy="132521"/>
                      </a:xfrm>
                    </p:grpSpPr>
                    <p:sp>
                      <p:nvSpPr>
                        <p:cNvPr id="2346" name="Rectangle 2345">
                          <a:extLst>
                            <a:ext uri="{FF2B5EF4-FFF2-40B4-BE49-F238E27FC236}">
                              <a16:creationId xmlns:a16="http://schemas.microsoft.com/office/drawing/2014/main" id="{58B8AE92-7620-4190-92AF-94CFA912CA7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7" name="Rectangle 2346">
                          <a:extLst>
                            <a:ext uri="{FF2B5EF4-FFF2-40B4-BE49-F238E27FC236}">
                              <a16:creationId xmlns:a16="http://schemas.microsoft.com/office/drawing/2014/main" id="{82BB171C-8E0D-46FD-9C94-AF54A7465DD6}"/>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8" name="Rectangle 2347">
                          <a:extLst>
                            <a:ext uri="{FF2B5EF4-FFF2-40B4-BE49-F238E27FC236}">
                              <a16:creationId xmlns:a16="http://schemas.microsoft.com/office/drawing/2014/main" id="{17F30EB8-9365-41E1-BC6D-C6288CF34D4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9" name="Rectangle 2348">
                          <a:extLst>
                            <a:ext uri="{FF2B5EF4-FFF2-40B4-BE49-F238E27FC236}">
                              <a16:creationId xmlns:a16="http://schemas.microsoft.com/office/drawing/2014/main" id="{D854F357-352F-46D4-91A6-6BEAA90CCDB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39" name="Group 2338">
                      <a:extLst>
                        <a:ext uri="{FF2B5EF4-FFF2-40B4-BE49-F238E27FC236}">
                          <a16:creationId xmlns:a16="http://schemas.microsoft.com/office/drawing/2014/main" id="{1E19EEE5-1761-42D1-BDA6-86B2C3060212}"/>
                        </a:ext>
                      </a:extLst>
                    </p:cNvPr>
                    <p:cNvGrpSpPr/>
                    <p:nvPr/>
                  </p:nvGrpSpPr>
                  <p:grpSpPr>
                    <a:xfrm>
                      <a:off x="9482039" y="3362226"/>
                      <a:ext cx="488820" cy="132521"/>
                      <a:chOff x="3028343" y="3141952"/>
                      <a:chExt cx="402287" cy="132521"/>
                    </a:xfrm>
                  </p:grpSpPr>
                  <p:sp>
                    <p:nvSpPr>
                      <p:cNvPr id="2340" name="Rectangle 2339">
                        <a:extLst>
                          <a:ext uri="{FF2B5EF4-FFF2-40B4-BE49-F238E27FC236}">
                            <a16:creationId xmlns:a16="http://schemas.microsoft.com/office/drawing/2014/main" id="{89FDBCEC-7F4A-4E0E-9D9A-29BD2C01DB1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1" name="Rectangle 2340">
                        <a:extLst>
                          <a:ext uri="{FF2B5EF4-FFF2-40B4-BE49-F238E27FC236}">
                            <a16:creationId xmlns:a16="http://schemas.microsoft.com/office/drawing/2014/main" id="{669C410E-C2DA-4291-9A3A-D4D12D3C6CC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2" name="Rectangle 2341">
                        <a:extLst>
                          <a:ext uri="{FF2B5EF4-FFF2-40B4-BE49-F238E27FC236}">
                            <a16:creationId xmlns:a16="http://schemas.microsoft.com/office/drawing/2014/main" id="{C4629B74-CAE5-49FF-840F-AB79C8892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43" name="Rectangle 2342">
                        <a:extLst>
                          <a:ext uri="{FF2B5EF4-FFF2-40B4-BE49-F238E27FC236}">
                            <a16:creationId xmlns:a16="http://schemas.microsoft.com/office/drawing/2014/main" id="{389D5EDF-7B6E-42FD-A140-85318E9804E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1" name="Group 2320">
                    <a:extLst>
                      <a:ext uri="{FF2B5EF4-FFF2-40B4-BE49-F238E27FC236}">
                        <a16:creationId xmlns:a16="http://schemas.microsoft.com/office/drawing/2014/main" id="{72331C88-1C45-45E9-A90F-B40CF559A99C}"/>
                      </a:ext>
                    </a:extLst>
                  </p:cNvPr>
                  <p:cNvGrpSpPr/>
                  <p:nvPr/>
                </p:nvGrpSpPr>
                <p:grpSpPr>
                  <a:xfrm rot="10800000">
                    <a:off x="10187792" y="3245397"/>
                    <a:ext cx="1466460" cy="132522"/>
                    <a:chOff x="8504399" y="3362226"/>
                    <a:chExt cx="1466460" cy="132522"/>
                  </a:xfrm>
                </p:grpSpPr>
                <p:grpSp>
                  <p:nvGrpSpPr>
                    <p:cNvPr id="2322" name="Group 2321">
                      <a:extLst>
                        <a:ext uri="{FF2B5EF4-FFF2-40B4-BE49-F238E27FC236}">
                          <a16:creationId xmlns:a16="http://schemas.microsoft.com/office/drawing/2014/main" id="{23239418-FD8F-4F79-9410-C699A3A5FFBE}"/>
                        </a:ext>
                      </a:extLst>
                    </p:cNvPr>
                    <p:cNvGrpSpPr/>
                    <p:nvPr/>
                  </p:nvGrpSpPr>
                  <p:grpSpPr>
                    <a:xfrm>
                      <a:off x="8504399" y="3362226"/>
                      <a:ext cx="977640" cy="132522"/>
                      <a:chOff x="3028343" y="3141951"/>
                      <a:chExt cx="804574" cy="132522"/>
                    </a:xfrm>
                  </p:grpSpPr>
                  <p:grpSp>
                    <p:nvGrpSpPr>
                      <p:cNvPr id="2328" name="Group 2327">
                        <a:extLst>
                          <a:ext uri="{FF2B5EF4-FFF2-40B4-BE49-F238E27FC236}">
                            <a16:creationId xmlns:a16="http://schemas.microsoft.com/office/drawing/2014/main" id="{17B81E3A-E1A2-4F19-AEAA-5908C12C097F}"/>
                          </a:ext>
                        </a:extLst>
                      </p:cNvPr>
                      <p:cNvGrpSpPr/>
                      <p:nvPr/>
                    </p:nvGrpSpPr>
                    <p:grpSpPr>
                      <a:xfrm>
                        <a:off x="3028343" y="3141952"/>
                        <a:ext cx="402287" cy="132521"/>
                        <a:chOff x="3028343" y="3141952"/>
                        <a:chExt cx="402287" cy="132521"/>
                      </a:xfrm>
                    </p:grpSpPr>
                    <p:sp>
                      <p:nvSpPr>
                        <p:cNvPr id="2334" name="Rectangle 2333">
                          <a:extLst>
                            <a:ext uri="{FF2B5EF4-FFF2-40B4-BE49-F238E27FC236}">
                              <a16:creationId xmlns:a16="http://schemas.microsoft.com/office/drawing/2014/main" id="{5C1E0001-1996-40FE-92A9-8A46C4B32FE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5" name="Rectangle 2334">
                          <a:extLst>
                            <a:ext uri="{FF2B5EF4-FFF2-40B4-BE49-F238E27FC236}">
                              <a16:creationId xmlns:a16="http://schemas.microsoft.com/office/drawing/2014/main" id="{47E9249B-4457-49D2-952F-48CA6CA27C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6" name="Rectangle 2335">
                          <a:extLst>
                            <a:ext uri="{FF2B5EF4-FFF2-40B4-BE49-F238E27FC236}">
                              <a16:creationId xmlns:a16="http://schemas.microsoft.com/office/drawing/2014/main" id="{FF634262-C853-4C76-899C-CFD045FC862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7" name="Rectangle 2336">
                          <a:extLst>
                            <a:ext uri="{FF2B5EF4-FFF2-40B4-BE49-F238E27FC236}">
                              <a16:creationId xmlns:a16="http://schemas.microsoft.com/office/drawing/2014/main" id="{6E819BC2-DA13-4CE6-9AB2-2E842EDDDD2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29" name="Group 2328">
                        <a:extLst>
                          <a:ext uri="{FF2B5EF4-FFF2-40B4-BE49-F238E27FC236}">
                            <a16:creationId xmlns:a16="http://schemas.microsoft.com/office/drawing/2014/main" id="{FA6222F5-EA4C-4CC4-A362-D329A4EAF698}"/>
                          </a:ext>
                        </a:extLst>
                      </p:cNvPr>
                      <p:cNvGrpSpPr/>
                      <p:nvPr/>
                    </p:nvGrpSpPr>
                    <p:grpSpPr>
                      <a:xfrm>
                        <a:off x="3430630" y="3141951"/>
                        <a:ext cx="402287" cy="132521"/>
                        <a:chOff x="3028343" y="3141952"/>
                        <a:chExt cx="402287" cy="132521"/>
                      </a:xfrm>
                    </p:grpSpPr>
                    <p:sp>
                      <p:nvSpPr>
                        <p:cNvPr id="2330" name="Rectangle 2329">
                          <a:extLst>
                            <a:ext uri="{FF2B5EF4-FFF2-40B4-BE49-F238E27FC236}">
                              <a16:creationId xmlns:a16="http://schemas.microsoft.com/office/drawing/2014/main" id="{F09F074A-2D7C-41CF-88A7-34AEC63EFE6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1" name="Rectangle 2330">
                          <a:extLst>
                            <a:ext uri="{FF2B5EF4-FFF2-40B4-BE49-F238E27FC236}">
                              <a16:creationId xmlns:a16="http://schemas.microsoft.com/office/drawing/2014/main" id="{A54B43F4-52F5-4A3A-BBDB-7026C56092A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2" name="Rectangle 2331">
                          <a:extLst>
                            <a:ext uri="{FF2B5EF4-FFF2-40B4-BE49-F238E27FC236}">
                              <a16:creationId xmlns:a16="http://schemas.microsoft.com/office/drawing/2014/main" id="{3D854323-FD6F-428F-8666-41ED889432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33" name="Rectangle 2332">
                          <a:extLst>
                            <a:ext uri="{FF2B5EF4-FFF2-40B4-BE49-F238E27FC236}">
                              <a16:creationId xmlns:a16="http://schemas.microsoft.com/office/drawing/2014/main" id="{3AED05B7-89BD-4D9A-964B-DDD07EA54AF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23" name="Group 2322">
                      <a:extLst>
                        <a:ext uri="{FF2B5EF4-FFF2-40B4-BE49-F238E27FC236}">
                          <a16:creationId xmlns:a16="http://schemas.microsoft.com/office/drawing/2014/main" id="{8E24B23F-1E8F-4740-929E-E63F319906A3}"/>
                        </a:ext>
                      </a:extLst>
                    </p:cNvPr>
                    <p:cNvGrpSpPr/>
                    <p:nvPr/>
                  </p:nvGrpSpPr>
                  <p:grpSpPr>
                    <a:xfrm>
                      <a:off x="9482039" y="3362226"/>
                      <a:ext cx="488820" cy="132521"/>
                      <a:chOff x="3028343" y="3141952"/>
                      <a:chExt cx="402287" cy="132521"/>
                    </a:xfrm>
                  </p:grpSpPr>
                  <p:sp>
                    <p:nvSpPr>
                      <p:cNvPr id="2324" name="Rectangle 2323">
                        <a:extLst>
                          <a:ext uri="{FF2B5EF4-FFF2-40B4-BE49-F238E27FC236}">
                            <a16:creationId xmlns:a16="http://schemas.microsoft.com/office/drawing/2014/main" id="{0796E41B-C97D-43A4-AB78-C0D1708EE28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5" name="Rectangle 2324">
                        <a:extLst>
                          <a:ext uri="{FF2B5EF4-FFF2-40B4-BE49-F238E27FC236}">
                            <a16:creationId xmlns:a16="http://schemas.microsoft.com/office/drawing/2014/main" id="{ABFF4199-2E4E-447B-A778-AF4B9BE25B7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6" name="Rectangle 2325">
                        <a:extLst>
                          <a:ext uri="{FF2B5EF4-FFF2-40B4-BE49-F238E27FC236}">
                            <a16:creationId xmlns:a16="http://schemas.microsoft.com/office/drawing/2014/main" id="{141B60AA-B95E-4AD8-B9B9-63DF409D945F}"/>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27" name="Rectangle 2326">
                        <a:extLst>
                          <a:ext uri="{FF2B5EF4-FFF2-40B4-BE49-F238E27FC236}">
                            <a16:creationId xmlns:a16="http://schemas.microsoft.com/office/drawing/2014/main" id="{64E8380A-DC27-4AE4-A7C1-7DEB031A3C6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285" name="Group 2284">
                  <a:extLst>
                    <a:ext uri="{FF2B5EF4-FFF2-40B4-BE49-F238E27FC236}">
                      <a16:creationId xmlns:a16="http://schemas.microsoft.com/office/drawing/2014/main" id="{28426BB1-E59A-4EE1-87F5-06EF4AD36BB3}"/>
                    </a:ext>
                  </a:extLst>
                </p:cNvPr>
                <p:cNvGrpSpPr/>
                <p:nvPr/>
              </p:nvGrpSpPr>
              <p:grpSpPr>
                <a:xfrm>
                  <a:off x="9200711" y="3402854"/>
                  <a:ext cx="2442225" cy="132768"/>
                  <a:chOff x="9212027" y="3245397"/>
                  <a:chExt cx="2442225" cy="132768"/>
                </a:xfrm>
              </p:grpSpPr>
              <p:grpSp>
                <p:nvGrpSpPr>
                  <p:cNvPr id="2286" name="Group 2285">
                    <a:extLst>
                      <a:ext uri="{FF2B5EF4-FFF2-40B4-BE49-F238E27FC236}">
                        <a16:creationId xmlns:a16="http://schemas.microsoft.com/office/drawing/2014/main" id="{5F1884A1-D2E0-41A9-B229-75DBE6891969}"/>
                      </a:ext>
                    </a:extLst>
                  </p:cNvPr>
                  <p:cNvGrpSpPr/>
                  <p:nvPr/>
                </p:nvGrpSpPr>
                <p:grpSpPr>
                  <a:xfrm rot="10800000">
                    <a:off x="9212027" y="3245643"/>
                    <a:ext cx="1466460" cy="132522"/>
                    <a:chOff x="8504399" y="3362226"/>
                    <a:chExt cx="1466460" cy="132522"/>
                  </a:xfrm>
                </p:grpSpPr>
                <p:grpSp>
                  <p:nvGrpSpPr>
                    <p:cNvPr id="2304" name="Group 2303">
                      <a:extLst>
                        <a:ext uri="{FF2B5EF4-FFF2-40B4-BE49-F238E27FC236}">
                          <a16:creationId xmlns:a16="http://schemas.microsoft.com/office/drawing/2014/main" id="{F0E7646E-C963-4F5D-9F91-1A7F3EEE4ACC}"/>
                        </a:ext>
                      </a:extLst>
                    </p:cNvPr>
                    <p:cNvGrpSpPr/>
                    <p:nvPr/>
                  </p:nvGrpSpPr>
                  <p:grpSpPr>
                    <a:xfrm>
                      <a:off x="8504399" y="3362226"/>
                      <a:ext cx="977640" cy="132522"/>
                      <a:chOff x="3028343" y="3141951"/>
                      <a:chExt cx="804574" cy="132522"/>
                    </a:xfrm>
                  </p:grpSpPr>
                  <p:grpSp>
                    <p:nvGrpSpPr>
                      <p:cNvPr id="2310" name="Group 2309">
                        <a:extLst>
                          <a:ext uri="{FF2B5EF4-FFF2-40B4-BE49-F238E27FC236}">
                            <a16:creationId xmlns:a16="http://schemas.microsoft.com/office/drawing/2014/main" id="{0FEEF17E-E030-46F0-B455-CC888F8F4242}"/>
                          </a:ext>
                        </a:extLst>
                      </p:cNvPr>
                      <p:cNvGrpSpPr/>
                      <p:nvPr/>
                    </p:nvGrpSpPr>
                    <p:grpSpPr>
                      <a:xfrm>
                        <a:off x="3028343" y="3141952"/>
                        <a:ext cx="402287" cy="132521"/>
                        <a:chOff x="3028343" y="3141952"/>
                        <a:chExt cx="402287" cy="132521"/>
                      </a:xfrm>
                    </p:grpSpPr>
                    <p:sp>
                      <p:nvSpPr>
                        <p:cNvPr id="2316" name="Rectangle 2315">
                          <a:extLst>
                            <a:ext uri="{FF2B5EF4-FFF2-40B4-BE49-F238E27FC236}">
                              <a16:creationId xmlns:a16="http://schemas.microsoft.com/office/drawing/2014/main" id="{28758E60-0B04-4939-9B39-4A3CD91CEE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7" name="Rectangle 2316">
                          <a:extLst>
                            <a:ext uri="{FF2B5EF4-FFF2-40B4-BE49-F238E27FC236}">
                              <a16:creationId xmlns:a16="http://schemas.microsoft.com/office/drawing/2014/main" id="{73C8968E-1E92-4C17-884C-4A6DC9BA71D2}"/>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8" name="Rectangle 2317">
                          <a:extLst>
                            <a:ext uri="{FF2B5EF4-FFF2-40B4-BE49-F238E27FC236}">
                              <a16:creationId xmlns:a16="http://schemas.microsoft.com/office/drawing/2014/main" id="{B4F16B99-E48B-4EAF-B34B-38E53865331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9" name="Rectangle 2318">
                          <a:extLst>
                            <a:ext uri="{FF2B5EF4-FFF2-40B4-BE49-F238E27FC236}">
                              <a16:creationId xmlns:a16="http://schemas.microsoft.com/office/drawing/2014/main" id="{BDC10A0A-6B75-42EB-B910-D50FEB6677C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311" name="Group 2310">
                        <a:extLst>
                          <a:ext uri="{FF2B5EF4-FFF2-40B4-BE49-F238E27FC236}">
                            <a16:creationId xmlns:a16="http://schemas.microsoft.com/office/drawing/2014/main" id="{E21E62C9-52D0-4EB5-81D0-B5FAC6B0B435}"/>
                          </a:ext>
                        </a:extLst>
                      </p:cNvPr>
                      <p:cNvGrpSpPr/>
                      <p:nvPr/>
                    </p:nvGrpSpPr>
                    <p:grpSpPr>
                      <a:xfrm>
                        <a:off x="3430630" y="3141951"/>
                        <a:ext cx="402287" cy="132521"/>
                        <a:chOff x="3028343" y="3141952"/>
                        <a:chExt cx="402287" cy="132521"/>
                      </a:xfrm>
                    </p:grpSpPr>
                    <p:sp>
                      <p:nvSpPr>
                        <p:cNvPr id="2312" name="Rectangle 2311">
                          <a:extLst>
                            <a:ext uri="{FF2B5EF4-FFF2-40B4-BE49-F238E27FC236}">
                              <a16:creationId xmlns:a16="http://schemas.microsoft.com/office/drawing/2014/main" id="{152846B3-C745-4C09-A1E8-D55B1DC120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3" name="Rectangle 2312">
                          <a:extLst>
                            <a:ext uri="{FF2B5EF4-FFF2-40B4-BE49-F238E27FC236}">
                              <a16:creationId xmlns:a16="http://schemas.microsoft.com/office/drawing/2014/main" id="{555B71D1-E712-4F1B-976D-DABAAFA5C34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4" name="Rectangle 2313">
                          <a:extLst>
                            <a:ext uri="{FF2B5EF4-FFF2-40B4-BE49-F238E27FC236}">
                              <a16:creationId xmlns:a16="http://schemas.microsoft.com/office/drawing/2014/main" id="{0B607BB1-73A4-4762-B501-4507234F1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15" name="Rectangle 2314">
                          <a:extLst>
                            <a:ext uri="{FF2B5EF4-FFF2-40B4-BE49-F238E27FC236}">
                              <a16:creationId xmlns:a16="http://schemas.microsoft.com/office/drawing/2014/main" id="{7519E0D7-56D0-450B-A5C3-993C4112792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305" name="Group 2304">
                      <a:extLst>
                        <a:ext uri="{FF2B5EF4-FFF2-40B4-BE49-F238E27FC236}">
                          <a16:creationId xmlns:a16="http://schemas.microsoft.com/office/drawing/2014/main" id="{CDFD46CF-09D9-4509-8AFE-EE9042FFDBFD}"/>
                        </a:ext>
                      </a:extLst>
                    </p:cNvPr>
                    <p:cNvGrpSpPr/>
                    <p:nvPr/>
                  </p:nvGrpSpPr>
                  <p:grpSpPr>
                    <a:xfrm>
                      <a:off x="9482039" y="3362226"/>
                      <a:ext cx="488820" cy="132521"/>
                      <a:chOff x="3028343" y="3141952"/>
                      <a:chExt cx="402287" cy="132521"/>
                    </a:xfrm>
                  </p:grpSpPr>
                  <p:sp>
                    <p:nvSpPr>
                      <p:cNvPr id="2306" name="Rectangle 2305">
                        <a:extLst>
                          <a:ext uri="{FF2B5EF4-FFF2-40B4-BE49-F238E27FC236}">
                            <a16:creationId xmlns:a16="http://schemas.microsoft.com/office/drawing/2014/main" id="{31D06609-12C0-466F-A631-BA0A71DAC04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7" name="Rectangle 2306">
                        <a:extLst>
                          <a:ext uri="{FF2B5EF4-FFF2-40B4-BE49-F238E27FC236}">
                            <a16:creationId xmlns:a16="http://schemas.microsoft.com/office/drawing/2014/main" id="{EABB19E0-3BA0-425D-B09C-31F47BAA9B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8" name="Rectangle 2307">
                        <a:extLst>
                          <a:ext uri="{FF2B5EF4-FFF2-40B4-BE49-F238E27FC236}">
                            <a16:creationId xmlns:a16="http://schemas.microsoft.com/office/drawing/2014/main" id="{02314671-167D-42BE-B836-2559FBC95D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9" name="Rectangle 2308">
                        <a:extLst>
                          <a:ext uri="{FF2B5EF4-FFF2-40B4-BE49-F238E27FC236}">
                            <a16:creationId xmlns:a16="http://schemas.microsoft.com/office/drawing/2014/main" id="{06D09D17-A2B0-4121-92A5-E2057BC90E7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7" name="Group 2286">
                    <a:extLst>
                      <a:ext uri="{FF2B5EF4-FFF2-40B4-BE49-F238E27FC236}">
                        <a16:creationId xmlns:a16="http://schemas.microsoft.com/office/drawing/2014/main" id="{76D9413D-88F0-4D87-B1B8-C453BC9CACA7}"/>
                      </a:ext>
                    </a:extLst>
                  </p:cNvPr>
                  <p:cNvGrpSpPr/>
                  <p:nvPr/>
                </p:nvGrpSpPr>
                <p:grpSpPr>
                  <a:xfrm rot="10800000">
                    <a:off x="10187792" y="3245397"/>
                    <a:ext cx="1466460" cy="132522"/>
                    <a:chOff x="8504399" y="3362226"/>
                    <a:chExt cx="1466460" cy="132522"/>
                  </a:xfrm>
                </p:grpSpPr>
                <p:grpSp>
                  <p:nvGrpSpPr>
                    <p:cNvPr id="2288" name="Group 2287">
                      <a:extLst>
                        <a:ext uri="{FF2B5EF4-FFF2-40B4-BE49-F238E27FC236}">
                          <a16:creationId xmlns:a16="http://schemas.microsoft.com/office/drawing/2014/main" id="{9929CD62-1B07-4328-91CB-4E38FC61866E}"/>
                        </a:ext>
                      </a:extLst>
                    </p:cNvPr>
                    <p:cNvGrpSpPr/>
                    <p:nvPr/>
                  </p:nvGrpSpPr>
                  <p:grpSpPr>
                    <a:xfrm>
                      <a:off x="8504399" y="3362226"/>
                      <a:ext cx="977640" cy="132522"/>
                      <a:chOff x="3028343" y="3141951"/>
                      <a:chExt cx="804574" cy="132522"/>
                    </a:xfrm>
                  </p:grpSpPr>
                  <p:grpSp>
                    <p:nvGrpSpPr>
                      <p:cNvPr id="2294" name="Group 2293">
                        <a:extLst>
                          <a:ext uri="{FF2B5EF4-FFF2-40B4-BE49-F238E27FC236}">
                            <a16:creationId xmlns:a16="http://schemas.microsoft.com/office/drawing/2014/main" id="{934D6BDE-F83F-4920-B553-EF6F84150FCB}"/>
                          </a:ext>
                        </a:extLst>
                      </p:cNvPr>
                      <p:cNvGrpSpPr/>
                      <p:nvPr/>
                    </p:nvGrpSpPr>
                    <p:grpSpPr>
                      <a:xfrm>
                        <a:off x="3028343" y="3141952"/>
                        <a:ext cx="402287" cy="132521"/>
                        <a:chOff x="3028343" y="3141952"/>
                        <a:chExt cx="402287" cy="132521"/>
                      </a:xfrm>
                    </p:grpSpPr>
                    <p:sp>
                      <p:nvSpPr>
                        <p:cNvPr id="2300" name="Rectangle 2299">
                          <a:extLst>
                            <a:ext uri="{FF2B5EF4-FFF2-40B4-BE49-F238E27FC236}">
                              <a16:creationId xmlns:a16="http://schemas.microsoft.com/office/drawing/2014/main" id="{EDBF8177-CDEB-4777-9B59-DD95943323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1" name="Rectangle 2300">
                          <a:extLst>
                            <a:ext uri="{FF2B5EF4-FFF2-40B4-BE49-F238E27FC236}">
                              <a16:creationId xmlns:a16="http://schemas.microsoft.com/office/drawing/2014/main" id="{4B81D03A-F538-4E08-A0C6-92B190C6353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2" name="Rectangle 2301">
                          <a:extLst>
                            <a:ext uri="{FF2B5EF4-FFF2-40B4-BE49-F238E27FC236}">
                              <a16:creationId xmlns:a16="http://schemas.microsoft.com/office/drawing/2014/main" id="{020456B9-1A0C-45A9-9E5B-C65687C553C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303" name="Rectangle 2302">
                          <a:extLst>
                            <a:ext uri="{FF2B5EF4-FFF2-40B4-BE49-F238E27FC236}">
                              <a16:creationId xmlns:a16="http://schemas.microsoft.com/office/drawing/2014/main" id="{F31967D6-1771-40B3-B697-59217B85778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95" name="Group 2294">
                        <a:extLst>
                          <a:ext uri="{FF2B5EF4-FFF2-40B4-BE49-F238E27FC236}">
                            <a16:creationId xmlns:a16="http://schemas.microsoft.com/office/drawing/2014/main" id="{9302766E-578C-4C14-9ED7-00C68FA2CC9D}"/>
                          </a:ext>
                        </a:extLst>
                      </p:cNvPr>
                      <p:cNvGrpSpPr/>
                      <p:nvPr/>
                    </p:nvGrpSpPr>
                    <p:grpSpPr>
                      <a:xfrm>
                        <a:off x="3430630" y="3141951"/>
                        <a:ext cx="402287" cy="132521"/>
                        <a:chOff x="3028343" y="3141952"/>
                        <a:chExt cx="402287" cy="132521"/>
                      </a:xfrm>
                    </p:grpSpPr>
                    <p:sp>
                      <p:nvSpPr>
                        <p:cNvPr id="2296" name="Rectangle 2295">
                          <a:extLst>
                            <a:ext uri="{FF2B5EF4-FFF2-40B4-BE49-F238E27FC236}">
                              <a16:creationId xmlns:a16="http://schemas.microsoft.com/office/drawing/2014/main" id="{FC019BFA-9536-4CB6-97A1-707026E4951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7" name="Rectangle 2296">
                          <a:extLst>
                            <a:ext uri="{FF2B5EF4-FFF2-40B4-BE49-F238E27FC236}">
                              <a16:creationId xmlns:a16="http://schemas.microsoft.com/office/drawing/2014/main" id="{1E094F09-F06A-4AF3-B9B0-95F503A6071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8" name="Rectangle 2297">
                          <a:extLst>
                            <a:ext uri="{FF2B5EF4-FFF2-40B4-BE49-F238E27FC236}">
                              <a16:creationId xmlns:a16="http://schemas.microsoft.com/office/drawing/2014/main" id="{A071CF49-AB8C-4CD3-ADA5-7C3A4331EB8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9" name="Rectangle 2298">
                          <a:extLst>
                            <a:ext uri="{FF2B5EF4-FFF2-40B4-BE49-F238E27FC236}">
                              <a16:creationId xmlns:a16="http://schemas.microsoft.com/office/drawing/2014/main" id="{2F747EF2-39E5-4BFE-B717-19116EF5059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89" name="Group 2288">
                      <a:extLst>
                        <a:ext uri="{FF2B5EF4-FFF2-40B4-BE49-F238E27FC236}">
                          <a16:creationId xmlns:a16="http://schemas.microsoft.com/office/drawing/2014/main" id="{E4F085E7-A3E8-497B-9E6A-1C87340E833A}"/>
                        </a:ext>
                      </a:extLst>
                    </p:cNvPr>
                    <p:cNvGrpSpPr/>
                    <p:nvPr/>
                  </p:nvGrpSpPr>
                  <p:grpSpPr>
                    <a:xfrm>
                      <a:off x="9482039" y="3362226"/>
                      <a:ext cx="488820" cy="132521"/>
                      <a:chOff x="3028343" y="3141952"/>
                      <a:chExt cx="402287" cy="132521"/>
                    </a:xfrm>
                  </p:grpSpPr>
                  <p:sp>
                    <p:nvSpPr>
                      <p:cNvPr id="2290" name="Rectangle 2289">
                        <a:extLst>
                          <a:ext uri="{FF2B5EF4-FFF2-40B4-BE49-F238E27FC236}">
                            <a16:creationId xmlns:a16="http://schemas.microsoft.com/office/drawing/2014/main" id="{077958FD-4651-41F5-B46D-31C8A26BB0F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1" name="Rectangle 2290">
                        <a:extLst>
                          <a:ext uri="{FF2B5EF4-FFF2-40B4-BE49-F238E27FC236}">
                            <a16:creationId xmlns:a16="http://schemas.microsoft.com/office/drawing/2014/main" id="{E476AE4E-9887-44D8-AE43-F9A9BAB9AFA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2" name="Rectangle 2291">
                        <a:extLst>
                          <a:ext uri="{FF2B5EF4-FFF2-40B4-BE49-F238E27FC236}">
                            <a16:creationId xmlns:a16="http://schemas.microsoft.com/office/drawing/2014/main" id="{9CDB320C-E71B-4D29-B889-4FE5E886A6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93" name="Rectangle 2292">
                        <a:extLst>
                          <a:ext uri="{FF2B5EF4-FFF2-40B4-BE49-F238E27FC236}">
                            <a16:creationId xmlns:a16="http://schemas.microsoft.com/office/drawing/2014/main" id="{6684420D-7A90-4C79-95B7-13EF06B5A1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2141" name="Group 2140">
                <a:extLst>
                  <a:ext uri="{FF2B5EF4-FFF2-40B4-BE49-F238E27FC236}">
                    <a16:creationId xmlns:a16="http://schemas.microsoft.com/office/drawing/2014/main" id="{B29910F6-AF0A-4BD0-A549-49DA2EF6DE38}"/>
                  </a:ext>
                </a:extLst>
              </p:cNvPr>
              <p:cNvGrpSpPr/>
              <p:nvPr/>
            </p:nvGrpSpPr>
            <p:grpSpPr>
              <a:xfrm>
                <a:off x="9200711" y="3402854"/>
                <a:ext cx="2559156" cy="228852"/>
                <a:chOff x="9200711" y="3402854"/>
                <a:chExt cx="2559156" cy="228852"/>
              </a:xfrm>
            </p:grpSpPr>
            <p:grpSp>
              <p:nvGrpSpPr>
                <p:cNvPr id="2142" name="Group 2141">
                  <a:extLst>
                    <a:ext uri="{FF2B5EF4-FFF2-40B4-BE49-F238E27FC236}">
                      <a16:creationId xmlns:a16="http://schemas.microsoft.com/office/drawing/2014/main" id="{0970CB9E-D22B-4E6C-97FE-877877E79B52}"/>
                    </a:ext>
                  </a:extLst>
                </p:cNvPr>
                <p:cNvGrpSpPr/>
                <p:nvPr/>
              </p:nvGrpSpPr>
              <p:grpSpPr>
                <a:xfrm>
                  <a:off x="9317642" y="3498938"/>
                  <a:ext cx="2442225" cy="132768"/>
                  <a:chOff x="9212027" y="3245397"/>
                  <a:chExt cx="2442225" cy="132768"/>
                </a:xfrm>
              </p:grpSpPr>
              <p:grpSp>
                <p:nvGrpSpPr>
                  <p:cNvPr id="2248" name="Group 2247">
                    <a:extLst>
                      <a:ext uri="{FF2B5EF4-FFF2-40B4-BE49-F238E27FC236}">
                        <a16:creationId xmlns:a16="http://schemas.microsoft.com/office/drawing/2014/main" id="{07636AD0-2CBC-4B1D-A0D3-4B690FFD8F4F}"/>
                      </a:ext>
                    </a:extLst>
                  </p:cNvPr>
                  <p:cNvGrpSpPr/>
                  <p:nvPr/>
                </p:nvGrpSpPr>
                <p:grpSpPr>
                  <a:xfrm rot="10800000">
                    <a:off x="9212027" y="3245643"/>
                    <a:ext cx="1466460" cy="132522"/>
                    <a:chOff x="8504399" y="3362226"/>
                    <a:chExt cx="1466460" cy="132522"/>
                  </a:xfrm>
                </p:grpSpPr>
                <p:grpSp>
                  <p:nvGrpSpPr>
                    <p:cNvPr id="2266" name="Group 2265">
                      <a:extLst>
                        <a:ext uri="{FF2B5EF4-FFF2-40B4-BE49-F238E27FC236}">
                          <a16:creationId xmlns:a16="http://schemas.microsoft.com/office/drawing/2014/main" id="{02232ACB-52C5-437D-BAB0-269D00121BA7}"/>
                        </a:ext>
                      </a:extLst>
                    </p:cNvPr>
                    <p:cNvGrpSpPr/>
                    <p:nvPr/>
                  </p:nvGrpSpPr>
                  <p:grpSpPr>
                    <a:xfrm>
                      <a:off x="8504399" y="3362226"/>
                      <a:ext cx="977640" cy="132522"/>
                      <a:chOff x="3028343" y="3141951"/>
                      <a:chExt cx="804574" cy="132522"/>
                    </a:xfrm>
                  </p:grpSpPr>
                  <p:grpSp>
                    <p:nvGrpSpPr>
                      <p:cNvPr id="2272" name="Group 2271">
                        <a:extLst>
                          <a:ext uri="{FF2B5EF4-FFF2-40B4-BE49-F238E27FC236}">
                            <a16:creationId xmlns:a16="http://schemas.microsoft.com/office/drawing/2014/main" id="{4C33F24B-392A-47B6-8BC3-856DDDCD057F}"/>
                          </a:ext>
                        </a:extLst>
                      </p:cNvPr>
                      <p:cNvGrpSpPr/>
                      <p:nvPr/>
                    </p:nvGrpSpPr>
                    <p:grpSpPr>
                      <a:xfrm>
                        <a:off x="3028343" y="3141952"/>
                        <a:ext cx="402287" cy="132521"/>
                        <a:chOff x="3028343" y="3141952"/>
                        <a:chExt cx="402287" cy="132521"/>
                      </a:xfrm>
                    </p:grpSpPr>
                    <p:sp>
                      <p:nvSpPr>
                        <p:cNvPr id="2278" name="Rectangle 2277">
                          <a:extLst>
                            <a:ext uri="{FF2B5EF4-FFF2-40B4-BE49-F238E27FC236}">
                              <a16:creationId xmlns:a16="http://schemas.microsoft.com/office/drawing/2014/main" id="{1D8CAF94-9070-4E8E-90CA-3ABEBF32BE7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9" name="Rectangle 2278">
                          <a:extLst>
                            <a:ext uri="{FF2B5EF4-FFF2-40B4-BE49-F238E27FC236}">
                              <a16:creationId xmlns:a16="http://schemas.microsoft.com/office/drawing/2014/main" id="{8AAD934E-BFF9-4840-BD5C-C30CEF997590}"/>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0" name="Rectangle 2279">
                          <a:extLst>
                            <a:ext uri="{FF2B5EF4-FFF2-40B4-BE49-F238E27FC236}">
                              <a16:creationId xmlns:a16="http://schemas.microsoft.com/office/drawing/2014/main" id="{6C1C261D-74F6-4BBF-8880-E2B7F7C56640}"/>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81" name="Rectangle 2280">
                          <a:extLst>
                            <a:ext uri="{FF2B5EF4-FFF2-40B4-BE49-F238E27FC236}">
                              <a16:creationId xmlns:a16="http://schemas.microsoft.com/office/drawing/2014/main" id="{BEB5F7F2-B907-45AE-8CE0-1083AF715D3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73" name="Group 2272">
                        <a:extLst>
                          <a:ext uri="{FF2B5EF4-FFF2-40B4-BE49-F238E27FC236}">
                            <a16:creationId xmlns:a16="http://schemas.microsoft.com/office/drawing/2014/main" id="{7AF8895C-73C8-4907-9D30-25267133BE1B}"/>
                          </a:ext>
                        </a:extLst>
                      </p:cNvPr>
                      <p:cNvGrpSpPr/>
                      <p:nvPr/>
                    </p:nvGrpSpPr>
                    <p:grpSpPr>
                      <a:xfrm>
                        <a:off x="3430630" y="3141951"/>
                        <a:ext cx="402287" cy="132521"/>
                        <a:chOff x="3028343" y="3141952"/>
                        <a:chExt cx="402287" cy="132521"/>
                      </a:xfrm>
                    </p:grpSpPr>
                    <p:sp>
                      <p:nvSpPr>
                        <p:cNvPr id="2274" name="Rectangle 2273">
                          <a:extLst>
                            <a:ext uri="{FF2B5EF4-FFF2-40B4-BE49-F238E27FC236}">
                              <a16:creationId xmlns:a16="http://schemas.microsoft.com/office/drawing/2014/main" id="{45DED5B3-62E2-40CE-980C-04A805252CD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5" name="Rectangle 2274">
                          <a:extLst>
                            <a:ext uri="{FF2B5EF4-FFF2-40B4-BE49-F238E27FC236}">
                              <a16:creationId xmlns:a16="http://schemas.microsoft.com/office/drawing/2014/main" id="{ADA8C5C5-5273-47BB-8531-50A65B836AB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6" name="Rectangle 2275">
                          <a:extLst>
                            <a:ext uri="{FF2B5EF4-FFF2-40B4-BE49-F238E27FC236}">
                              <a16:creationId xmlns:a16="http://schemas.microsoft.com/office/drawing/2014/main" id="{C492F52B-7DBA-491A-A63A-C71E9F8CDF9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7" name="Rectangle 2276">
                          <a:extLst>
                            <a:ext uri="{FF2B5EF4-FFF2-40B4-BE49-F238E27FC236}">
                              <a16:creationId xmlns:a16="http://schemas.microsoft.com/office/drawing/2014/main" id="{74816A45-5AD5-429C-9396-7DFC86B89D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67" name="Group 2266">
                      <a:extLst>
                        <a:ext uri="{FF2B5EF4-FFF2-40B4-BE49-F238E27FC236}">
                          <a16:creationId xmlns:a16="http://schemas.microsoft.com/office/drawing/2014/main" id="{148D0167-45C8-481F-830F-8BAF0945A7D4}"/>
                        </a:ext>
                      </a:extLst>
                    </p:cNvPr>
                    <p:cNvGrpSpPr/>
                    <p:nvPr/>
                  </p:nvGrpSpPr>
                  <p:grpSpPr>
                    <a:xfrm>
                      <a:off x="9482039" y="3362226"/>
                      <a:ext cx="488820" cy="132521"/>
                      <a:chOff x="3028343" y="3141952"/>
                      <a:chExt cx="402287" cy="132521"/>
                    </a:xfrm>
                  </p:grpSpPr>
                  <p:sp>
                    <p:nvSpPr>
                      <p:cNvPr id="2268" name="Rectangle 2267">
                        <a:extLst>
                          <a:ext uri="{FF2B5EF4-FFF2-40B4-BE49-F238E27FC236}">
                            <a16:creationId xmlns:a16="http://schemas.microsoft.com/office/drawing/2014/main" id="{6D12EDAD-E2B7-4A79-ACBD-BCC5F1CE421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9" name="Rectangle 2268">
                        <a:extLst>
                          <a:ext uri="{FF2B5EF4-FFF2-40B4-BE49-F238E27FC236}">
                            <a16:creationId xmlns:a16="http://schemas.microsoft.com/office/drawing/2014/main" id="{F15AE030-360C-4C4E-BE23-82B7D50388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0" name="Rectangle 2269">
                        <a:extLst>
                          <a:ext uri="{FF2B5EF4-FFF2-40B4-BE49-F238E27FC236}">
                            <a16:creationId xmlns:a16="http://schemas.microsoft.com/office/drawing/2014/main" id="{A99501C3-76B4-4D91-A61A-0E336324495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71" name="Rectangle 2270">
                        <a:extLst>
                          <a:ext uri="{FF2B5EF4-FFF2-40B4-BE49-F238E27FC236}">
                            <a16:creationId xmlns:a16="http://schemas.microsoft.com/office/drawing/2014/main" id="{28640713-1794-49FF-8B5A-8ADC19D51A4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49" name="Group 2248">
                    <a:extLst>
                      <a:ext uri="{FF2B5EF4-FFF2-40B4-BE49-F238E27FC236}">
                        <a16:creationId xmlns:a16="http://schemas.microsoft.com/office/drawing/2014/main" id="{903C595C-645C-44FD-9907-E9114103CA13}"/>
                      </a:ext>
                    </a:extLst>
                  </p:cNvPr>
                  <p:cNvGrpSpPr/>
                  <p:nvPr/>
                </p:nvGrpSpPr>
                <p:grpSpPr>
                  <a:xfrm rot="10800000">
                    <a:off x="10187792" y="3245397"/>
                    <a:ext cx="1466460" cy="132522"/>
                    <a:chOff x="8504399" y="3362226"/>
                    <a:chExt cx="1466460" cy="132522"/>
                  </a:xfrm>
                </p:grpSpPr>
                <p:grpSp>
                  <p:nvGrpSpPr>
                    <p:cNvPr id="2250" name="Group 2249">
                      <a:extLst>
                        <a:ext uri="{FF2B5EF4-FFF2-40B4-BE49-F238E27FC236}">
                          <a16:creationId xmlns:a16="http://schemas.microsoft.com/office/drawing/2014/main" id="{28BC5C21-4514-4AF0-9B68-8566705E3148}"/>
                        </a:ext>
                      </a:extLst>
                    </p:cNvPr>
                    <p:cNvGrpSpPr/>
                    <p:nvPr/>
                  </p:nvGrpSpPr>
                  <p:grpSpPr>
                    <a:xfrm>
                      <a:off x="8504399" y="3362226"/>
                      <a:ext cx="977640" cy="132522"/>
                      <a:chOff x="3028343" y="3141951"/>
                      <a:chExt cx="804574" cy="132522"/>
                    </a:xfrm>
                  </p:grpSpPr>
                  <p:grpSp>
                    <p:nvGrpSpPr>
                      <p:cNvPr id="2256" name="Group 2255">
                        <a:extLst>
                          <a:ext uri="{FF2B5EF4-FFF2-40B4-BE49-F238E27FC236}">
                            <a16:creationId xmlns:a16="http://schemas.microsoft.com/office/drawing/2014/main" id="{E43B1067-16BD-4ADE-BD0D-D9F05EF01750}"/>
                          </a:ext>
                        </a:extLst>
                      </p:cNvPr>
                      <p:cNvGrpSpPr/>
                      <p:nvPr/>
                    </p:nvGrpSpPr>
                    <p:grpSpPr>
                      <a:xfrm>
                        <a:off x="3028343" y="3141952"/>
                        <a:ext cx="402287" cy="132521"/>
                        <a:chOff x="3028343" y="3141952"/>
                        <a:chExt cx="402287" cy="132521"/>
                      </a:xfrm>
                    </p:grpSpPr>
                    <p:sp>
                      <p:nvSpPr>
                        <p:cNvPr id="2262" name="Rectangle 2261">
                          <a:extLst>
                            <a:ext uri="{FF2B5EF4-FFF2-40B4-BE49-F238E27FC236}">
                              <a16:creationId xmlns:a16="http://schemas.microsoft.com/office/drawing/2014/main" id="{8D6F8168-754E-4B99-B86D-2908AA2C011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3" name="Rectangle 2262">
                          <a:extLst>
                            <a:ext uri="{FF2B5EF4-FFF2-40B4-BE49-F238E27FC236}">
                              <a16:creationId xmlns:a16="http://schemas.microsoft.com/office/drawing/2014/main" id="{4AC0CAF1-DCB4-44B8-9BA1-F76D9288685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4" name="Rectangle 2263">
                          <a:extLst>
                            <a:ext uri="{FF2B5EF4-FFF2-40B4-BE49-F238E27FC236}">
                              <a16:creationId xmlns:a16="http://schemas.microsoft.com/office/drawing/2014/main" id="{C7CC0CB6-E786-44FA-B62E-116CCC12997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5" name="Rectangle 2264">
                          <a:extLst>
                            <a:ext uri="{FF2B5EF4-FFF2-40B4-BE49-F238E27FC236}">
                              <a16:creationId xmlns:a16="http://schemas.microsoft.com/office/drawing/2014/main" id="{B5080146-848B-4C17-B582-C1CE6BA739C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57" name="Group 2256">
                        <a:extLst>
                          <a:ext uri="{FF2B5EF4-FFF2-40B4-BE49-F238E27FC236}">
                            <a16:creationId xmlns:a16="http://schemas.microsoft.com/office/drawing/2014/main" id="{C6489BA6-690C-4DD6-8677-E345B83E02F6}"/>
                          </a:ext>
                        </a:extLst>
                      </p:cNvPr>
                      <p:cNvGrpSpPr/>
                      <p:nvPr/>
                    </p:nvGrpSpPr>
                    <p:grpSpPr>
                      <a:xfrm>
                        <a:off x="3430630" y="3141951"/>
                        <a:ext cx="402287" cy="132521"/>
                        <a:chOff x="3028343" y="3141952"/>
                        <a:chExt cx="402287" cy="132521"/>
                      </a:xfrm>
                    </p:grpSpPr>
                    <p:sp>
                      <p:nvSpPr>
                        <p:cNvPr id="2258" name="Rectangle 2257">
                          <a:extLst>
                            <a:ext uri="{FF2B5EF4-FFF2-40B4-BE49-F238E27FC236}">
                              <a16:creationId xmlns:a16="http://schemas.microsoft.com/office/drawing/2014/main" id="{D6FBADF7-5667-42D4-9F76-B22FF696BEB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9" name="Rectangle 2258">
                          <a:extLst>
                            <a:ext uri="{FF2B5EF4-FFF2-40B4-BE49-F238E27FC236}">
                              <a16:creationId xmlns:a16="http://schemas.microsoft.com/office/drawing/2014/main" id="{589D62C3-C4F1-494C-A92C-A4570944A68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0" name="Rectangle 2259">
                          <a:extLst>
                            <a:ext uri="{FF2B5EF4-FFF2-40B4-BE49-F238E27FC236}">
                              <a16:creationId xmlns:a16="http://schemas.microsoft.com/office/drawing/2014/main" id="{E7019059-9C3C-4785-9EF7-3029B2A2093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61" name="Rectangle 2260">
                          <a:extLst>
                            <a:ext uri="{FF2B5EF4-FFF2-40B4-BE49-F238E27FC236}">
                              <a16:creationId xmlns:a16="http://schemas.microsoft.com/office/drawing/2014/main" id="{67018C06-E6ED-4C84-9428-64422913A14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51" name="Group 2250">
                      <a:extLst>
                        <a:ext uri="{FF2B5EF4-FFF2-40B4-BE49-F238E27FC236}">
                          <a16:creationId xmlns:a16="http://schemas.microsoft.com/office/drawing/2014/main" id="{5A9BB5DC-C782-427B-BF5A-92B1E3402324}"/>
                        </a:ext>
                      </a:extLst>
                    </p:cNvPr>
                    <p:cNvGrpSpPr/>
                    <p:nvPr/>
                  </p:nvGrpSpPr>
                  <p:grpSpPr>
                    <a:xfrm>
                      <a:off x="9482039" y="3362226"/>
                      <a:ext cx="488820" cy="132521"/>
                      <a:chOff x="3028343" y="3141952"/>
                      <a:chExt cx="402287" cy="132521"/>
                    </a:xfrm>
                  </p:grpSpPr>
                  <p:sp>
                    <p:nvSpPr>
                      <p:cNvPr id="2252" name="Rectangle 2251">
                        <a:extLst>
                          <a:ext uri="{FF2B5EF4-FFF2-40B4-BE49-F238E27FC236}">
                            <a16:creationId xmlns:a16="http://schemas.microsoft.com/office/drawing/2014/main" id="{BA882B2B-1F82-4584-BFD7-9736A14C384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3" name="Rectangle 2252">
                        <a:extLst>
                          <a:ext uri="{FF2B5EF4-FFF2-40B4-BE49-F238E27FC236}">
                            <a16:creationId xmlns:a16="http://schemas.microsoft.com/office/drawing/2014/main" id="{5909965D-591F-4F8D-BCB9-2DAFAB6F963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4" name="Rectangle 2253">
                        <a:extLst>
                          <a:ext uri="{FF2B5EF4-FFF2-40B4-BE49-F238E27FC236}">
                            <a16:creationId xmlns:a16="http://schemas.microsoft.com/office/drawing/2014/main" id="{9324CA6E-3B39-4ED7-AF77-C87091A163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55" name="Rectangle 2254">
                        <a:extLst>
                          <a:ext uri="{FF2B5EF4-FFF2-40B4-BE49-F238E27FC236}">
                            <a16:creationId xmlns:a16="http://schemas.microsoft.com/office/drawing/2014/main" id="{E3DD857C-C08F-46DF-BBE4-FA4CFFB83A9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3" name="Group 2142">
                  <a:extLst>
                    <a:ext uri="{FF2B5EF4-FFF2-40B4-BE49-F238E27FC236}">
                      <a16:creationId xmlns:a16="http://schemas.microsoft.com/office/drawing/2014/main" id="{7908519D-0118-45DA-9A52-EFE72A1E37B3}"/>
                    </a:ext>
                  </a:extLst>
                </p:cNvPr>
                <p:cNvGrpSpPr/>
                <p:nvPr/>
              </p:nvGrpSpPr>
              <p:grpSpPr>
                <a:xfrm>
                  <a:off x="9283155" y="3466557"/>
                  <a:ext cx="2442225" cy="132768"/>
                  <a:chOff x="9212027" y="3245397"/>
                  <a:chExt cx="2442225" cy="132768"/>
                </a:xfrm>
              </p:grpSpPr>
              <p:grpSp>
                <p:nvGrpSpPr>
                  <p:cNvPr id="2214" name="Group 2213">
                    <a:extLst>
                      <a:ext uri="{FF2B5EF4-FFF2-40B4-BE49-F238E27FC236}">
                        <a16:creationId xmlns:a16="http://schemas.microsoft.com/office/drawing/2014/main" id="{7666E1D1-C988-490F-8D8A-6D03A46F810A}"/>
                      </a:ext>
                    </a:extLst>
                  </p:cNvPr>
                  <p:cNvGrpSpPr/>
                  <p:nvPr/>
                </p:nvGrpSpPr>
                <p:grpSpPr>
                  <a:xfrm rot="10800000">
                    <a:off x="9212027" y="3245643"/>
                    <a:ext cx="1466460" cy="132522"/>
                    <a:chOff x="8504399" y="3362226"/>
                    <a:chExt cx="1466460" cy="132522"/>
                  </a:xfrm>
                </p:grpSpPr>
                <p:grpSp>
                  <p:nvGrpSpPr>
                    <p:cNvPr id="2232" name="Group 2231">
                      <a:extLst>
                        <a:ext uri="{FF2B5EF4-FFF2-40B4-BE49-F238E27FC236}">
                          <a16:creationId xmlns:a16="http://schemas.microsoft.com/office/drawing/2014/main" id="{BF0FAEA0-EF30-40F7-BC3F-B36FDEFFB592}"/>
                        </a:ext>
                      </a:extLst>
                    </p:cNvPr>
                    <p:cNvGrpSpPr/>
                    <p:nvPr/>
                  </p:nvGrpSpPr>
                  <p:grpSpPr>
                    <a:xfrm>
                      <a:off x="8504399" y="3362226"/>
                      <a:ext cx="977640" cy="132522"/>
                      <a:chOff x="3028343" y="3141951"/>
                      <a:chExt cx="804574" cy="132522"/>
                    </a:xfrm>
                  </p:grpSpPr>
                  <p:grpSp>
                    <p:nvGrpSpPr>
                      <p:cNvPr id="2238" name="Group 2237">
                        <a:extLst>
                          <a:ext uri="{FF2B5EF4-FFF2-40B4-BE49-F238E27FC236}">
                            <a16:creationId xmlns:a16="http://schemas.microsoft.com/office/drawing/2014/main" id="{6B7AACBB-7041-448E-B286-3E8450B35D0F}"/>
                          </a:ext>
                        </a:extLst>
                      </p:cNvPr>
                      <p:cNvGrpSpPr/>
                      <p:nvPr/>
                    </p:nvGrpSpPr>
                    <p:grpSpPr>
                      <a:xfrm>
                        <a:off x="3028343" y="3141952"/>
                        <a:ext cx="402287" cy="132521"/>
                        <a:chOff x="3028343" y="3141952"/>
                        <a:chExt cx="402287" cy="132521"/>
                      </a:xfrm>
                    </p:grpSpPr>
                    <p:sp>
                      <p:nvSpPr>
                        <p:cNvPr id="2244" name="Rectangle 2243">
                          <a:extLst>
                            <a:ext uri="{FF2B5EF4-FFF2-40B4-BE49-F238E27FC236}">
                              <a16:creationId xmlns:a16="http://schemas.microsoft.com/office/drawing/2014/main" id="{26DC3D30-5D9E-4846-BD09-C0202D3E3B9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5" name="Rectangle 2244">
                          <a:extLst>
                            <a:ext uri="{FF2B5EF4-FFF2-40B4-BE49-F238E27FC236}">
                              <a16:creationId xmlns:a16="http://schemas.microsoft.com/office/drawing/2014/main" id="{ECE74D4F-472A-4CED-B3C5-84C5EA48A97E}"/>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6" name="Rectangle 2245">
                          <a:extLst>
                            <a:ext uri="{FF2B5EF4-FFF2-40B4-BE49-F238E27FC236}">
                              <a16:creationId xmlns:a16="http://schemas.microsoft.com/office/drawing/2014/main" id="{3DD8B030-9320-427D-A321-4093BB03DB7B}"/>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7" name="Rectangle 2246">
                          <a:extLst>
                            <a:ext uri="{FF2B5EF4-FFF2-40B4-BE49-F238E27FC236}">
                              <a16:creationId xmlns:a16="http://schemas.microsoft.com/office/drawing/2014/main" id="{3465D0C1-DA68-4495-B39C-4F6F7256063B}"/>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39" name="Group 2238">
                        <a:extLst>
                          <a:ext uri="{FF2B5EF4-FFF2-40B4-BE49-F238E27FC236}">
                            <a16:creationId xmlns:a16="http://schemas.microsoft.com/office/drawing/2014/main" id="{5374A1FE-872D-49B8-9737-E7FD41F75FC4}"/>
                          </a:ext>
                        </a:extLst>
                      </p:cNvPr>
                      <p:cNvGrpSpPr/>
                      <p:nvPr/>
                    </p:nvGrpSpPr>
                    <p:grpSpPr>
                      <a:xfrm>
                        <a:off x="3430630" y="3141951"/>
                        <a:ext cx="402287" cy="132521"/>
                        <a:chOff x="3028343" y="3141952"/>
                        <a:chExt cx="402287" cy="132521"/>
                      </a:xfrm>
                    </p:grpSpPr>
                    <p:sp>
                      <p:nvSpPr>
                        <p:cNvPr id="2240" name="Rectangle 2239">
                          <a:extLst>
                            <a:ext uri="{FF2B5EF4-FFF2-40B4-BE49-F238E27FC236}">
                              <a16:creationId xmlns:a16="http://schemas.microsoft.com/office/drawing/2014/main" id="{9CD238AC-D957-44B9-AD17-18FD9585F19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1" name="Rectangle 2240">
                          <a:extLst>
                            <a:ext uri="{FF2B5EF4-FFF2-40B4-BE49-F238E27FC236}">
                              <a16:creationId xmlns:a16="http://schemas.microsoft.com/office/drawing/2014/main" id="{D233E349-5C70-446F-959F-116351339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2" name="Rectangle 2241">
                          <a:extLst>
                            <a:ext uri="{FF2B5EF4-FFF2-40B4-BE49-F238E27FC236}">
                              <a16:creationId xmlns:a16="http://schemas.microsoft.com/office/drawing/2014/main" id="{1864813D-3602-467F-BFA8-FFA4EC5A064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43" name="Rectangle 2242">
                          <a:extLst>
                            <a:ext uri="{FF2B5EF4-FFF2-40B4-BE49-F238E27FC236}">
                              <a16:creationId xmlns:a16="http://schemas.microsoft.com/office/drawing/2014/main" id="{9C7F9E1F-5506-4896-98FF-73DBE6DC122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33" name="Group 2232">
                      <a:extLst>
                        <a:ext uri="{FF2B5EF4-FFF2-40B4-BE49-F238E27FC236}">
                          <a16:creationId xmlns:a16="http://schemas.microsoft.com/office/drawing/2014/main" id="{6A045207-F509-45E8-A13B-25FF127CA8F6}"/>
                        </a:ext>
                      </a:extLst>
                    </p:cNvPr>
                    <p:cNvGrpSpPr/>
                    <p:nvPr/>
                  </p:nvGrpSpPr>
                  <p:grpSpPr>
                    <a:xfrm>
                      <a:off x="9482039" y="3362226"/>
                      <a:ext cx="488820" cy="132521"/>
                      <a:chOff x="3028343" y="3141952"/>
                      <a:chExt cx="402287" cy="132521"/>
                    </a:xfrm>
                  </p:grpSpPr>
                  <p:sp>
                    <p:nvSpPr>
                      <p:cNvPr id="2234" name="Rectangle 2233">
                        <a:extLst>
                          <a:ext uri="{FF2B5EF4-FFF2-40B4-BE49-F238E27FC236}">
                            <a16:creationId xmlns:a16="http://schemas.microsoft.com/office/drawing/2014/main" id="{F43F3A41-D1AF-4B56-9A50-906655A42CE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5" name="Rectangle 2234">
                        <a:extLst>
                          <a:ext uri="{FF2B5EF4-FFF2-40B4-BE49-F238E27FC236}">
                            <a16:creationId xmlns:a16="http://schemas.microsoft.com/office/drawing/2014/main" id="{47F8B603-EBC5-406D-8B76-1081018B1C6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6" name="Rectangle 2235">
                        <a:extLst>
                          <a:ext uri="{FF2B5EF4-FFF2-40B4-BE49-F238E27FC236}">
                            <a16:creationId xmlns:a16="http://schemas.microsoft.com/office/drawing/2014/main" id="{CC0CEA95-2FCB-429A-9F79-ABBB16155F2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7" name="Rectangle 2236">
                        <a:extLst>
                          <a:ext uri="{FF2B5EF4-FFF2-40B4-BE49-F238E27FC236}">
                            <a16:creationId xmlns:a16="http://schemas.microsoft.com/office/drawing/2014/main" id="{73DB8B82-426A-4B07-83AB-D91E9EBF007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5" name="Group 2214">
                    <a:extLst>
                      <a:ext uri="{FF2B5EF4-FFF2-40B4-BE49-F238E27FC236}">
                        <a16:creationId xmlns:a16="http://schemas.microsoft.com/office/drawing/2014/main" id="{96A279DF-5E1E-4CF6-8C44-4B88E0CC5BA7}"/>
                      </a:ext>
                    </a:extLst>
                  </p:cNvPr>
                  <p:cNvGrpSpPr/>
                  <p:nvPr/>
                </p:nvGrpSpPr>
                <p:grpSpPr>
                  <a:xfrm rot="10800000">
                    <a:off x="10187792" y="3245397"/>
                    <a:ext cx="1466460" cy="132522"/>
                    <a:chOff x="8504399" y="3362226"/>
                    <a:chExt cx="1466460" cy="132522"/>
                  </a:xfrm>
                </p:grpSpPr>
                <p:grpSp>
                  <p:nvGrpSpPr>
                    <p:cNvPr id="2216" name="Group 2215">
                      <a:extLst>
                        <a:ext uri="{FF2B5EF4-FFF2-40B4-BE49-F238E27FC236}">
                          <a16:creationId xmlns:a16="http://schemas.microsoft.com/office/drawing/2014/main" id="{B03F473E-0780-41A6-A2B9-AB19A28CFC90}"/>
                        </a:ext>
                      </a:extLst>
                    </p:cNvPr>
                    <p:cNvGrpSpPr/>
                    <p:nvPr/>
                  </p:nvGrpSpPr>
                  <p:grpSpPr>
                    <a:xfrm>
                      <a:off x="8504399" y="3362226"/>
                      <a:ext cx="977640" cy="132522"/>
                      <a:chOff x="3028343" y="3141951"/>
                      <a:chExt cx="804574" cy="132522"/>
                    </a:xfrm>
                  </p:grpSpPr>
                  <p:grpSp>
                    <p:nvGrpSpPr>
                      <p:cNvPr id="2222" name="Group 2221">
                        <a:extLst>
                          <a:ext uri="{FF2B5EF4-FFF2-40B4-BE49-F238E27FC236}">
                            <a16:creationId xmlns:a16="http://schemas.microsoft.com/office/drawing/2014/main" id="{AD11FD3D-B217-4225-8CAF-2A67B2E55A78}"/>
                          </a:ext>
                        </a:extLst>
                      </p:cNvPr>
                      <p:cNvGrpSpPr/>
                      <p:nvPr/>
                    </p:nvGrpSpPr>
                    <p:grpSpPr>
                      <a:xfrm>
                        <a:off x="3028343" y="3141952"/>
                        <a:ext cx="402287" cy="132521"/>
                        <a:chOff x="3028343" y="3141952"/>
                        <a:chExt cx="402287" cy="132521"/>
                      </a:xfrm>
                    </p:grpSpPr>
                    <p:sp>
                      <p:nvSpPr>
                        <p:cNvPr id="2228" name="Rectangle 2227">
                          <a:extLst>
                            <a:ext uri="{FF2B5EF4-FFF2-40B4-BE49-F238E27FC236}">
                              <a16:creationId xmlns:a16="http://schemas.microsoft.com/office/drawing/2014/main" id="{9B8D7770-2051-4A3A-8E23-F6EE3DF0A25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9" name="Rectangle 2228">
                          <a:extLst>
                            <a:ext uri="{FF2B5EF4-FFF2-40B4-BE49-F238E27FC236}">
                              <a16:creationId xmlns:a16="http://schemas.microsoft.com/office/drawing/2014/main" id="{52E78201-72D3-4A3F-8102-11357334FC3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0" name="Rectangle 2229">
                          <a:extLst>
                            <a:ext uri="{FF2B5EF4-FFF2-40B4-BE49-F238E27FC236}">
                              <a16:creationId xmlns:a16="http://schemas.microsoft.com/office/drawing/2014/main" id="{99920973-1D6B-4C09-BF24-1E14CA22C0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31" name="Rectangle 2230">
                          <a:extLst>
                            <a:ext uri="{FF2B5EF4-FFF2-40B4-BE49-F238E27FC236}">
                              <a16:creationId xmlns:a16="http://schemas.microsoft.com/office/drawing/2014/main" id="{87B72100-5476-49FA-A832-6BDC7FCC7CD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23" name="Group 2222">
                        <a:extLst>
                          <a:ext uri="{FF2B5EF4-FFF2-40B4-BE49-F238E27FC236}">
                            <a16:creationId xmlns:a16="http://schemas.microsoft.com/office/drawing/2014/main" id="{402AF8BD-DA53-4C35-9E10-A40FAE9F7477}"/>
                          </a:ext>
                        </a:extLst>
                      </p:cNvPr>
                      <p:cNvGrpSpPr/>
                      <p:nvPr/>
                    </p:nvGrpSpPr>
                    <p:grpSpPr>
                      <a:xfrm>
                        <a:off x="3430630" y="3141951"/>
                        <a:ext cx="402287" cy="132521"/>
                        <a:chOff x="3028343" y="3141952"/>
                        <a:chExt cx="402287" cy="132521"/>
                      </a:xfrm>
                    </p:grpSpPr>
                    <p:sp>
                      <p:nvSpPr>
                        <p:cNvPr id="2224" name="Rectangle 2223">
                          <a:extLst>
                            <a:ext uri="{FF2B5EF4-FFF2-40B4-BE49-F238E27FC236}">
                              <a16:creationId xmlns:a16="http://schemas.microsoft.com/office/drawing/2014/main" id="{C89661C1-D10F-4BF7-858D-A88E4565A35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5" name="Rectangle 2224">
                          <a:extLst>
                            <a:ext uri="{FF2B5EF4-FFF2-40B4-BE49-F238E27FC236}">
                              <a16:creationId xmlns:a16="http://schemas.microsoft.com/office/drawing/2014/main" id="{245B6104-560A-4C77-995F-F93DD5A560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6" name="Rectangle 2225">
                          <a:extLst>
                            <a:ext uri="{FF2B5EF4-FFF2-40B4-BE49-F238E27FC236}">
                              <a16:creationId xmlns:a16="http://schemas.microsoft.com/office/drawing/2014/main" id="{0BF9A8F9-9312-42F6-98C4-762C4C63B1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7" name="Rectangle 2226">
                          <a:extLst>
                            <a:ext uri="{FF2B5EF4-FFF2-40B4-BE49-F238E27FC236}">
                              <a16:creationId xmlns:a16="http://schemas.microsoft.com/office/drawing/2014/main" id="{0D2818CD-24D2-4BFC-93BB-FEFFA00ECF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217" name="Group 2216">
                      <a:extLst>
                        <a:ext uri="{FF2B5EF4-FFF2-40B4-BE49-F238E27FC236}">
                          <a16:creationId xmlns:a16="http://schemas.microsoft.com/office/drawing/2014/main" id="{CF3CB270-CAB4-4BC8-A233-F4A306105199}"/>
                        </a:ext>
                      </a:extLst>
                    </p:cNvPr>
                    <p:cNvGrpSpPr/>
                    <p:nvPr/>
                  </p:nvGrpSpPr>
                  <p:grpSpPr>
                    <a:xfrm>
                      <a:off x="9482039" y="3362226"/>
                      <a:ext cx="488820" cy="132521"/>
                      <a:chOff x="3028343" y="3141952"/>
                      <a:chExt cx="402287" cy="132521"/>
                    </a:xfrm>
                  </p:grpSpPr>
                  <p:sp>
                    <p:nvSpPr>
                      <p:cNvPr id="2218" name="Rectangle 2217">
                        <a:extLst>
                          <a:ext uri="{FF2B5EF4-FFF2-40B4-BE49-F238E27FC236}">
                            <a16:creationId xmlns:a16="http://schemas.microsoft.com/office/drawing/2014/main" id="{95C0ECD4-A26F-47B1-A28E-C36847D56ED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9" name="Rectangle 2218">
                        <a:extLst>
                          <a:ext uri="{FF2B5EF4-FFF2-40B4-BE49-F238E27FC236}">
                            <a16:creationId xmlns:a16="http://schemas.microsoft.com/office/drawing/2014/main" id="{D5C1B13C-AEA6-42E3-857C-E64275A0EC2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0" name="Rectangle 2219">
                        <a:extLst>
                          <a:ext uri="{FF2B5EF4-FFF2-40B4-BE49-F238E27FC236}">
                            <a16:creationId xmlns:a16="http://schemas.microsoft.com/office/drawing/2014/main" id="{8F6EC4E4-C483-4C44-98D6-2C62DE18833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21" name="Rectangle 2220">
                        <a:extLst>
                          <a:ext uri="{FF2B5EF4-FFF2-40B4-BE49-F238E27FC236}">
                            <a16:creationId xmlns:a16="http://schemas.microsoft.com/office/drawing/2014/main" id="{B170D14C-3074-4AC8-8A9E-EF735F2C097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4" name="Group 2143">
                  <a:extLst>
                    <a:ext uri="{FF2B5EF4-FFF2-40B4-BE49-F238E27FC236}">
                      <a16:creationId xmlns:a16="http://schemas.microsoft.com/office/drawing/2014/main" id="{38173FBB-F2AF-42D6-A683-9AF31648A272}"/>
                    </a:ext>
                  </a:extLst>
                </p:cNvPr>
                <p:cNvGrpSpPr/>
                <p:nvPr/>
              </p:nvGrpSpPr>
              <p:grpSpPr>
                <a:xfrm>
                  <a:off x="9242489" y="3431867"/>
                  <a:ext cx="2442225" cy="132768"/>
                  <a:chOff x="9212027" y="3245397"/>
                  <a:chExt cx="2442225" cy="132768"/>
                </a:xfrm>
              </p:grpSpPr>
              <p:grpSp>
                <p:nvGrpSpPr>
                  <p:cNvPr id="2180" name="Group 2179">
                    <a:extLst>
                      <a:ext uri="{FF2B5EF4-FFF2-40B4-BE49-F238E27FC236}">
                        <a16:creationId xmlns:a16="http://schemas.microsoft.com/office/drawing/2014/main" id="{201A2E24-6A44-40EF-A20E-44F127964FAE}"/>
                      </a:ext>
                    </a:extLst>
                  </p:cNvPr>
                  <p:cNvGrpSpPr/>
                  <p:nvPr/>
                </p:nvGrpSpPr>
                <p:grpSpPr>
                  <a:xfrm rot="10800000">
                    <a:off x="9212027" y="3245643"/>
                    <a:ext cx="1466460" cy="132522"/>
                    <a:chOff x="8504399" y="3362226"/>
                    <a:chExt cx="1466460" cy="132522"/>
                  </a:xfrm>
                </p:grpSpPr>
                <p:grpSp>
                  <p:nvGrpSpPr>
                    <p:cNvPr id="2198" name="Group 2197">
                      <a:extLst>
                        <a:ext uri="{FF2B5EF4-FFF2-40B4-BE49-F238E27FC236}">
                          <a16:creationId xmlns:a16="http://schemas.microsoft.com/office/drawing/2014/main" id="{AED0826E-578E-40FE-A9F9-131702CA28BB}"/>
                        </a:ext>
                      </a:extLst>
                    </p:cNvPr>
                    <p:cNvGrpSpPr/>
                    <p:nvPr/>
                  </p:nvGrpSpPr>
                  <p:grpSpPr>
                    <a:xfrm>
                      <a:off x="8504399" y="3362226"/>
                      <a:ext cx="977640" cy="132522"/>
                      <a:chOff x="3028343" y="3141951"/>
                      <a:chExt cx="804574" cy="132522"/>
                    </a:xfrm>
                  </p:grpSpPr>
                  <p:grpSp>
                    <p:nvGrpSpPr>
                      <p:cNvPr id="2204" name="Group 2203">
                        <a:extLst>
                          <a:ext uri="{FF2B5EF4-FFF2-40B4-BE49-F238E27FC236}">
                            <a16:creationId xmlns:a16="http://schemas.microsoft.com/office/drawing/2014/main" id="{F90B9FF1-4C39-4953-8A09-D42441CBC0BD}"/>
                          </a:ext>
                        </a:extLst>
                      </p:cNvPr>
                      <p:cNvGrpSpPr/>
                      <p:nvPr/>
                    </p:nvGrpSpPr>
                    <p:grpSpPr>
                      <a:xfrm>
                        <a:off x="3028343" y="3141952"/>
                        <a:ext cx="402287" cy="132521"/>
                        <a:chOff x="3028343" y="3141952"/>
                        <a:chExt cx="402287" cy="132521"/>
                      </a:xfrm>
                    </p:grpSpPr>
                    <p:sp>
                      <p:nvSpPr>
                        <p:cNvPr id="2210" name="Rectangle 2209">
                          <a:extLst>
                            <a:ext uri="{FF2B5EF4-FFF2-40B4-BE49-F238E27FC236}">
                              <a16:creationId xmlns:a16="http://schemas.microsoft.com/office/drawing/2014/main" id="{E2D57D12-7D32-4572-A7BF-09662F54C1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1" name="Rectangle 2210">
                          <a:extLst>
                            <a:ext uri="{FF2B5EF4-FFF2-40B4-BE49-F238E27FC236}">
                              <a16:creationId xmlns:a16="http://schemas.microsoft.com/office/drawing/2014/main" id="{CE70154D-D71E-4A95-BF9A-7A586D0E5F6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2" name="Rectangle 2211">
                          <a:extLst>
                            <a:ext uri="{FF2B5EF4-FFF2-40B4-BE49-F238E27FC236}">
                              <a16:creationId xmlns:a16="http://schemas.microsoft.com/office/drawing/2014/main" id="{439AF437-BC70-4862-9D9B-6E90824548C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13" name="Rectangle 2212">
                          <a:extLst>
                            <a:ext uri="{FF2B5EF4-FFF2-40B4-BE49-F238E27FC236}">
                              <a16:creationId xmlns:a16="http://schemas.microsoft.com/office/drawing/2014/main" id="{459F01DD-F876-4C1A-8EFB-B6978B4608F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205" name="Group 2204">
                        <a:extLst>
                          <a:ext uri="{FF2B5EF4-FFF2-40B4-BE49-F238E27FC236}">
                            <a16:creationId xmlns:a16="http://schemas.microsoft.com/office/drawing/2014/main" id="{26913B6C-A244-47B0-A6E1-6CCA37481994}"/>
                          </a:ext>
                        </a:extLst>
                      </p:cNvPr>
                      <p:cNvGrpSpPr/>
                      <p:nvPr/>
                    </p:nvGrpSpPr>
                    <p:grpSpPr>
                      <a:xfrm>
                        <a:off x="3430630" y="3141951"/>
                        <a:ext cx="402287" cy="132521"/>
                        <a:chOff x="3028343" y="3141952"/>
                        <a:chExt cx="402287" cy="132521"/>
                      </a:xfrm>
                    </p:grpSpPr>
                    <p:sp>
                      <p:nvSpPr>
                        <p:cNvPr id="2206" name="Rectangle 2205">
                          <a:extLst>
                            <a:ext uri="{FF2B5EF4-FFF2-40B4-BE49-F238E27FC236}">
                              <a16:creationId xmlns:a16="http://schemas.microsoft.com/office/drawing/2014/main" id="{62189524-8BF0-4FA0-859E-05831614A4C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7" name="Rectangle 2206">
                          <a:extLst>
                            <a:ext uri="{FF2B5EF4-FFF2-40B4-BE49-F238E27FC236}">
                              <a16:creationId xmlns:a16="http://schemas.microsoft.com/office/drawing/2014/main" id="{545D6E68-6ACD-4B72-9650-D0E76296246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8" name="Rectangle 2207">
                          <a:extLst>
                            <a:ext uri="{FF2B5EF4-FFF2-40B4-BE49-F238E27FC236}">
                              <a16:creationId xmlns:a16="http://schemas.microsoft.com/office/drawing/2014/main" id="{D08061FC-6314-4EC7-9517-9770109312D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9" name="Rectangle 2208">
                          <a:extLst>
                            <a:ext uri="{FF2B5EF4-FFF2-40B4-BE49-F238E27FC236}">
                              <a16:creationId xmlns:a16="http://schemas.microsoft.com/office/drawing/2014/main" id="{9F2051BA-8F33-4161-8634-58A0E4C9659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99" name="Group 2198">
                      <a:extLst>
                        <a:ext uri="{FF2B5EF4-FFF2-40B4-BE49-F238E27FC236}">
                          <a16:creationId xmlns:a16="http://schemas.microsoft.com/office/drawing/2014/main" id="{AD6A3CE1-E0AC-4CF9-B0E1-95F436EFA6CF}"/>
                        </a:ext>
                      </a:extLst>
                    </p:cNvPr>
                    <p:cNvGrpSpPr/>
                    <p:nvPr/>
                  </p:nvGrpSpPr>
                  <p:grpSpPr>
                    <a:xfrm>
                      <a:off x="9482039" y="3362226"/>
                      <a:ext cx="488820" cy="132521"/>
                      <a:chOff x="3028343" y="3141952"/>
                      <a:chExt cx="402287" cy="132521"/>
                    </a:xfrm>
                  </p:grpSpPr>
                  <p:sp>
                    <p:nvSpPr>
                      <p:cNvPr id="2200" name="Rectangle 2199">
                        <a:extLst>
                          <a:ext uri="{FF2B5EF4-FFF2-40B4-BE49-F238E27FC236}">
                            <a16:creationId xmlns:a16="http://schemas.microsoft.com/office/drawing/2014/main" id="{78FB050D-4AB3-4699-8744-51FDEF520AC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1" name="Rectangle 2200">
                        <a:extLst>
                          <a:ext uri="{FF2B5EF4-FFF2-40B4-BE49-F238E27FC236}">
                            <a16:creationId xmlns:a16="http://schemas.microsoft.com/office/drawing/2014/main" id="{0DD5CA16-274B-48B1-8C13-98067377747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2" name="Rectangle 2201">
                        <a:extLst>
                          <a:ext uri="{FF2B5EF4-FFF2-40B4-BE49-F238E27FC236}">
                            <a16:creationId xmlns:a16="http://schemas.microsoft.com/office/drawing/2014/main" id="{48A14532-002F-4B60-98EF-F1FEAC816DE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203" name="Rectangle 2202">
                        <a:extLst>
                          <a:ext uri="{FF2B5EF4-FFF2-40B4-BE49-F238E27FC236}">
                            <a16:creationId xmlns:a16="http://schemas.microsoft.com/office/drawing/2014/main" id="{851B321E-6A5D-49C4-A3DA-5E00CB1493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1" name="Group 2180">
                    <a:extLst>
                      <a:ext uri="{FF2B5EF4-FFF2-40B4-BE49-F238E27FC236}">
                        <a16:creationId xmlns:a16="http://schemas.microsoft.com/office/drawing/2014/main" id="{365E2868-7E04-4CA9-B4BB-D2A5CF0E106E}"/>
                      </a:ext>
                    </a:extLst>
                  </p:cNvPr>
                  <p:cNvGrpSpPr/>
                  <p:nvPr/>
                </p:nvGrpSpPr>
                <p:grpSpPr>
                  <a:xfrm rot="10800000">
                    <a:off x="10187792" y="3245397"/>
                    <a:ext cx="1466460" cy="132522"/>
                    <a:chOff x="8504399" y="3362226"/>
                    <a:chExt cx="1466460" cy="132522"/>
                  </a:xfrm>
                </p:grpSpPr>
                <p:grpSp>
                  <p:nvGrpSpPr>
                    <p:cNvPr id="2182" name="Group 2181">
                      <a:extLst>
                        <a:ext uri="{FF2B5EF4-FFF2-40B4-BE49-F238E27FC236}">
                          <a16:creationId xmlns:a16="http://schemas.microsoft.com/office/drawing/2014/main" id="{F8AB1159-74A7-4D4B-B330-74B8F39AA036}"/>
                        </a:ext>
                      </a:extLst>
                    </p:cNvPr>
                    <p:cNvGrpSpPr/>
                    <p:nvPr/>
                  </p:nvGrpSpPr>
                  <p:grpSpPr>
                    <a:xfrm>
                      <a:off x="8504399" y="3362226"/>
                      <a:ext cx="977640" cy="132522"/>
                      <a:chOff x="3028343" y="3141951"/>
                      <a:chExt cx="804574" cy="132522"/>
                    </a:xfrm>
                  </p:grpSpPr>
                  <p:grpSp>
                    <p:nvGrpSpPr>
                      <p:cNvPr id="2188" name="Group 2187">
                        <a:extLst>
                          <a:ext uri="{FF2B5EF4-FFF2-40B4-BE49-F238E27FC236}">
                            <a16:creationId xmlns:a16="http://schemas.microsoft.com/office/drawing/2014/main" id="{714454BA-33F8-4A1D-A690-C80D20E5705E}"/>
                          </a:ext>
                        </a:extLst>
                      </p:cNvPr>
                      <p:cNvGrpSpPr/>
                      <p:nvPr/>
                    </p:nvGrpSpPr>
                    <p:grpSpPr>
                      <a:xfrm>
                        <a:off x="3028343" y="3141952"/>
                        <a:ext cx="402287" cy="132521"/>
                        <a:chOff x="3028343" y="3141952"/>
                        <a:chExt cx="402287" cy="132521"/>
                      </a:xfrm>
                    </p:grpSpPr>
                    <p:sp>
                      <p:nvSpPr>
                        <p:cNvPr id="2194" name="Rectangle 2193">
                          <a:extLst>
                            <a:ext uri="{FF2B5EF4-FFF2-40B4-BE49-F238E27FC236}">
                              <a16:creationId xmlns:a16="http://schemas.microsoft.com/office/drawing/2014/main" id="{6E4F6563-0D5A-450F-B347-99B08E57DFF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5" name="Rectangle 2194">
                          <a:extLst>
                            <a:ext uri="{FF2B5EF4-FFF2-40B4-BE49-F238E27FC236}">
                              <a16:creationId xmlns:a16="http://schemas.microsoft.com/office/drawing/2014/main" id="{65ACD089-0D5F-4647-8D38-1A430AA212F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6" name="Rectangle 2195">
                          <a:extLst>
                            <a:ext uri="{FF2B5EF4-FFF2-40B4-BE49-F238E27FC236}">
                              <a16:creationId xmlns:a16="http://schemas.microsoft.com/office/drawing/2014/main" id="{EE841A63-633D-4DFC-89BF-86972FA0D82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7" name="Rectangle 2196">
                          <a:extLst>
                            <a:ext uri="{FF2B5EF4-FFF2-40B4-BE49-F238E27FC236}">
                              <a16:creationId xmlns:a16="http://schemas.microsoft.com/office/drawing/2014/main" id="{81FDA4CD-CDAE-4D6F-B3BA-ABF3B54807C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89" name="Group 2188">
                        <a:extLst>
                          <a:ext uri="{FF2B5EF4-FFF2-40B4-BE49-F238E27FC236}">
                            <a16:creationId xmlns:a16="http://schemas.microsoft.com/office/drawing/2014/main" id="{6457E9C9-0011-49F9-90FF-FD61802D2AF0}"/>
                          </a:ext>
                        </a:extLst>
                      </p:cNvPr>
                      <p:cNvGrpSpPr/>
                      <p:nvPr/>
                    </p:nvGrpSpPr>
                    <p:grpSpPr>
                      <a:xfrm>
                        <a:off x="3430630" y="3141951"/>
                        <a:ext cx="402287" cy="132521"/>
                        <a:chOff x="3028343" y="3141952"/>
                        <a:chExt cx="402287" cy="132521"/>
                      </a:xfrm>
                    </p:grpSpPr>
                    <p:sp>
                      <p:nvSpPr>
                        <p:cNvPr id="2190" name="Rectangle 2189">
                          <a:extLst>
                            <a:ext uri="{FF2B5EF4-FFF2-40B4-BE49-F238E27FC236}">
                              <a16:creationId xmlns:a16="http://schemas.microsoft.com/office/drawing/2014/main" id="{48C5F881-1355-4233-99DB-748A975709B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1" name="Rectangle 2190">
                          <a:extLst>
                            <a:ext uri="{FF2B5EF4-FFF2-40B4-BE49-F238E27FC236}">
                              <a16:creationId xmlns:a16="http://schemas.microsoft.com/office/drawing/2014/main" id="{8944F9C0-9672-44EF-8474-48E8F5DB552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2" name="Rectangle 2191">
                          <a:extLst>
                            <a:ext uri="{FF2B5EF4-FFF2-40B4-BE49-F238E27FC236}">
                              <a16:creationId xmlns:a16="http://schemas.microsoft.com/office/drawing/2014/main" id="{A0FD3815-571B-4D05-B20A-A5B8062EC17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93" name="Rectangle 2192">
                          <a:extLst>
                            <a:ext uri="{FF2B5EF4-FFF2-40B4-BE49-F238E27FC236}">
                              <a16:creationId xmlns:a16="http://schemas.microsoft.com/office/drawing/2014/main" id="{E660CAE1-E7CF-47A7-979E-E321C55A8DD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83" name="Group 2182">
                      <a:extLst>
                        <a:ext uri="{FF2B5EF4-FFF2-40B4-BE49-F238E27FC236}">
                          <a16:creationId xmlns:a16="http://schemas.microsoft.com/office/drawing/2014/main" id="{6F63D113-4B49-48FF-9A7A-64D89D1057F7}"/>
                        </a:ext>
                      </a:extLst>
                    </p:cNvPr>
                    <p:cNvGrpSpPr/>
                    <p:nvPr/>
                  </p:nvGrpSpPr>
                  <p:grpSpPr>
                    <a:xfrm>
                      <a:off x="9482039" y="3362226"/>
                      <a:ext cx="488820" cy="132521"/>
                      <a:chOff x="3028343" y="3141952"/>
                      <a:chExt cx="402287" cy="132521"/>
                    </a:xfrm>
                  </p:grpSpPr>
                  <p:sp>
                    <p:nvSpPr>
                      <p:cNvPr id="2184" name="Rectangle 2183">
                        <a:extLst>
                          <a:ext uri="{FF2B5EF4-FFF2-40B4-BE49-F238E27FC236}">
                            <a16:creationId xmlns:a16="http://schemas.microsoft.com/office/drawing/2014/main" id="{F412B285-A848-4B22-BA70-EE0B961A554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5" name="Rectangle 2184">
                        <a:extLst>
                          <a:ext uri="{FF2B5EF4-FFF2-40B4-BE49-F238E27FC236}">
                            <a16:creationId xmlns:a16="http://schemas.microsoft.com/office/drawing/2014/main" id="{D71B3373-6A85-4336-969D-77AC1BC7DA6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6" name="Rectangle 2185">
                        <a:extLst>
                          <a:ext uri="{FF2B5EF4-FFF2-40B4-BE49-F238E27FC236}">
                            <a16:creationId xmlns:a16="http://schemas.microsoft.com/office/drawing/2014/main" id="{C5400D71-1DC6-40B0-97F8-001A70E9733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87" name="Rectangle 2186">
                        <a:extLst>
                          <a:ext uri="{FF2B5EF4-FFF2-40B4-BE49-F238E27FC236}">
                            <a16:creationId xmlns:a16="http://schemas.microsoft.com/office/drawing/2014/main" id="{91A2D65C-232C-4702-9EB1-8900ABD1C76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145" name="Group 2144">
                  <a:extLst>
                    <a:ext uri="{FF2B5EF4-FFF2-40B4-BE49-F238E27FC236}">
                      <a16:creationId xmlns:a16="http://schemas.microsoft.com/office/drawing/2014/main" id="{BB3233EB-6C8B-41D9-96B8-1CC7C7B3D042}"/>
                    </a:ext>
                  </a:extLst>
                </p:cNvPr>
                <p:cNvGrpSpPr/>
                <p:nvPr/>
              </p:nvGrpSpPr>
              <p:grpSpPr>
                <a:xfrm>
                  <a:off x="9200711" y="3402854"/>
                  <a:ext cx="2442225" cy="132768"/>
                  <a:chOff x="9212027" y="3245397"/>
                  <a:chExt cx="2442225" cy="132768"/>
                </a:xfrm>
              </p:grpSpPr>
              <p:grpSp>
                <p:nvGrpSpPr>
                  <p:cNvPr id="2146" name="Group 2145">
                    <a:extLst>
                      <a:ext uri="{FF2B5EF4-FFF2-40B4-BE49-F238E27FC236}">
                        <a16:creationId xmlns:a16="http://schemas.microsoft.com/office/drawing/2014/main" id="{48650192-01D9-460D-B2CA-BBA3F81AD6D3}"/>
                      </a:ext>
                    </a:extLst>
                  </p:cNvPr>
                  <p:cNvGrpSpPr/>
                  <p:nvPr/>
                </p:nvGrpSpPr>
                <p:grpSpPr>
                  <a:xfrm rot="10800000">
                    <a:off x="9212027" y="3245643"/>
                    <a:ext cx="1466460" cy="132522"/>
                    <a:chOff x="8504399" y="3362226"/>
                    <a:chExt cx="1466460" cy="132522"/>
                  </a:xfrm>
                </p:grpSpPr>
                <p:grpSp>
                  <p:nvGrpSpPr>
                    <p:cNvPr id="2164" name="Group 2163">
                      <a:extLst>
                        <a:ext uri="{FF2B5EF4-FFF2-40B4-BE49-F238E27FC236}">
                          <a16:creationId xmlns:a16="http://schemas.microsoft.com/office/drawing/2014/main" id="{FDC5F527-B3EE-4ACA-A116-6F0ECF5F8AD4}"/>
                        </a:ext>
                      </a:extLst>
                    </p:cNvPr>
                    <p:cNvGrpSpPr/>
                    <p:nvPr/>
                  </p:nvGrpSpPr>
                  <p:grpSpPr>
                    <a:xfrm>
                      <a:off x="8504399" y="3362226"/>
                      <a:ext cx="977640" cy="132522"/>
                      <a:chOff x="3028343" y="3141951"/>
                      <a:chExt cx="804574" cy="132522"/>
                    </a:xfrm>
                  </p:grpSpPr>
                  <p:grpSp>
                    <p:nvGrpSpPr>
                      <p:cNvPr id="2170" name="Group 2169">
                        <a:extLst>
                          <a:ext uri="{FF2B5EF4-FFF2-40B4-BE49-F238E27FC236}">
                            <a16:creationId xmlns:a16="http://schemas.microsoft.com/office/drawing/2014/main" id="{117DAC9A-FD97-4D1D-8A97-47BBF66CD8E5}"/>
                          </a:ext>
                        </a:extLst>
                      </p:cNvPr>
                      <p:cNvGrpSpPr/>
                      <p:nvPr/>
                    </p:nvGrpSpPr>
                    <p:grpSpPr>
                      <a:xfrm>
                        <a:off x="3028343" y="3141952"/>
                        <a:ext cx="402287" cy="132521"/>
                        <a:chOff x="3028343" y="3141952"/>
                        <a:chExt cx="402287" cy="132521"/>
                      </a:xfrm>
                    </p:grpSpPr>
                    <p:sp>
                      <p:nvSpPr>
                        <p:cNvPr id="2176" name="Rectangle 2175">
                          <a:extLst>
                            <a:ext uri="{FF2B5EF4-FFF2-40B4-BE49-F238E27FC236}">
                              <a16:creationId xmlns:a16="http://schemas.microsoft.com/office/drawing/2014/main" id="{D53F8C50-D469-449D-9ADE-73CAAB17146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7" name="Rectangle 2176">
                          <a:extLst>
                            <a:ext uri="{FF2B5EF4-FFF2-40B4-BE49-F238E27FC236}">
                              <a16:creationId xmlns:a16="http://schemas.microsoft.com/office/drawing/2014/main" id="{2A1F89E3-6363-4AF8-AD63-063FABC149E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8" name="Rectangle 2177">
                          <a:extLst>
                            <a:ext uri="{FF2B5EF4-FFF2-40B4-BE49-F238E27FC236}">
                              <a16:creationId xmlns:a16="http://schemas.microsoft.com/office/drawing/2014/main" id="{DEEF189C-84B5-4E48-90A3-FF7485A1C49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9" name="Rectangle 2178">
                          <a:extLst>
                            <a:ext uri="{FF2B5EF4-FFF2-40B4-BE49-F238E27FC236}">
                              <a16:creationId xmlns:a16="http://schemas.microsoft.com/office/drawing/2014/main" id="{A103C4B9-F0E9-4A31-B2F5-988BE2BF0DE9}"/>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71" name="Group 2170">
                        <a:extLst>
                          <a:ext uri="{FF2B5EF4-FFF2-40B4-BE49-F238E27FC236}">
                            <a16:creationId xmlns:a16="http://schemas.microsoft.com/office/drawing/2014/main" id="{6602D3E2-EC8F-42F9-AC97-90D1E6C14B5D}"/>
                          </a:ext>
                        </a:extLst>
                      </p:cNvPr>
                      <p:cNvGrpSpPr/>
                      <p:nvPr/>
                    </p:nvGrpSpPr>
                    <p:grpSpPr>
                      <a:xfrm>
                        <a:off x="3430630" y="3141951"/>
                        <a:ext cx="402287" cy="132521"/>
                        <a:chOff x="3028343" y="3141952"/>
                        <a:chExt cx="402287" cy="132521"/>
                      </a:xfrm>
                    </p:grpSpPr>
                    <p:sp>
                      <p:nvSpPr>
                        <p:cNvPr id="2172" name="Rectangle 2171">
                          <a:extLst>
                            <a:ext uri="{FF2B5EF4-FFF2-40B4-BE49-F238E27FC236}">
                              <a16:creationId xmlns:a16="http://schemas.microsoft.com/office/drawing/2014/main" id="{A8CE70FD-20CA-4D43-A9A6-553B5639CD9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3" name="Rectangle 2172">
                          <a:extLst>
                            <a:ext uri="{FF2B5EF4-FFF2-40B4-BE49-F238E27FC236}">
                              <a16:creationId xmlns:a16="http://schemas.microsoft.com/office/drawing/2014/main" id="{6B9AD7B6-B7F2-4C1F-B27F-918DA0B5FC6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4" name="Rectangle 2173">
                          <a:extLst>
                            <a:ext uri="{FF2B5EF4-FFF2-40B4-BE49-F238E27FC236}">
                              <a16:creationId xmlns:a16="http://schemas.microsoft.com/office/drawing/2014/main" id="{7740E9BD-DD05-472F-84F5-354BAD98EB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75" name="Rectangle 2174">
                          <a:extLst>
                            <a:ext uri="{FF2B5EF4-FFF2-40B4-BE49-F238E27FC236}">
                              <a16:creationId xmlns:a16="http://schemas.microsoft.com/office/drawing/2014/main" id="{3BFB2CA0-588B-4A18-BCCA-C9A5C7C2EE3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65" name="Group 2164">
                      <a:extLst>
                        <a:ext uri="{FF2B5EF4-FFF2-40B4-BE49-F238E27FC236}">
                          <a16:creationId xmlns:a16="http://schemas.microsoft.com/office/drawing/2014/main" id="{13A8EFD8-F675-4F0A-B5CB-4BD7B210404E}"/>
                        </a:ext>
                      </a:extLst>
                    </p:cNvPr>
                    <p:cNvGrpSpPr/>
                    <p:nvPr/>
                  </p:nvGrpSpPr>
                  <p:grpSpPr>
                    <a:xfrm>
                      <a:off x="9482039" y="3362226"/>
                      <a:ext cx="488820" cy="132521"/>
                      <a:chOff x="3028343" y="3141952"/>
                      <a:chExt cx="402287" cy="132521"/>
                    </a:xfrm>
                  </p:grpSpPr>
                  <p:sp>
                    <p:nvSpPr>
                      <p:cNvPr id="2166" name="Rectangle 2165">
                        <a:extLst>
                          <a:ext uri="{FF2B5EF4-FFF2-40B4-BE49-F238E27FC236}">
                            <a16:creationId xmlns:a16="http://schemas.microsoft.com/office/drawing/2014/main" id="{119B73E7-8D1B-459D-9925-2B62C599F6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7" name="Rectangle 2166">
                        <a:extLst>
                          <a:ext uri="{FF2B5EF4-FFF2-40B4-BE49-F238E27FC236}">
                            <a16:creationId xmlns:a16="http://schemas.microsoft.com/office/drawing/2014/main" id="{21C4B067-628D-4B9A-B6B7-7CA7E82AE9C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8" name="Rectangle 2167">
                        <a:extLst>
                          <a:ext uri="{FF2B5EF4-FFF2-40B4-BE49-F238E27FC236}">
                            <a16:creationId xmlns:a16="http://schemas.microsoft.com/office/drawing/2014/main" id="{742B1E5F-D7D3-4E82-9429-3220F4E4F15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9" name="Rectangle 2168">
                        <a:extLst>
                          <a:ext uri="{FF2B5EF4-FFF2-40B4-BE49-F238E27FC236}">
                            <a16:creationId xmlns:a16="http://schemas.microsoft.com/office/drawing/2014/main" id="{D46CEC32-589D-4AE7-8EA0-E7EE9D232A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7" name="Group 2146">
                    <a:extLst>
                      <a:ext uri="{FF2B5EF4-FFF2-40B4-BE49-F238E27FC236}">
                        <a16:creationId xmlns:a16="http://schemas.microsoft.com/office/drawing/2014/main" id="{2A940741-25E1-4630-8098-378793123589}"/>
                      </a:ext>
                    </a:extLst>
                  </p:cNvPr>
                  <p:cNvGrpSpPr/>
                  <p:nvPr/>
                </p:nvGrpSpPr>
                <p:grpSpPr>
                  <a:xfrm rot="10800000">
                    <a:off x="10187792" y="3245397"/>
                    <a:ext cx="1466460" cy="132522"/>
                    <a:chOff x="8504399" y="3362226"/>
                    <a:chExt cx="1466460" cy="132522"/>
                  </a:xfrm>
                </p:grpSpPr>
                <p:grpSp>
                  <p:nvGrpSpPr>
                    <p:cNvPr id="2148" name="Group 2147">
                      <a:extLst>
                        <a:ext uri="{FF2B5EF4-FFF2-40B4-BE49-F238E27FC236}">
                          <a16:creationId xmlns:a16="http://schemas.microsoft.com/office/drawing/2014/main" id="{B3D9C9AD-375B-4E9E-A676-317169596EDE}"/>
                        </a:ext>
                      </a:extLst>
                    </p:cNvPr>
                    <p:cNvGrpSpPr/>
                    <p:nvPr/>
                  </p:nvGrpSpPr>
                  <p:grpSpPr>
                    <a:xfrm>
                      <a:off x="8504399" y="3362226"/>
                      <a:ext cx="977640" cy="132522"/>
                      <a:chOff x="3028343" y="3141951"/>
                      <a:chExt cx="804574" cy="132522"/>
                    </a:xfrm>
                  </p:grpSpPr>
                  <p:grpSp>
                    <p:nvGrpSpPr>
                      <p:cNvPr id="2154" name="Group 2153">
                        <a:extLst>
                          <a:ext uri="{FF2B5EF4-FFF2-40B4-BE49-F238E27FC236}">
                            <a16:creationId xmlns:a16="http://schemas.microsoft.com/office/drawing/2014/main" id="{8DA00DF1-FB51-4A44-B98D-8980DF0FB759}"/>
                          </a:ext>
                        </a:extLst>
                      </p:cNvPr>
                      <p:cNvGrpSpPr/>
                      <p:nvPr/>
                    </p:nvGrpSpPr>
                    <p:grpSpPr>
                      <a:xfrm>
                        <a:off x="3028343" y="3141952"/>
                        <a:ext cx="402287" cy="132521"/>
                        <a:chOff x="3028343" y="3141952"/>
                        <a:chExt cx="402287" cy="132521"/>
                      </a:xfrm>
                    </p:grpSpPr>
                    <p:sp>
                      <p:nvSpPr>
                        <p:cNvPr id="2160" name="Rectangle 2159">
                          <a:extLst>
                            <a:ext uri="{FF2B5EF4-FFF2-40B4-BE49-F238E27FC236}">
                              <a16:creationId xmlns:a16="http://schemas.microsoft.com/office/drawing/2014/main" id="{3F9DE17A-DBD7-4107-BADB-7E1CDD6F09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1" name="Rectangle 2160">
                          <a:extLst>
                            <a:ext uri="{FF2B5EF4-FFF2-40B4-BE49-F238E27FC236}">
                              <a16:creationId xmlns:a16="http://schemas.microsoft.com/office/drawing/2014/main" id="{D01A5AFF-8FD8-4A92-8DE8-0174D5F5ED0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2" name="Rectangle 2161">
                          <a:extLst>
                            <a:ext uri="{FF2B5EF4-FFF2-40B4-BE49-F238E27FC236}">
                              <a16:creationId xmlns:a16="http://schemas.microsoft.com/office/drawing/2014/main" id="{66A9BC8C-44F9-4AF7-8CC1-57C20AF069F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63" name="Rectangle 2162">
                          <a:extLst>
                            <a:ext uri="{FF2B5EF4-FFF2-40B4-BE49-F238E27FC236}">
                              <a16:creationId xmlns:a16="http://schemas.microsoft.com/office/drawing/2014/main" id="{D5086068-692A-4EC0-B385-B3B443C195D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55" name="Group 2154">
                        <a:extLst>
                          <a:ext uri="{FF2B5EF4-FFF2-40B4-BE49-F238E27FC236}">
                            <a16:creationId xmlns:a16="http://schemas.microsoft.com/office/drawing/2014/main" id="{A764FB92-AE84-46F0-B743-A11D380FD07C}"/>
                          </a:ext>
                        </a:extLst>
                      </p:cNvPr>
                      <p:cNvGrpSpPr/>
                      <p:nvPr/>
                    </p:nvGrpSpPr>
                    <p:grpSpPr>
                      <a:xfrm>
                        <a:off x="3430630" y="3141951"/>
                        <a:ext cx="402287" cy="132521"/>
                        <a:chOff x="3028343" y="3141952"/>
                        <a:chExt cx="402287" cy="132521"/>
                      </a:xfrm>
                    </p:grpSpPr>
                    <p:sp>
                      <p:nvSpPr>
                        <p:cNvPr id="2156" name="Rectangle 2155">
                          <a:extLst>
                            <a:ext uri="{FF2B5EF4-FFF2-40B4-BE49-F238E27FC236}">
                              <a16:creationId xmlns:a16="http://schemas.microsoft.com/office/drawing/2014/main" id="{D0265FC1-865D-41B0-869D-C6F134F308E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7" name="Rectangle 2156">
                          <a:extLst>
                            <a:ext uri="{FF2B5EF4-FFF2-40B4-BE49-F238E27FC236}">
                              <a16:creationId xmlns:a16="http://schemas.microsoft.com/office/drawing/2014/main" id="{98442389-620F-4BAF-804C-589A3E9EC8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8" name="Rectangle 2157">
                          <a:extLst>
                            <a:ext uri="{FF2B5EF4-FFF2-40B4-BE49-F238E27FC236}">
                              <a16:creationId xmlns:a16="http://schemas.microsoft.com/office/drawing/2014/main" id="{58DB76C0-F713-4435-813C-AD6F74C2739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9" name="Rectangle 2158">
                          <a:extLst>
                            <a:ext uri="{FF2B5EF4-FFF2-40B4-BE49-F238E27FC236}">
                              <a16:creationId xmlns:a16="http://schemas.microsoft.com/office/drawing/2014/main" id="{86E62E2A-56E7-4E2A-8D34-E9EE58DEACC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49" name="Group 2148">
                      <a:extLst>
                        <a:ext uri="{FF2B5EF4-FFF2-40B4-BE49-F238E27FC236}">
                          <a16:creationId xmlns:a16="http://schemas.microsoft.com/office/drawing/2014/main" id="{CD1290A6-2B8D-47F6-B10B-265DD5F80D86}"/>
                        </a:ext>
                      </a:extLst>
                    </p:cNvPr>
                    <p:cNvGrpSpPr/>
                    <p:nvPr/>
                  </p:nvGrpSpPr>
                  <p:grpSpPr>
                    <a:xfrm>
                      <a:off x="9482039" y="3362226"/>
                      <a:ext cx="488820" cy="132521"/>
                      <a:chOff x="3028343" y="3141952"/>
                      <a:chExt cx="402287" cy="132521"/>
                    </a:xfrm>
                  </p:grpSpPr>
                  <p:sp>
                    <p:nvSpPr>
                      <p:cNvPr id="2150" name="Rectangle 2149">
                        <a:extLst>
                          <a:ext uri="{FF2B5EF4-FFF2-40B4-BE49-F238E27FC236}">
                            <a16:creationId xmlns:a16="http://schemas.microsoft.com/office/drawing/2014/main" id="{8CE27ADC-C27D-4FCF-AA4A-C7AB6D9759E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1" name="Rectangle 2150">
                        <a:extLst>
                          <a:ext uri="{FF2B5EF4-FFF2-40B4-BE49-F238E27FC236}">
                            <a16:creationId xmlns:a16="http://schemas.microsoft.com/office/drawing/2014/main" id="{A3B31E25-A453-4EF4-8F80-33AC58FA911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2" name="Rectangle 2151">
                        <a:extLst>
                          <a:ext uri="{FF2B5EF4-FFF2-40B4-BE49-F238E27FC236}">
                            <a16:creationId xmlns:a16="http://schemas.microsoft.com/office/drawing/2014/main" id="{B5F268F6-65BE-4086-B8B5-729261C8E73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53" name="Rectangle 2152">
                        <a:extLst>
                          <a:ext uri="{FF2B5EF4-FFF2-40B4-BE49-F238E27FC236}">
                            <a16:creationId xmlns:a16="http://schemas.microsoft.com/office/drawing/2014/main" id="{6EDA7A35-54AF-43E1-A763-1F3ED2C92C37}"/>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nvGrpSpPr>
            <p:cNvPr id="1857" name="Group 1856">
              <a:extLst>
                <a:ext uri="{FF2B5EF4-FFF2-40B4-BE49-F238E27FC236}">
                  <a16:creationId xmlns:a16="http://schemas.microsoft.com/office/drawing/2014/main" id="{BDCECF3A-D541-453A-946A-D45A6F732035}"/>
                </a:ext>
              </a:extLst>
            </p:cNvPr>
            <p:cNvGrpSpPr/>
            <p:nvPr/>
          </p:nvGrpSpPr>
          <p:grpSpPr>
            <a:xfrm>
              <a:off x="9158313" y="3764746"/>
              <a:ext cx="2711556" cy="366260"/>
              <a:chOff x="9200711" y="3402854"/>
              <a:chExt cx="2711556" cy="366260"/>
            </a:xfrm>
          </p:grpSpPr>
          <p:grpSp>
            <p:nvGrpSpPr>
              <p:cNvPr id="1858" name="Group 1857">
                <a:extLst>
                  <a:ext uri="{FF2B5EF4-FFF2-40B4-BE49-F238E27FC236}">
                    <a16:creationId xmlns:a16="http://schemas.microsoft.com/office/drawing/2014/main" id="{CB00A27C-B51B-44D0-9C76-91B40254C88D}"/>
                  </a:ext>
                </a:extLst>
              </p:cNvPr>
              <p:cNvGrpSpPr/>
              <p:nvPr/>
            </p:nvGrpSpPr>
            <p:grpSpPr>
              <a:xfrm>
                <a:off x="9353111" y="3540262"/>
                <a:ext cx="2559156" cy="228852"/>
                <a:chOff x="9200711" y="3402854"/>
                <a:chExt cx="2559156" cy="228852"/>
              </a:xfrm>
            </p:grpSpPr>
            <p:grpSp>
              <p:nvGrpSpPr>
                <p:cNvPr id="2000" name="Group 1999">
                  <a:extLst>
                    <a:ext uri="{FF2B5EF4-FFF2-40B4-BE49-F238E27FC236}">
                      <a16:creationId xmlns:a16="http://schemas.microsoft.com/office/drawing/2014/main" id="{F9253803-C538-4AE0-BF56-EA45CFF6B079}"/>
                    </a:ext>
                  </a:extLst>
                </p:cNvPr>
                <p:cNvGrpSpPr/>
                <p:nvPr/>
              </p:nvGrpSpPr>
              <p:grpSpPr>
                <a:xfrm>
                  <a:off x="9317642" y="3498938"/>
                  <a:ext cx="2442225" cy="132768"/>
                  <a:chOff x="9212027" y="3245397"/>
                  <a:chExt cx="2442225" cy="132768"/>
                </a:xfrm>
              </p:grpSpPr>
              <p:grpSp>
                <p:nvGrpSpPr>
                  <p:cNvPr id="2106" name="Group 2105">
                    <a:extLst>
                      <a:ext uri="{FF2B5EF4-FFF2-40B4-BE49-F238E27FC236}">
                        <a16:creationId xmlns:a16="http://schemas.microsoft.com/office/drawing/2014/main" id="{1A19D2DA-6EC4-4623-9AB5-695A3AEFD264}"/>
                      </a:ext>
                    </a:extLst>
                  </p:cNvPr>
                  <p:cNvGrpSpPr/>
                  <p:nvPr/>
                </p:nvGrpSpPr>
                <p:grpSpPr>
                  <a:xfrm rot="10800000">
                    <a:off x="9212027" y="3245643"/>
                    <a:ext cx="1466460" cy="132522"/>
                    <a:chOff x="8504399" y="3362226"/>
                    <a:chExt cx="1466460" cy="132522"/>
                  </a:xfrm>
                </p:grpSpPr>
                <p:grpSp>
                  <p:nvGrpSpPr>
                    <p:cNvPr id="2124" name="Group 2123">
                      <a:extLst>
                        <a:ext uri="{FF2B5EF4-FFF2-40B4-BE49-F238E27FC236}">
                          <a16:creationId xmlns:a16="http://schemas.microsoft.com/office/drawing/2014/main" id="{4B09C906-3A18-4D78-845B-145FEC593C61}"/>
                        </a:ext>
                      </a:extLst>
                    </p:cNvPr>
                    <p:cNvGrpSpPr/>
                    <p:nvPr/>
                  </p:nvGrpSpPr>
                  <p:grpSpPr>
                    <a:xfrm>
                      <a:off x="8504399" y="3362226"/>
                      <a:ext cx="977640" cy="132522"/>
                      <a:chOff x="3028343" y="3141951"/>
                      <a:chExt cx="804574" cy="132522"/>
                    </a:xfrm>
                  </p:grpSpPr>
                  <p:grpSp>
                    <p:nvGrpSpPr>
                      <p:cNvPr id="2130" name="Group 2129">
                        <a:extLst>
                          <a:ext uri="{FF2B5EF4-FFF2-40B4-BE49-F238E27FC236}">
                            <a16:creationId xmlns:a16="http://schemas.microsoft.com/office/drawing/2014/main" id="{D24F9E76-CAFD-448E-89DC-E7A8068D5CBA}"/>
                          </a:ext>
                        </a:extLst>
                      </p:cNvPr>
                      <p:cNvGrpSpPr/>
                      <p:nvPr/>
                    </p:nvGrpSpPr>
                    <p:grpSpPr>
                      <a:xfrm>
                        <a:off x="3028343" y="3141952"/>
                        <a:ext cx="402287" cy="132521"/>
                        <a:chOff x="3028343" y="3141952"/>
                        <a:chExt cx="402287" cy="132521"/>
                      </a:xfrm>
                    </p:grpSpPr>
                    <p:sp>
                      <p:nvSpPr>
                        <p:cNvPr id="2136" name="Rectangle 2135">
                          <a:extLst>
                            <a:ext uri="{FF2B5EF4-FFF2-40B4-BE49-F238E27FC236}">
                              <a16:creationId xmlns:a16="http://schemas.microsoft.com/office/drawing/2014/main" id="{E92F88AD-B1BF-486A-8B40-48FC60A7D2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7" name="Rectangle 2136">
                          <a:extLst>
                            <a:ext uri="{FF2B5EF4-FFF2-40B4-BE49-F238E27FC236}">
                              <a16:creationId xmlns:a16="http://schemas.microsoft.com/office/drawing/2014/main" id="{DC780690-B62A-4FED-B55D-3F207B5DA61F}"/>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8" name="Rectangle 2137">
                          <a:extLst>
                            <a:ext uri="{FF2B5EF4-FFF2-40B4-BE49-F238E27FC236}">
                              <a16:creationId xmlns:a16="http://schemas.microsoft.com/office/drawing/2014/main" id="{2810047B-07DC-45CB-B1A3-C1FFAF778BA7}"/>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9" name="Rectangle 2138">
                          <a:extLst>
                            <a:ext uri="{FF2B5EF4-FFF2-40B4-BE49-F238E27FC236}">
                              <a16:creationId xmlns:a16="http://schemas.microsoft.com/office/drawing/2014/main" id="{D1163198-E0A9-4647-9677-44DA608D31B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31" name="Group 2130">
                        <a:extLst>
                          <a:ext uri="{FF2B5EF4-FFF2-40B4-BE49-F238E27FC236}">
                            <a16:creationId xmlns:a16="http://schemas.microsoft.com/office/drawing/2014/main" id="{67EB3C04-2F93-4C9F-9742-CDD9D2E4B197}"/>
                          </a:ext>
                        </a:extLst>
                      </p:cNvPr>
                      <p:cNvGrpSpPr/>
                      <p:nvPr/>
                    </p:nvGrpSpPr>
                    <p:grpSpPr>
                      <a:xfrm>
                        <a:off x="3430630" y="3141951"/>
                        <a:ext cx="402287" cy="132521"/>
                        <a:chOff x="3028343" y="3141952"/>
                        <a:chExt cx="402287" cy="132521"/>
                      </a:xfrm>
                    </p:grpSpPr>
                    <p:sp>
                      <p:nvSpPr>
                        <p:cNvPr id="2132" name="Rectangle 2131">
                          <a:extLst>
                            <a:ext uri="{FF2B5EF4-FFF2-40B4-BE49-F238E27FC236}">
                              <a16:creationId xmlns:a16="http://schemas.microsoft.com/office/drawing/2014/main" id="{54E40B36-C901-48F9-8D88-D7C21F795F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3" name="Rectangle 2132">
                          <a:extLst>
                            <a:ext uri="{FF2B5EF4-FFF2-40B4-BE49-F238E27FC236}">
                              <a16:creationId xmlns:a16="http://schemas.microsoft.com/office/drawing/2014/main" id="{BA188F36-3425-4FA0-BDB7-CF88E4913C8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4" name="Rectangle 2133">
                          <a:extLst>
                            <a:ext uri="{FF2B5EF4-FFF2-40B4-BE49-F238E27FC236}">
                              <a16:creationId xmlns:a16="http://schemas.microsoft.com/office/drawing/2014/main" id="{98B2DEBE-6CA7-4311-B54F-FCF4AE2241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35" name="Rectangle 2134">
                          <a:extLst>
                            <a:ext uri="{FF2B5EF4-FFF2-40B4-BE49-F238E27FC236}">
                              <a16:creationId xmlns:a16="http://schemas.microsoft.com/office/drawing/2014/main" id="{CD978BE0-8806-4446-9370-8B5905EDA23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25" name="Group 2124">
                      <a:extLst>
                        <a:ext uri="{FF2B5EF4-FFF2-40B4-BE49-F238E27FC236}">
                          <a16:creationId xmlns:a16="http://schemas.microsoft.com/office/drawing/2014/main" id="{1F62B62A-4E99-47EB-AB4E-619C5C4A6C9B}"/>
                        </a:ext>
                      </a:extLst>
                    </p:cNvPr>
                    <p:cNvGrpSpPr/>
                    <p:nvPr/>
                  </p:nvGrpSpPr>
                  <p:grpSpPr>
                    <a:xfrm>
                      <a:off x="9482039" y="3362226"/>
                      <a:ext cx="488820" cy="132521"/>
                      <a:chOff x="3028343" y="3141952"/>
                      <a:chExt cx="402287" cy="132521"/>
                    </a:xfrm>
                  </p:grpSpPr>
                  <p:sp>
                    <p:nvSpPr>
                      <p:cNvPr id="2126" name="Rectangle 2125">
                        <a:extLst>
                          <a:ext uri="{FF2B5EF4-FFF2-40B4-BE49-F238E27FC236}">
                            <a16:creationId xmlns:a16="http://schemas.microsoft.com/office/drawing/2014/main" id="{3FD2280A-25E5-423C-8DBC-B2B8E32D3B5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7" name="Rectangle 2126">
                        <a:extLst>
                          <a:ext uri="{FF2B5EF4-FFF2-40B4-BE49-F238E27FC236}">
                            <a16:creationId xmlns:a16="http://schemas.microsoft.com/office/drawing/2014/main" id="{680C7B1C-D904-4214-AEEA-13CE95266E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8" name="Rectangle 2127">
                        <a:extLst>
                          <a:ext uri="{FF2B5EF4-FFF2-40B4-BE49-F238E27FC236}">
                            <a16:creationId xmlns:a16="http://schemas.microsoft.com/office/drawing/2014/main" id="{2ACC0A03-A4BC-409F-BF75-2713D53834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9" name="Rectangle 2128">
                        <a:extLst>
                          <a:ext uri="{FF2B5EF4-FFF2-40B4-BE49-F238E27FC236}">
                            <a16:creationId xmlns:a16="http://schemas.microsoft.com/office/drawing/2014/main" id="{A53BA496-BC28-496D-A52D-0A0B2A630C6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7" name="Group 2106">
                    <a:extLst>
                      <a:ext uri="{FF2B5EF4-FFF2-40B4-BE49-F238E27FC236}">
                        <a16:creationId xmlns:a16="http://schemas.microsoft.com/office/drawing/2014/main" id="{7DE497D6-B8ED-4E99-AB2F-33784F1BF08A}"/>
                      </a:ext>
                    </a:extLst>
                  </p:cNvPr>
                  <p:cNvGrpSpPr/>
                  <p:nvPr/>
                </p:nvGrpSpPr>
                <p:grpSpPr>
                  <a:xfrm rot="10800000">
                    <a:off x="10187792" y="3245397"/>
                    <a:ext cx="1466460" cy="132522"/>
                    <a:chOff x="8504399" y="3362226"/>
                    <a:chExt cx="1466460" cy="132522"/>
                  </a:xfrm>
                </p:grpSpPr>
                <p:grpSp>
                  <p:nvGrpSpPr>
                    <p:cNvPr id="2108" name="Group 2107">
                      <a:extLst>
                        <a:ext uri="{FF2B5EF4-FFF2-40B4-BE49-F238E27FC236}">
                          <a16:creationId xmlns:a16="http://schemas.microsoft.com/office/drawing/2014/main" id="{37651EB4-4E98-4D5B-8D1D-D0E9FFDA4D98}"/>
                        </a:ext>
                      </a:extLst>
                    </p:cNvPr>
                    <p:cNvGrpSpPr/>
                    <p:nvPr/>
                  </p:nvGrpSpPr>
                  <p:grpSpPr>
                    <a:xfrm>
                      <a:off x="8504399" y="3362226"/>
                      <a:ext cx="977640" cy="132522"/>
                      <a:chOff x="3028343" y="3141951"/>
                      <a:chExt cx="804574" cy="132522"/>
                    </a:xfrm>
                  </p:grpSpPr>
                  <p:grpSp>
                    <p:nvGrpSpPr>
                      <p:cNvPr id="2114" name="Group 2113">
                        <a:extLst>
                          <a:ext uri="{FF2B5EF4-FFF2-40B4-BE49-F238E27FC236}">
                            <a16:creationId xmlns:a16="http://schemas.microsoft.com/office/drawing/2014/main" id="{2287D56B-B6E4-4F1D-B7C1-CC36291EC042}"/>
                          </a:ext>
                        </a:extLst>
                      </p:cNvPr>
                      <p:cNvGrpSpPr/>
                      <p:nvPr/>
                    </p:nvGrpSpPr>
                    <p:grpSpPr>
                      <a:xfrm>
                        <a:off x="3028343" y="3141952"/>
                        <a:ext cx="402287" cy="132521"/>
                        <a:chOff x="3028343" y="3141952"/>
                        <a:chExt cx="402287" cy="132521"/>
                      </a:xfrm>
                    </p:grpSpPr>
                    <p:sp>
                      <p:nvSpPr>
                        <p:cNvPr id="2120" name="Rectangle 2119">
                          <a:extLst>
                            <a:ext uri="{FF2B5EF4-FFF2-40B4-BE49-F238E27FC236}">
                              <a16:creationId xmlns:a16="http://schemas.microsoft.com/office/drawing/2014/main" id="{C2C86DA4-2DB4-444F-BA5D-0F5AB938807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1" name="Rectangle 2120">
                          <a:extLst>
                            <a:ext uri="{FF2B5EF4-FFF2-40B4-BE49-F238E27FC236}">
                              <a16:creationId xmlns:a16="http://schemas.microsoft.com/office/drawing/2014/main" id="{AC18E9D1-5FE5-469A-984B-CE4B93D339C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2" name="Rectangle 2121">
                          <a:extLst>
                            <a:ext uri="{FF2B5EF4-FFF2-40B4-BE49-F238E27FC236}">
                              <a16:creationId xmlns:a16="http://schemas.microsoft.com/office/drawing/2014/main" id="{158A8F31-E95C-4A68-94CE-380B997E150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23" name="Rectangle 2122">
                          <a:extLst>
                            <a:ext uri="{FF2B5EF4-FFF2-40B4-BE49-F238E27FC236}">
                              <a16:creationId xmlns:a16="http://schemas.microsoft.com/office/drawing/2014/main" id="{0910AE5F-9F07-4E0D-8EC7-86614FA02A0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115" name="Group 2114">
                        <a:extLst>
                          <a:ext uri="{FF2B5EF4-FFF2-40B4-BE49-F238E27FC236}">
                            <a16:creationId xmlns:a16="http://schemas.microsoft.com/office/drawing/2014/main" id="{31FE292D-7233-4082-9043-546C458B1D65}"/>
                          </a:ext>
                        </a:extLst>
                      </p:cNvPr>
                      <p:cNvGrpSpPr/>
                      <p:nvPr/>
                    </p:nvGrpSpPr>
                    <p:grpSpPr>
                      <a:xfrm>
                        <a:off x="3430630" y="3141951"/>
                        <a:ext cx="402287" cy="132521"/>
                        <a:chOff x="3028343" y="3141952"/>
                        <a:chExt cx="402287" cy="132521"/>
                      </a:xfrm>
                    </p:grpSpPr>
                    <p:sp>
                      <p:nvSpPr>
                        <p:cNvPr id="2116" name="Rectangle 2115">
                          <a:extLst>
                            <a:ext uri="{FF2B5EF4-FFF2-40B4-BE49-F238E27FC236}">
                              <a16:creationId xmlns:a16="http://schemas.microsoft.com/office/drawing/2014/main" id="{618D406C-66E6-4CA6-BC0F-758222D12D9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7" name="Rectangle 2116">
                          <a:extLst>
                            <a:ext uri="{FF2B5EF4-FFF2-40B4-BE49-F238E27FC236}">
                              <a16:creationId xmlns:a16="http://schemas.microsoft.com/office/drawing/2014/main" id="{C66022E0-D74B-4235-8CA7-556FD360C5F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8" name="Rectangle 2117">
                          <a:extLst>
                            <a:ext uri="{FF2B5EF4-FFF2-40B4-BE49-F238E27FC236}">
                              <a16:creationId xmlns:a16="http://schemas.microsoft.com/office/drawing/2014/main" id="{A9E5788E-2803-4648-9DA3-4A30F7ED064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9" name="Rectangle 2118">
                          <a:extLst>
                            <a:ext uri="{FF2B5EF4-FFF2-40B4-BE49-F238E27FC236}">
                              <a16:creationId xmlns:a16="http://schemas.microsoft.com/office/drawing/2014/main" id="{60170CAE-D43D-40E9-BE4B-78552D640F0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109" name="Group 2108">
                      <a:extLst>
                        <a:ext uri="{FF2B5EF4-FFF2-40B4-BE49-F238E27FC236}">
                          <a16:creationId xmlns:a16="http://schemas.microsoft.com/office/drawing/2014/main" id="{9E9D17A2-9FE3-4D93-BC7C-9BA386A16434}"/>
                        </a:ext>
                      </a:extLst>
                    </p:cNvPr>
                    <p:cNvGrpSpPr/>
                    <p:nvPr/>
                  </p:nvGrpSpPr>
                  <p:grpSpPr>
                    <a:xfrm>
                      <a:off x="9482039" y="3362226"/>
                      <a:ext cx="488820" cy="132521"/>
                      <a:chOff x="3028343" y="3141952"/>
                      <a:chExt cx="402287" cy="132521"/>
                    </a:xfrm>
                  </p:grpSpPr>
                  <p:sp>
                    <p:nvSpPr>
                      <p:cNvPr id="2110" name="Rectangle 2109">
                        <a:extLst>
                          <a:ext uri="{FF2B5EF4-FFF2-40B4-BE49-F238E27FC236}">
                            <a16:creationId xmlns:a16="http://schemas.microsoft.com/office/drawing/2014/main" id="{E389907D-F42D-455D-912F-E0BA2A277AB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1" name="Rectangle 2110">
                        <a:extLst>
                          <a:ext uri="{FF2B5EF4-FFF2-40B4-BE49-F238E27FC236}">
                            <a16:creationId xmlns:a16="http://schemas.microsoft.com/office/drawing/2014/main" id="{D397BB0B-BA2B-4D8D-B757-5D745938603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2" name="Rectangle 2111">
                        <a:extLst>
                          <a:ext uri="{FF2B5EF4-FFF2-40B4-BE49-F238E27FC236}">
                            <a16:creationId xmlns:a16="http://schemas.microsoft.com/office/drawing/2014/main" id="{379EA82D-B23D-4B0E-A179-B847AA63EC5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13" name="Rectangle 2112">
                        <a:extLst>
                          <a:ext uri="{FF2B5EF4-FFF2-40B4-BE49-F238E27FC236}">
                            <a16:creationId xmlns:a16="http://schemas.microsoft.com/office/drawing/2014/main" id="{1A9C455F-F7ED-4804-AE77-F5C1926F698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1" name="Group 2000">
                  <a:extLst>
                    <a:ext uri="{FF2B5EF4-FFF2-40B4-BE49-F238E27FC236}">
                      <a16:creationId xmlns:a16="http://schemas.microsoft.com/office/drawing/2014/main" id="{ACAD8B56-2EA0-4B3B-B392-A6718A775A12}"/>
                    </a:ext>
                  </a:extLst>
                </p:cNvPr>
                <p:cNvGrpSpPr/>
                <p:nvPr/>
              </p:nvGrpSpPr>
              <p:grpSpPr>
                <a:xfrm>
                  <a:off x="9283155" y="3466557"/>
                  <a:ext cx="2442225" cy="132768"/>
                  <a:chOff x="9212027" y="3245397"/>
                  <a:chExt cx="2442225" cy="132768"/>
                </a:xfrm>
              </p:grpSpPr>
              <p:grpSp>
                <p:nvGrpSpPr>
                  <p:cNvPr id="2072" name="Group 2071">
                    <a:extLst>
                      <a:ext uri="{FF2B5EF4-FFF2-40B4-BE49-F238E27FC236}">
                        <a16:creationId xmlns:a16="http://schemas.microsoft.com/office/drawing/2014/main" id="{BC51949B-9FEF-45AF-8C2E-160853A951B6}"/>
                      </a:ext>
                    </a:extLst>
                  </p:cNvPr>
                  <p:cNvGrpSpPr/>
                  <p:nvPr/>
                </p:nvGrpSpPr>
                <p:grpSpPr>
                  <a:xfrm rot="10800000">
                    <a:off x="9212027" y="3245643"/>
                    <a:ext cx="1466460" cy="132522"/>
                    <a:chOff x="8504399" y="3362226"/>
                    <a:chExt cx="1466460" cy="132522"/>
                  </a:xfrm>
                </p:grpSpPr>
                <p:grpSp>
                  <p:nvGrpSpPr>
                    <p:cNvPr id="2090" name="Group 2089">
                      <a:extLst>
                        <a:ext uri="{FF2B5EF4-FFF2-40B4-BE49-F238E27FC236}">
                          <a16:creationId xmlns:a16="http://schemas.microsoft.com/office/drawing/2014/main" id="{C22A9559-7655-4353-B8AE-D16C4110B100}"/>
                        </a:ext>
                      </a:extLst>
                    </p:cNvPr>
                    <p:cNvGrpSpPr/>
                    <p:nvPr/>
                  </p:nvGrpSpPr>
                  <p:grpSpPr>
                    <a:xfrm>
                      <a:off x="8504399" y="3362226"/>
                      <a:ext cx="977640" cy="132522"/>
                      <a:chOff x="3028343" y="3141951"/>
                      <a:chExt cx="804574" cy="132522"/>
                    </a:xfrm>
                  </p:grpSpPr>
                  <p:grpSp>
                    <p:nvGrpSpPr>
                      <p:cNvPr id="2096" name="Group 2095">
                        <a:extLst>
                          <a:ext uri="{FF2B5EF4-FFF2-40B4-BE49-F238E27FC236}">
                            <a16:creationId xmlns:a16="http://schemas.microsoft.com/office/drawing/2014/main" id="{B9887507-35ED-4EBD-8677-4AD6068A1E8F}"/>
                          </a:ext>
                        </a:extLst>
                      </p:cNvPr>
                      <p:cNvGrpSpPr/>
                      <p:nvPr/>
                    </p:nvGrpSpPr>
                    <p:grpSpPr>
                      <a:xfrm>
                        <a:off x="3028343" y="3141952"/>
                        <a:ext cx="402287" cy="132521"/>
                        <a:chOff x="3028343" y="3141952"/>
                        <a:chExt cx="402287" cy="132521"/>
                      </a:xfrm>
                    </p:grpSpPr>
                    <p:sp>
                      <p:nvSpPr>
                        <p:cNvPr id="2102" name="Rectangle 2101">
                          <a:extLst>
                            <a:ext uri="{FF2B5EF4-FFF2-40B4-BE49-F238E27FC236}">
                              <a16:creationId xmlns:a16="http://schemas.microsoft.com/office/drawing/2014/main" id="{EED5468A-51F2-4449-8E9D-7ECB91573A8C}"/>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3" name="Rectangle 2102">
                          <a:extLst>
                            <a:ext uri="{FF2B5EF4-FFF2-40B4-BE49-F238E27FC236}">
                              <a16:creationId xmlns:a16="http://schemas.microsoft.com/office/drawing/2014/main" id="{6D481112-DAAC-43BD-BEE7-2F5FDD1F9EA7}"/>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4" name="Rectangle 2103">
                          <a:extLst>
                            <a:ext uri="{FF2B5EF4-FFF2-40B4-BE49-F238E27FC236}">
                              <a16:creationId xmlns:a16="http://schemas.microsoft.com/office/drawing/2014/main" id="{3EB9B4AC-9F3C-439B-B5DF-16D8EF16E71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5" name="Rectangle 2104">
                          <a:extLst>
                            <a:ext uri="{FF2B5EF4-FFF2-40B4-BE49-F238E27FC236}">
                              <a16:creationId xmlns:a16="http://schemas.microsoft.com/office/drawing/2014/main" id="{9AE5A959-5CD2-4159-9DDC-87BB0E8803F1}"/>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97" name="Group 2096">
                        <a:extLst>
                          <a:ext uri="{FF2B5EF4-FFF2-40B4-BE49-F238E27FC236}">
                            <a16:creationId xmlns:a16="http://schemas.microsoft.com/office/drawing/2014/main" id="{C5A3E0CB-5F99-4875-8D41-B4D51163FC1E}"/>
                          </a:ext>
                        </a:extLst>
                      </p:cNvPr>
                      <p:cNvGrpSpPr/>
                      <p:nvPr/>
                    </p:nvGrpSpPr>
                    <p:grpSpPr>
                      <a:xfrm>
                        <a:off x="3430630" y="3141951"/>
                        <a:ext cx="402287" cy="132521"/>
                        <a:chOff x="3028343" y="3141952"/>
                        <a:chExt cx="402287" cy="132521"/>
                      </a:xfrm>
                    </p:grpSpPr>
                    <p:sp>
                      <p:nvSpPr>
                        <p:cNvPr id="2098" name="Rectangle 2097">
                          <a:extLst>
                            <a:ext uri="{FF2B5EF4-FFF2-40B4-BE49-F238E27FC236}">
                              <a16:creationId xmlns:a16="http://schemas.microsoft.com/office/drawing/2014/main" id="{AAAC7043-C4B2-45C7-B089-B718A950F96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9" name="Rectangle 2098">
                          <a:extLst>
                            <a:ext uri="{FF2B5EF4-FFF2-40B4-BE49-F238E27FC236}">
                              <a16:creationId xmlns:a16="http://schemas.microsoft.com/office/drawing/2014/main" id="{83BBB62C-82FA-4897-8562-B9FBFC26C8D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0" name="Rectangle 2099">
                          <a:extLst>
                            <a:ext uri="{FF2B5EF4-FFF2-40B4-BE49-F238E27FC236}">
                              <a16:creationId xmlns:a16="http://schemas.microsoft.com/office/drawing/2014/main" id="{8ED35A21-2F7E-4396-8FED-6BFF72F2834C}"/>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101" name="Rectangle 2100">
                          <a:extLst>
                            <a:ext uri="{FF2B5EF4-FFF2-40B4-BE49-F238E27FC236}">
                              <a16:creationId xmlns:a16="http://schemas.microsoft.com/office/drawing/2014/main" id="{92A194EA-F1DC-4325-80F3-37F3C2D7AF2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91" name="Group 2090">
                      <a:extLst>
                        <a:ext uri="{FF2B5EF4-FFF2-40B4-BE49-F238E27FC236}">
                          <a16:creationId xmlns:a16="http://schemas.microsoft.com/office/drawing/2014/main" id="{9001DC4B-D6B5-4C89-9CD2-32F29FF6B74B}"/>
                        </a:ext>
                      </a:extLst>
                    </p:cNvPr>
                    <p:cNvGrpSpPr/>
                    <p:nvPr/>
                  </p:nvGrpSpPr>
                  <p:grpSpPr>
                    <a:xfrm>
                      <a:off x="9482039" y="3362226"/>
                      <a:ext cx="488820" cy="132521"/>
                      <a:chOff x="3028343" y="3141952"/>
                      <a:chExt cx="402287" cy="132521"/>
                    </a:xfrm>
                  </p:grpSpPr>
                  <p:sp>
                    <p:nvSpPr>
                      <p:cNvPr id="2092" name="Rectangle 2091">
                        <a:extLst>
                          <a:ext uri="{FF2B5EF4-FFF2-40B4-BE49-F238E27FC236}">
                            <a16:creationId xmlns:a16="http://schemas.microsoft.com/office/drawing/2014/main" id="{42D91FD0-352B-492C-BB9A-CD4CBE8BE8B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3" name="Rectangle 2092">
                        <a:extLst>
                          <a:ext uri="{FF2B5EF4-FFF2-40B4-BE49-F238E27FC236}">
                            <a16:creationId xmlns:a16="http://schemas.microsoft.com/office/drawing/2014/main" id="{0AC59F37-27F4-411E-A92B-CDF684C39F1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4" name="Rectangle 2093">
                        <a:extLst>
                          <a:ext uri="{FF2B5EF4-FFF2-40B4-BE49-F238E27FC236}">
                            <a16:creationId xmlns:a16="http://schemas.microsoft.com/office/drawing/2014/main" id="{F9E0F4CB-6BFF-4576-879E-5507EB5D0CE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95" name="Rectangle 2094">
                        <a:extLst>
                          <a:ext uri="{FF2B5EF4-FFF2-40B4-BE49-F238E27FC236}">
                            <a16:creationId xmlns:a16="http://schemas.microsoft.com/office/drawing/2014/main" id="{C5E8D8DD-A946-4ADD-ADC4-ACCA55894F6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3" name="Group 2072">
                    <a:extLst>
                      <a:ext uri="{FF2B5EF4-FFF2-40B4-BE49-F238E27FC236}">
                        <a16:creationId xmlns:a16="http://schemas.microsoft.com/office/drawing/2014/main" id="{0ADAAAC8-1B66-4844-9259-A2E5B3ED38FD}"/>
                      </a:ext>
                    </a:extLst>
                  </p:cNvPr>
                  <p:cNvGrpSpPr/>
                  <p:nvPr/>
                </p:nvGrpSpPr>
                <p:grpSpPr>
                  <a:xfrm rot="10800000">
                    <a:off x="10187792" y="3245397"/>
                    <a:ext cx="1466460" cy="132522"/>
                    <a:chOff x="8504399" y="3362226"/>
                    <a:chExt cx="1466460" cy="132522"/>
                  </a:xfrm>
                </p:grpSpPr>
                <p:grpSp>
                  <p:nvGrpSpPr>
                    <p:cNvPr id="2074" name="Group 2073">
                      <a:extLst>
                        <a:ext uri="{FF2B5EF4-FFF2-40B4-BE49-F238E27FC236}">
                          <a16:creationId xmlns:a16="http://schemas.microsoft.com/office/drawing/2014/main" id="{97041879-37C5-4CD8-A2CC-F57BDD43C362}"/>
                        </a:ext>
                      </a:extLst>
                    </p:cNvPr>
                    <p:cNvGrpSpPr/>
                    <p:nvPr/>
                  </p:nvGrpSpPr>
                  <p:grpSpPr>
                    <a:xfrm>
                      <a:off x="8504399" y="3362226"/>
                      <a:ext cx="977640" cy="132522"/>
                      <a:chOff x="3028343" y="3141951"/>
                      <a:chExt cx="804574" cy="132522"/>
                    </a:xfrm>
                  </p:grpSpPr>
                  <p:grpSp>
                    <p:nvGrpSpPr>
                      <p:cNvPr id="2080" name="Group 2079">
                        <a:extLst>
                          <a:ext uri="{FF2B5EF4-FFF2-40B4-BE49-F238E27FC236}">
                            <a16:creationId xmlns:a16="http://schemas.microsoft.com/office/drawing/2014/main" id="{B83239A6-9A1F-4E54-A35D-058F3CA428EE}"/>
                          </a:ext>
                        </a:extLst>
                      </p:cNvPr>
                      <p:cNvGrpSpPr/>
                      <p:nvPr/>
                    </p:nvGrpSpPr>
                    <p:grpSpPr>
                      <a:xfrm>
                        <a:off x="3028343" y="3141952"/>
                        <a:ext cx="402287" cy="132521"/>
                        <a:chOff x="3028343" y="3141952"/>
                        <a:chExt cx="402287" cy="132521"/>
                      </a:xfrm>
                    </p:grpSpPr>
                    <p:sp>
                      <p:nvSpPr>
                        <p:cNvPr id="2086" name="Rectangle 2085">
                          <a:extLst>
                            <a:ext uri="{FF2B5EF4-FFF2-40B4-BE49-F238E27FC236}">
                              <a16:creationId xmlns:a16="http://schemas.microsoft.com/office/drawing/2014/main" id="{61A01B2E-1F91-466F-9E7D-5F01520997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7" name="Rectangle 2086">
                          <a:extLst>
                            <a:ext uri="{FF2B5EF4-FFF2-40B4-BE49-F238E27FC236}">
                              <a16:creationId xmlns:a16="http://schemas.microsoft.com/office/drawing/2014/main" id="{0F3FEA07-2CF5-4D6E-98FE-308DFAE314A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8" name="Rectangle 2087">
                          <a:extLst>
                            <a:ext uri="{FF2B5EF4-FFF2-40B4-BE49-F238E27FC236}">
                              <a16:creationId xmlns:a16="http://schemas.microsoft.com/office/drawing/2014/main" id="{3D7545C2-52B3-466B-B415-AA4BA272CCE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9" name="Rectangle 2088">
                          <a:extLst>
                            <a:ext uri="{FF2B5EF4-FFF2-40B4-BE49-F238E27FC236}">
                              <a16:creationId xmlns:a16="http://schemas.microsoft.com/office/drawing/2014/main" id="{B5234CA4-1B6E-4367-B928-F79C46486C4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81" name="Group 2080">
                        <a:extLst>
                          <a:ext uri="{FF2B5EF4-FFF2-40B4-BE49-F238E27FC236}">
                            <a16:creationId xmlns:a16="http://schemas.microsoft.com/office/drawing/2014/main" id="{83A9DFD3-1726-4F2A-A63A-0F9D8A8DF76D}"/>
                          </a:ext>
                        </a:extLst>
                      </p:cNvPr>
                      <p:cNvGrpSpPr/>
                      <p:nvPr/>
                    </p:nvGrpSpPr>
                    <p:grpSpPr>
                      <a:xfrm>
                        <a:off x="3430630" y="3141951"/>
                        <a:ext cx="402287" cy="132521"/>
                        <a:chOff x="3028343" y="3141952"/>
                        <a:chExt cx="402287" cy="132521"/>
                      </a:xfrm>
                    </p:grpSpPr>
                    <p:sp>
                      <p:nvSpPr>
                        <p:cNvPr id="2082" name="Rectangle 2081">
                          <a:extLst>
                            <a:ext uri="{FF2B5EF4-FFF2-40B4-BE49-F238E27FC236}">
                              <a16:creationId xmlns:a16="http://schemas.microsoft.com/office/drawing/2014/main" id="{939D52F4-ADD9-4898-85AF-9477D67EB45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3" name="Rectangle 2082">
                          <a:extLst>
                            <a:ext uri="{FF2B5EF4-FFF2-40B4-BE49-F238E27FC236}">
                              <a16:creationId xmlns:a16="http://schemas.microsoft.com/office/drawing/2014/main" id="{4F2FD280-D189-4439-B4D9-94E972390DA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4" name="Rectangle 2083">
                          <a:extLst>
                            <a:ext uri="{FF2B5EF4-FFF2-40B4-BE49-F238E27FC236}">
                              <a16:creationId xmlns:a16="http://schemas.microsoft.com/office/drawing/2014/main" id="{A483F10E-7420-4B05-A2ED-9E606D3101F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85" name="Rectangle 2084">
                          <a:extLst>
                            <a:ext uri="{FF2B5EF4-FFF2-40B4-BE49-F238E27FC236}">
                              <a16:creationId xmlns:a16="http://schemas.microsoft.com/office/drawing/2014/main" id="{94D8B596-B9CE-4C7A-AA1C-0B8460D4C79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75" name="Group 2074">
                      <a:extLst>
                        <a:ext uri="{FF2B5EF4-FFF2-40B4-BE49-F238E27FC236}">
                          <a16:creationId xmlns:a16="http://schemas.microsoft.com/office/drawing/2014/main" id="{9F8C4C6D-D209-4EC4-9401-7D6615433FED}"/>
                        </a:ext>
                      </a:extLst>
                    </p:cNvPr>
                    <p:cNvGrpSpPr/>
                    <p:nvPr/>
                  </p:nvGrpSpPr>
                  <p:grpSpPr>
                    <a:xfrm>
                      <a:off x="9482039" y="3362226"/>
                      <a:ext cx="488820" cy="132521"/>
                      <a:chOff x="3028343" y="3141952"/>
                      <a:chExt cx="402287" cy="132521"/>
                    </a:xfrm>
                  </p:grpSpPr>
                  <p:sp>
                    <p:nvSpPr>
                      <p:cNvPr id="2076" name="Rectangle 2075">
                        <a:extLst>
                          <a:ext uri="{FF2B5EF4-FFF2-40B4-BE49-F238E27FC236}">
                            <a16:creationId xmlns:a16="http://schemas.microsoft.com/office/drawing/2014/main" id="{50A6EECC-51FB-4C20-ACE8-03EF3171A1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7" name="Rectangle 2076">
                        <a:extLst>
                          <a:ext uri="{FF2B5EF4-FFF2-40B4-BE49-F238E27FC236}">
                            <a16:creationId xmlns:a16="http://schemas.microsoft.com/office/drawing/2014/main" id="{73DC2681-B4D4-49D6-8B24-CF5B8894353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8" name="Rectangle 2077">
                        <a:extLst>
                          <a:ext uri="{FF2B5EF4-FFF2-40B4-BE49-F238E27FC236}">
                            <a16:creationId xmlns:a16="http://schemas.microsoft.com/office/drawing/2014/main" id="{421B75E9-1571-49A3-8B42-09F951B0EDB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9" name="Rectangle 2078">
                        <a:extLst>
                          <a:ext uri="{FF2B5EF4-FFF2-40B4-BE49-F238E27FC236}">
                            <a16:creationId xmlns:a16="http://schemas.microsoft.com/office/drawing/2014/main" id="{DC77F579-9672-45BA-9A59-684C9EA9198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2" name="Group 2001">
                  <a:extLst>
                    <a:ext uri="{FF2B5EF4-FFF2-40B4-BE49-F238E27FC236}">
                      <a16:creationId xmlns:a16="http://schemas.microsoft.com/office/drawing/2014/main" id="{1F911F2B-2BCD-43AA-BE94-55E5CA5DE66B}"/>
                    </a:ext>
                  </a:extLst>
                </p:cNvPr>
                <p:cNvGrpSpPr/>
                <p:nvPr/>
              </p:nvGrpSpPr>
              <p:grpSpPr>
                <a:xfrm>
                  <a:off x="9242489" y="3431867"/>
                  <a:ext cx="2442225" cy="132768"/>
                  <a:chOff x="9212027" y="3245397"/>
                  <a:chExt cx="2442225" cy="132768"/>
                </a:xfrm>
              </p:grpSpPr>
              <p:grpSp>
                <p:nvGrpSpPr>
                  <p:cNvPr id="2038" name="Group 2037">
                    <a:extLst>
                      <a:ext uri="{FF2B5EF4-FFF2-40B4-BE49-F238E27FC236}">
                        <a16:creationId xmlns:a16="http://schemas.microsoft.com/office/drawing/2014/main" id="{E483462C-80A3-4E23-92D5-E2EC69FBECE9}"/>
                      </a:ext>
                    </a:extLst>
                  </p:cNvPr>
                  <p:cNvGrpSpPr/>
                  <p:nvPr/>
                </p:nvGrpSpPr>
                <p:grpSpPr>
                  <a:xfrm rot="10800000">
                    <a:off x="9212027" y="3245643"/>
                    <a:ext cx="1466460" cy="132522"/>
                    <a:chOff x="8504399" y="3362226"/>
                    <a:chExt cx="1466460" cy="132522"/>
                  </a:xfrm>
                </p:grpSpPr>
                <p:grpSp>
                  <p:nvGrpSpPr>
                    <p:cNvPr id="2056" name="Group 2055">
                      <a:extLst>
                        <a:ext uri="{FF2B5EF4-FFF2-40B4-BE49-F238E27FC236}">
                          <a16:creationId xmlns:a16="http://schemas.microsoft.com/office/drawing/2014/main" id="{838FAA7D-2A7C-47ED-A1B3-8D6E471458F4}"/>
                        </a:ext>
                      </a:extLst>
                    </p:cNvPr>
                    <p:cNvGrpSpPr/>
                    <p:nvPr/>
                  </p:nvGrpSpPr>
                  <p:grpSpPr>
                    <a:xfrm>
                      <a:off x="8504399" y="3362226"/>
                      <a:ext cx="977640" cy="132522"/>
                      <a:chOff x="3028343" y="3141951"/>
                      <a:chExt cx="804574" cy="132522"/>
                    </a:xfrm>
                  </p:grpSpPr>
                  <p:grpSp>
                    <p:nvGrpSpPr>
                      <p:cNvPr id="2062" name="Group 2061">
                        <a:extLst>
                          <a:ext uri="{FF2B5EF4-FFF2-40B4-BE49-F238E27FC236}">
                            <a16:creationId xmlns:a16="http://schemas.microsoft.com/office/drawing/2014/main" id="{995A35A3-BD33-45F9-868D-053FFA1BF665}"/>
                          </a:ext>
                        </a:extLst>
                      </p:cNvPr>
                      <p:cNvGrpSpPr/>
                      <p:nvPr/>
                    </p:nvGrpSpPr>
                    <p:grpSpPr>
                      <a:xfrm>
                        <a:off x="3028343" y="3141952"/>
                        <a:ext cx="402287" cy="132521"/>
                        <a:chOff x="3028343" y="3141952"/>
                        <a:chExt cx="402287" cy="132521"/>
                      </a:xfrm>
                    </p:grpSpPr>
                    <p:sp>
                      <p:nvSpPr>
                        <p:cNvPr id="2068" name="Rectangle 2067">
                          <a:extLst>
                            <a:ext uri="{FF2B5EF4-FFF2-40B4-BE49-F238E27FC236}">
                              <a16:creationId xmlns:a16="http://schemas.microsoft.com/office/drawing/2014/main" id="{7C458888-88D3-4F41-878C-30441818B42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9" name="Rectangle 2068">
                          <a:extLst>
                            <a:ext uri="{FF2B5EF4-FFF2-40B4-BE49-F238E27FC236}">
                              <a16:creationId xmlns:a16="http://schemas.microsoft.com/office/drawing/2014/main" id="{4992F5F8-4DBC-420E-AA3E-B209199C8564}"/>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0" name="Rectangle 2069">
                          <a:extLst>
                            <a:ext uri="{FF2B5EF4-FFF2-40B4-BE49-F238E27FC236}">
                              <a16:creationId xmlns:a16="http://schemas.microsoft.com/office/drawing/2014/main" id="{EEAE5A3E-05B9-4711-B0DF-6FC536174E23}"/>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71" name="Rectangle 2070">
                          <a:extLst>
                            <a:ext uri="{FF2B5EF4-FFF2-40B4-BE49-F238E27FC236}">
                              <a16:creationId xmlns:a16="http://schemas.microsoft.com/office/drawing/2014/main" id="{D29F6646-0686-4E45-867B-DF642DB55D8A}"/>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63" name="Group 2062">
                        <a:extLst>
                          <a:ext uri="{FF2B5EF4-FFF2-40B4-BE49-F238E27FC236}">
                            <a16:creationId xmlns:a16="http://schemas.microsoft.com/office/drawing/2014/main" id="{95FFF74A-7023-4C28-A791-0C019777B66F}"/>
                          </a:ext>
                        </a:extLst>
                      </p:cNvPr>
                      <p:cNvGrpSpPr/>
                      <p:nvPr/>
                    </p:nvGrpSpPr>
                    <p:grpSpPr>
                      <a:xfrm>
                        <a:off x="3430630" y="3141951"/>
                        <a:ext cx="402287" cy="132521"/>
                        <a:chOff x="3028343" y="3141952"/>
                        <a:chExt cx="402287" cy="132521"/>
                      </a:xfrm>
                    </p:grpSpPr>
                    <p:sp>
                      <p:nvSpPr>
                        <p:cNvPr id="2064" name="Rectangle 2063">
                          <a:extLst>
                            <a:ext uri="{FF2B5EF4-FFF2-40B4-BE49-F238E27FC236}">
                              <a16:creationId xmlns:a16="http://schemas.microsoft.com/office/drawing/2014/main" id="{B3AC59D1-D73D-448A-8BB9-48CE84B4B72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5" name="Rectangle 2064">
                          <a:extLst>
                            <a:ext uri="{FF2B5EF4-FFF2-40B4-BE49-F238E27FC236}">
                              <a16:creationId xmlns:a16="http://schemas.microsoft.com/office/drawing/2014/main" id="{3153D258-FD81-42CE-B90C-6A37E5BFA05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6" name="Rectangle 2065">
                          <a:extLst>
                            <a:ext uri="{FF2B5EF4-FFF2-40B4-BE49-F238E27FC236}">
                              <a16:creationId xmlns:a16="http://schemas.microsoft.com/office/drawing/2014/main" id="{BF7C3A20-A5E6-49ED-A596-2301A21A3D23}"/>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7" name="Rectangle 2066">
                          <a:extLst>
                            <a:ext uri="{FF2B5EF4-FFF2-40B4-BE49-F238E27FC236}">
                              <a16:creationId xmlns:a16="http://schemas.microsoft.com/office/drawing/2014/main" id="{B4EFC133-4299-40F0-8D84-7296E2F2E2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57" name="Group 2056">
                      <a:extLst>
                        <a:ext uri="{FF2B5EF4-FFF2-40B4-BE49-F238E27FC236}">
                          <a16:creationId xmlns:a16="http://schemas.microsoft.com/office/drawing/2014/main" id="{0809C5A4-DCFF-446F-979B-4B886D4E4E02}"/>
                        </a:ext>
                      </a:extLst>
                    </p:cNvPr>
                    <p:cNvGrpSpPr/>
                    <p:nvPr/>
                  </p:nvGrpSpPr>
                  <p:grpSpPr>
                    <a:xfrm>
                      <a:off x="9482039" y="3362226"/>
                      <a:ext cx="488820" cy="132521"/>
                      <a:chOff x="3028343" y="3141952"/>
                      <a:chExt cx="402287" cy="132521"/>
                    </a:xfrm>
                  </p:grpSpPr>
                  <p:sp>
                    <p:nvSpPr>
                      <p:cNvPr id="2058" name="Rectangle 2057">
                        <a:extLst>
                          <a:ext uri="{FF2B5EF4-FFF2-40B4-BE49-F238E27FC236}">
                            <a16:creationId xmlns:a16="http://schemas.microsoft.com/office/drawing/2014/main" id="{9413EBDD-9BF6-476B-A3C0-27E579C82FC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9" name="Rectangle 2058">
                        <a:extLst>
                          <a:ext uri="{FF2B5EF4-FFF2-40B4-BE49-F238E27FC236}">
                            <a16:creationId xmlns:a16="http://schemas.microsoft.com/office/drawing/2014/main" id="{FC87F65E-9D99-4FA5-A952-15E4607973F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0" name="Rectangle 2059">
                        <a:extLst>
                          <a:ext uri="{FF2B5EF4-FFF2-40B4-BE49-F238E27FC236}">
                            <a16:creationId xmlns:a16="http://schemas.microsoft.com/office/drawing/2014/main" id="{8A3A6E19-7770-4FF6-9DEE-CB9E80CC321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61" name="Rectangle 2060">
                        <a:extLst>
                          <a:ext uri="{FF2B5EF4-FFF2-40B4-BE49-F238E27FC236}">
                            <a16:creationId xmlns:a16="http://schemas.microsoft.com/office/drawing/2014/main" id="{10544960-28E5-41D3-91C0-3DD873F0EC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39" name="Group 2038">
                    <a:extLst>
                      <a:ext uri="{FF2B5EF4-FFF2-40B4-BE49-F238E27FC236}">
                        <a16:creationId xmlns:a16="http://schemas.microsoft.com/office/drawing/2014/main" id="{3EC8EC0B-CEB9-47C7-8BAD-F31D4E45B4B4}"/>
                      </a:ext>
                    </a:extLst>
                  </p:cNvPr>
                  <p:cNvGrpSpPr/>
                  <p:nvPr/>
                </p:nvGrpSpPr>
                <p:grpSpPr>
                  <a:xfrm rot="10800000">
                    <a:off x="10187792" y="3245397"/>
                    <a:ext cx="1466460" cy="132522"/>
                    <a:chOff x="8504399" y="3362226"/>
                    <a:chExt cx="1466460" cy="132522"/>
                  </a:xfrm>
                </p:grpSpPr>
                <p:grpSp>
                  <p:nvGrpSpPr>
                    <p:cNvPr id="2040" name="Group 2039">
                      <a:extLst>
                        <a:ext uri="{FF2B5EF4-FFF2-40B4-BE49-F238E27FC236}">
                          <a16:creationId xmlns:a16="http://schemas.microsoft.com/office/drawing/2014/main" id="{76C7DDA0-6D25-4B13-B32C-09890C886261}"/>
                        </a:ext>
                      </a:extLst>
                    </p:cNvPr>
                    <p:cNvGrpSpPr/>
                    <p:nvPr/>
                  </p:nvGrpSpPr>
                  <p:grpSpPr>
                    <a:xfrm>
                      <a:off x="8504399" y="3362226"/>
                      <a:ext cx="977640" cy="132522"/>
                      <a:chOff x="3028343" y="3141951"/>
                      <a:chExt cx="804574" cy="132522"/>
                    </a:xfrm>
                  </p:grpSpPr>
                  <p:grpSp>
                    <p:nvGrpSpPr>
                      <p:cNvPr id="2046" name="Group 2045">
                        <a:extLst>
                          <a:ext uri="{FF2B5EF4-FFF2-40B4-BE49-F238E27FC236}">
                            <a16:creationId xmlns:a16="http://schemas.microsoft.com/office/drawing/2014/main" id="{E1A027E8-808B-4ACC-A438-56A029E7F8B5}"/>
                          </a:ext>
                        </a:extLst>
                      </p:cNvPr>
                      <p:cNvGrpSpPr/>
                      <p:nvPr/>
                    </p:nvGrpSpPr>
                    <p:grpSpPr>
                      <a:xfrm>
                        <a:off x="3028343" y="3141952"/>
                        <a:ext cx="402287" cy="132521"/>
                        <a:chOff x="3028343" y="3141952"/>
                        <a:chExt cx="402287" cy="132521"/>
                      </a:xfrm>
                    </p:grpSpPr>
                    <p:sp>
                      <p:nvSpPr>
                        <p:cNvPr id="2052" name="Rectangle 2051">
                          <a:extLst>
                            <a:ext uri="{FF2B5EF4-FFF2-40B4-BE49-F238E27FC236}">
                              <a16:creationId xmlns:a16="http://schemas.microsoft.com/office/drawing/2014/main" id="{0CFFC09C-6B34-4A12-B76C-FE054B6C946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3" name="Rectangle 2052">
                          <a:extLst>
                            <a:ext uri="{FF2B5EF4-FFF2-40B4-BE49-F238E27FC236}">
                              <a16:creationId xmlns:a16="http://schemas.microsoft.com/office/drawing/2014/main" id="{5D45A22E-8DF0-4C5B-85E2-7197B1B456A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4" name="Rectangle 2053">
                          <a:extLst>
                            <a:ext uri="{FF2B5EF4-FFF2-40B4-BE49-F238E27FC236}">
                              <a16:creationId xmlns:a16="http://schemas.microsoft.com/office/drawing/2014/main" id="{3BEBCA0F-879C-4D70-91D3-E852A0EE9B0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5" name="Rectangle 2054">
                          <a:extLst>
                            <a:ext uri="{FF2B5EF4-FFF2-40B4-BE49-F238E27FC236}">
                              <a16:creationId xmlns:a16="http://schemas.microsoft.com/office/drawing/2014/main" id="{D9A74533-F85E-4A2E-B68B-2D5CE178AB8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47" name="Group 2046">
                        <a:extLst>
                          <a:ext uri="{FF2B5EF4-FFF2-40B4-BE49-F238E27FC236}">
                            <a16:creationId xmlns:a16="http://schemas.microsoft.com/office/drawing/2014/main" id="{9943F385-4EE4-4B19-8663-020C88DFCD03}"/>
                          </a:ext>
                        </a:extLst>
                      </p:cNvPr>
                      <p:cNvGrpSpPr/>
                      <p:nvPr/>
                    </p:nvGrpSpPr>
                    <p:grpSpPr>
                      <a:xfrm>
                        <a:off x="3430630" y="3141951"/>
                        <a:ext cx="402287" cy="132521"/>
                        <a:chOff x="3028343" y="3141952"/>
                        <a:chExt cx="402287" cy="132521"/>
                      </a:xfrm>
                    </p:grpSpPr>
                    <p:sp>
                      <p:nvSpPr>
                        <p:cNvPr id="2048" name="Rectangle 2047">
                          <a:extLst>
                            <a:ext uri="{FF2B5EF4-FFF2-40B4-BE49-F238E27FC236}">
                              <a16:creationId xmlns:a16="http://schemas.microsoft.com/office/drawing/2014/main" id="{9A9C94F8-3443-4008-BE78-2CEDF1A63F94}"/>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9" name="Rectangle 2048">
                          <a:extLst>
                            <a:ext uri="{FF2B5EF4-FFF2-40B4-BE49-F238E27FC236}">
                              <a16:creationId xmlns:a16="http://schemas.microsoft.com/office/drawing/2014/main" id="{A9E588F4-ACEC-4F93-A662-142768F6763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0" name="Rectangle 2049">
                          <a:extLst>
                            <a:ext uri="{FF2B5EF4-FFF2-40B4-BE49-F238E27FC236}">
                              <a16:creationId xmlns:a16="http://schemas.microsoft.com/office/drawing/2014/main" id="{5F8ADBD6-8600-40F2-BDD2-DBA04E0BF5D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51" name="Rectangle 2050">
                          <a:extLst>
                            <a:ext uri="{FF2B5EF4-FFF2-40B4-BE49-F238E27FC236}">
                              <a16:creationId xmlns:a16="http://schemas.microsoft.com/office/drawing/2014/main" id="{2A101BD0-99BF-48E5-932C-7A0764CD70B5}"/>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41" name="Group 2040">
                      <a:extLst>
                        <a:ext uri="{FF2B5EF4-FFF2-40B4-BE49-F238E27FC236}">
                          <a16:creationId xmlns:a16="http://schemas.microsoft.com/office/drawing/2014/main" id="{AFAAE063-5035-405A-BE6D-AAC23DDFDAE0}"/>
                        </a:ext>
                      </a:extLst>
                    </p:cNvPr>
                    <p:cNvGrpSpPr/>
                    <p:nvPr/>
                  </p:nvGrpSpPr>
                  <p:grpSpPr>
                    <a:xfrm>
                      <a:off x="9482039" y="3362226"/>
                      <a:ext cx="488820" cy="132521"/>
                      <a:chOff x="3028343" y="3141952"/>
                      <a:chExt cx="402287" cy="132521"/>
                    </a:xfrm>
                  </p:grpSpPr>
                  <p:sp>
                    <p:nvSpPr>
                      <p:cNvPr id="2042" name="Rectangle 2041">
                        <a:extLst>
                          <a:ext uri="{FF2B5EF4-FFF2-40B4-BE49-F238E27FC236}">
                            <a16:creationId xmlns:a16="http://schemas.microsoft.com/office/drawing/2014/main" id="{6B5E6E26-AB18-4DD2-8D8F-90C5652EFC4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3" name="Rectangle 2042">
                        <a:extLst>
                          <a:ext uri="{FF2B5EF4-FFF2-40B4-BE49-F238E27FC236}">
                            <a16:creationId xmlns:a16="http://schemas.microsoft.com/office/drawing/2014/main" id="{5F216D9B-341C-47B7-8D80-9716A00E6BA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4" name="Rectangle 2043">
                        <a:extLst>
                          <a:ext uri="{FF2B5EF4-FFF2-40B4-BE49-F238E27FC236}">
                            <a16:creationId xmlns:a16="http://schemas.microsoft.com/office/drawing/2014/main" id="{7BDDA713-C9F8-4CBB-A913-131EE2DB2D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45" name="Rectangle 2044">
                        <a:extLst>
                          <a:ext uri="{FF2B5EF4-FFF2-40B4-BE49-F238E27FC236}">
                            <a16:creationId xmlns:a16="http://schemas.microsoft.com/office/drawing/2014/main" id="{92ECFD7F-7166-4AFB-B22C-D1B1EBF6109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2003" name="Group 2002">
                  <a:extLst>
                    <a:ext uri="{FF2B5EF4-FFF2-40B4-BE49-F238E27FC236}">
                      <a16:creationId xmlns:a16="http://schemas.microsoft.com/office/drawing/2014/main" id="{35273FEE-EB11-4CA5-9CFE-E00C76251E4D}"/>
                    </a:ext>
                  </a:extLst>
                </p:cNvPr>
                <p:cNvGrpSpPr/>
                <p:nvPr/>
              </p:nvGrpSpPr>
              <p:grpSpPr>
                <a:xfrm>
                  <a:off x="9200711" y="3402854"/>
                  <a:ext cx="2442225" cy="132768"/>
                  <a:chOff x="9212027" y="3245397"/>
                  <a:chExt cx="2442225" cy="132768"/>
                </a:xfrm>
              </p:grpSpPr>
              <p:grpSp>
                <p:nvGrpSpPr>
                  <p:cNvPr id="2004" name="Group 2003">
                    <a:extLst>
                      <a:ext uri="{FF2B5EF4-FFF2-40B4-BE49-F238E27FC236}">
                        <a16:creationId xmlns:a16="http://schemas.microsoft.com/office/drawing/2014/main" id="{DB3BA965-47A7-46BC-A2F3-5B289243C727}"/>
                      </a:ext>
                    </a:extLst>
                  </p:cNvPr>
                  <p:cNvGrpSpPr/>
                  <p:nvPr/>
                </p:nvGrpSpPr>
                <p:grpSpPr>
                  <a:xfrm rot="10800000">
                    <a:off x="9212027" y="3245643"/>
                    <a:ext cx="1466460" cy="132522"/>
                    <a:chOff x="8504399" y="3362226"/>
                    <a:chExt cx="1466460" cy="132522"/>
                  </a:xfrm>
                </p:grpSpPr>
                <p:grpSp>
                  <p:nvGrpSpPr>
                    <p:cNvPr id="2022" name="Group 2021">
                      <a:extLst>
                        <a:ext uri="{FF2B5EF4-FFF2-40B4-BE49-F238E27FC236}">
                          <a16:creationId xmlns:a16="http://schemas.microsoft.com/office/drawing/2014/main" id="{AF4D70CF-47CA-4DEF-BA31-8917AD23B8DD}"/>
                        </a:ext>
                      </a:extLst>
                    </p:cNvPr>
                    <p:cNvGrpSpPr/>
                    <p:nvPr/>
                  </p:nvGrpSpPr>
                  <p:grpSpPr>
                    <a:xfrm>
                      <a:off x="8504399" y="3362226"/>
                      <a:ext cx="977640" cy="132522"/>
                      <a:chOff x="3028343" y="3141951"/>
                      <a:chExt cx="804574" cy="132522"/>
                    </a:xfrm>
                  </p:grpSpPr>
                  <p:grpSp>
                    <p:nvGrpSpPr>
                      <p:cNvPr id="2028" name="Group 2027">
                        <a:extLst>
                          <a:ext uri="{FF2B5EF4-FFF2-40B4-BE49-F238E27FC236}">
                            <a16:creationId xmlns:a16="http://schemas.microsoft.com/office/drawing/2014/main" id="{549C73DE-0358-4A96-B1D5-305A09841053}"/>
                          </a:ext>
                        </a:extLst>
                      </p:cNvPr>
                      <p:cNvGrpSpPr/>
                      <p:nvPr/>
                    </p:nvGrpSpPr>
                    <p:grpSpPr>
                      <a:xfrm>
                        <a:off x="3028343" y="3141952"/>
                        <a:ext cx="402287" cy="132521"/>
                        <a:chOff x="3028343" y="3141952"/>
                        <a:chExt cx="402287" cy="132521"/>
                      </a:xfrm>
                    </p:grpSpPr>
                    <p:sp>
                      <p:nvSpPr>
                        <p:cNvPr id="2034" name="Rectangle 2033">
                          <a:extLst>
                            <a:ext uri="{FF2B5EF4-FFF2-40B4-BE49-F238E27FC236}">
                              <a16:creationId xmlns:a16="http://schemas.microsoft.com/office/drawing/2014/main" id="{B87840DA-FA10-4708-BC2F-109419E027E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5" name="Rectangle 2034">
                          <a:extLst>
                            <a:ext uri="{FF2B5EF4-FFF2-40B4-BE49-F238E27FC236}">
                              <a16:creationId xmlns:a16="http://schemas.microsoft.com/office/drawing/2014/main" id="{56D384F5-B814-4F81-9C3A-D7004391041A}"/>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6" name="Rectangle 2035">
                          <a:extLst>
                            <a:ext uri="{FF2B5EF4-FFF2-40B4-BE49-F238E27FC236}">
                              <a16:creationId xmlns:a16="http://schemas.microsoft.com/office/drawing/2014/main" id="{FA283977-E474-4D1A-8CFA-995658F699EA}"/>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7" name="Rectangle 2036">
                          <a:extLst>
                            <a:ext uri="{FF2B5EF4-FFF2-40B4-BE49-F238E27FC236}">
                              <a16:creationId xmlns:a16="http://schemas.microsoft.com/office/drawing/2014/main" id="{AA564CC8-8224-488D-A27B-B5CC38BC1CE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29" name="Group 2028">
                        <a:extLst>
                          <a:ext uri="{FF2B5EF4-FFF2-40B4-BE49-F238E27FC236}">
                            <a16:creationId xmlns:a16="http://schemas.microsoft.com/office/drawing/2014/main" id="{F30DAF9A-D20F-422A-8438-A600E8DAF16F}"/>
                          </a:ext>
                        </a:extLst>
                      </p:cNvPr>
                      <p:cNvGrpSpPr/>
                      <p:nvPr/>
                    </p:nvGrpSpPr>
                    <p:grpSpPr>
                      <a:xfrm>
                        <a:off x="3430630" y="3141951"/>
                        <a:ext cx="402287" cy="132521"/>
                        <a:chOff x="3028343" y="3141952"/>
                        <a:chExt cx="402287" cy="132521"/>
                      </a:xfrm>
                    </p:grpSpPr>
                    <p:sp>
                      <p:nvSpPr>
                        <p:cNvPr id="2030" name="Rectangle 2029">
                          <a:extLst>
                            <a:ext uri="{FF2B5EF4-FFF2-40B4-BE49-F238E27FC236}">
                              <a16:creationId xmlns:a16="http://schemas.microsoft.com/office/drawing/2014/main" id="{44195501-B09C-4F95-91F0-76EE0CED16B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1" name="Rectangle 2030">
                          <a:extLst>
                            <a:ext uri="{FF2B5EF4-FFF2-40B4-BE49-F238E27FC236}">
                              <a16:creationId xmlns:a16="http://schemas.microsoft.com/office/drawing/2014/main" id="{6F4A14E8-CA4E-4D1F-9B65-051E87C6CE5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2" name="Rectangle 2031">
                          <a:extLst>
                            <a:ext uri="{FF2B5EF4-FFF2-40B4-BE49-F238E27FC236}">
                              <a16:creationId xmlns:a16="http://schemas.microsoft.com/office/drawing/2014/main" id="{75D99A3D-B1E7-42EF-97B6-0B182FB1B27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33" name="Rectangle 2032">
                          <a:extLst>
                            <a:ext uri="{FF2B5EF4-FFF2-40B4-BE49-F238E27FC236}">
                              <a16:creationId xmlns:a16="http://schemas.microsoft.com/office/drawing/2014/main" id="{0373B6AE-5B28-49B2-89DE-6313E74DCBC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23" name="Group 2022">
                      <a:extLst>
                        <a:ext uri="{FF2B5EF4-FFF2-40B4-BE49-F238E27FC236}">
                          <a16:creationId xmlns:a16="http://schemas.microsoft.com/office/drawing/2014/main" id="{7300372E-5DF4-4A52-949C-D77462FDCB09}"/>
                        </a:ext>
                      </a:extLst>
                    </p:cNvPr>
                    <p:cNvGrpSpPr/>
                    <p:nvPr/>
                  </p:nvGrpSpPr>
                  <p:grpSpPr>
                    <a:xfrm>
                      <a:off x="9482039" y="3362226"/>
                      <a:ext cx="488820" cy="132521"/>
                      <a:chOff x="3028343" y="3141952"/>
                      <a:chExt cx="402287" cy="132521"/>
                    </a:xfrm>
                  </p:grpSpPr>
                  <p:sp>
                    <p:nvSpPr>
                      <p:cNvPr id="2024" name="Rectangle 2023">
                        <a:extLst>
                          <a:ext uri="{FF2B5EF4-FFF2-40B4-BE49-F238E27FC236}">
                            <a16:creationId xmlns:a16="http://schemas.microsoft.com/office/drawing/2014/main" id="{FEBC813D-87BA-4F7F-B968-6441B6E0E1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5" name="Rectangle 2024">
                        <a:extLst>
                          <a:ext uri="{FF2B5EF4-FFF2-40B4-BE49-F238E27FC236}">
                            <a16:creationId xmlns:a16="http://schemas.microsoft.com/office/drawing/2014/main" id="{AA316F5C-ADD6-46EE-80B3-3AE7A319A61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6" name="Rectangle 2025">
                        <a:extLst>
                          <a:ext uri="{FF2B5EF4-FFF2-40B4-BE49-F238E27FC236}">
                            <a16:creationId xmlns:a16="http://schemas.microsoft.com/office/drawing/2014/main" id="{50FF8B73-0CDD-4030-93B2-7DCF92FAD1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7" name="Rectangle 2026">
                        <a:extLst>
                          <a:ext uri="{FF2B5EF4-FFF2-40B4-BE49-F238E27FC236}">
                            <a16:creationId xmlns:a16="http://schemas.microsoft.com/office/drawing/2014/main" id="{875E9095-3300-41E6-AACA-B92909C556DA}"/>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5" name="Group 2004">
                    <a:extLst>
                      <a:ext uri="{FF2B5EF4-FFF2-40B4-BE49-F238E27FC236}">
                        <a16:creationId xmlns:a16="http://schemas.microsoft.com/office/drawing/2014/main" id="{977EA59A-B9DD-48E1-8389-CD5E63ED619A}"/>
                      </a:ext>
                    </a:extLst>
                  </p:cNvPr>
                  <p:cNvGrpSpPr/>
                  <p:nvPr/>
                </p:nvGrpSpPr>
                <p:grpSpPr>
                  <a:xfrm rot="10800000">
                    <a:off x="10187792" y="3245397"/>
                    <a:ext cx="1466460" cy="132522"/>
                    <a:chOff x="8504399" y="3362226"/>
                    <a:chExt cx="1466460" cy="132522"/>
                  </a:xfrm>
                </p:grpSpPr>
                <p:grpSp>
                  <p:nvGrpSpPr>
                    <p:cNvPr id="2006" name="Group 2005">
                      <a:extLst>
                        <a:ext uri="{FF2B5EF4-FFF2-40B4-BE49-F238E27FC236}">
                          <a16:creationId xmlns:a16="http://schemas.microsoft.com/office/drawing/2014/main" id="{FF096005-936C-4C35-ACBF-185E11E74809}"/>
                        </a:ext>
                      </a:extLst>
                    </p:cNvPr>
                    <p:cNvGrpSpPr/>
                    <p:nvPr/>
                  </p:nvGrpSpPr>
                  <p:grpSpPr>
                    <a:xfrm>
                      <a:off x="8504399" y="3362226"/>
                      <a:ext cx="977640" cy="132522"/>
                      <a:chOff x="3028343" y="3141951"/>
                      <a:chExt cx="804574" cy="132522"/>
                    </a:xfrm>
                  </p:grpSpPr>
                  <p:grpSp>
                    <p:nvGrpSpPr>
                      <p:cNvPr id="2012" name="Group 2011">
                        <a:extLst>
                          <a:ext uri="{FF2B5EF4-FFF2-40B4-BE49-F238E27FC236}">
                            <a16:creationId xmlns:a16="http://schemas.microsoft.com/office/drawing/2014/main" id="{9CA9E3CA-1258-4ABC-A26D-BE15CE9AAFEF}"/>
                          </a:ext>
                        </a:extLst>
                      </p:cNvPr>
                      <p:cNvGrpSpPr/>
                      <p:nvPr/>
                    </p:nvGrpSpPr>
                    <p:grpSpPr>
                      <a:xfrm>
                        <a:off x="3028343" y="3141952"/>
                        <a:ext cx="402287" cy="132521"/>
                        <a:chOff x="3028343" y="3141952"/>
                        <a:chExt cx="402287" cy="132521"/>
                      </a:xfrm>
                    </p:grpSpPr>
                    <p:sp>
                      <p:nvSpPr>
                        <p:cNvPr id="2018" name="Rectangle 2017">
                          <a:extLst>
                            <a:ext uri="{FF2B5EF4-FFF2-40B4-BE49-F238E27FC236}">
                              <a16:creationId xmlns:a16="http://schemas.microsoft.com/office/drawing/2014/main" id="{D33A43AA-0225-47B3-AB3B-1A234CD43AC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9" name="Rectangle 2018">
                          <a:extLst>
                            <a:ext uri="{FF2B5EF4-FFF2-40B4-BE49-F238E27FC236}">
                              <a16:creationId xmlns:a16="http://schemas.microsoft.com/office/drawing/2014/main" id="{F2DAAE4F-7ABB-452E-B5D8-1F553B71B4AF}"/>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0" name="Rectangle 2019">
                          <a:extLst>
                            <a:ext uri="{FF2B5EF4-FFF2-40B4-BE49-F238E27FC236}">
                              <a16:creationId xmlns:a16="http://schemas.microsoft.com/office/drawing/2014/main" id="{31FB594B-A772-42C7-B8BC-4215A9C3E1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21" name="Rectangle 2020">
                          <a:extLst>
                            <a:ext uri="{FF2B5EF4-FFF2-40B4-BE49-F238E27FC236}">
                              <a16:creationId xmlns:a16="http://schemas.microsoft.com/office/drawing/2014/main" id="{75C07804-3200-4AA9-986D-553AB18F74FF}"/>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2013" name="Group 2012">
                        <a:extLst>
                          <a:ext uri="{FF2B5EF4-FFF2-40B4-BE49-F238E27FC236}">
                            <a16:creationId xmlns:a16="http://schemas.microsoft.com/office/drawing/2014/main" id="{A711A616-ADDD-4109-8447-656F3787650D}"/>
                          </a:ext>
                        </a:extLst>
                      </p:cNvPr>
                      <p:cNvGrpSpPr/>
                      <p:nvPr/>
                    </p:nvGrpSpPr>
                    <p:grpSpPr>
                      <a:xfrm>
                        <a:off x="3430630" y="3141951"/>
                        <a:ext cx="402287" cy="132521"/>
                        <a:chOff x="3028343" y="3141952"/>
                        <a:chExt cx="402287" cy="132521"/>
                      </a:xfrm>
                    </p:grpSpPr>
                    <p:sp>
                      <p:nvSpPr>
                        <p:cNvPr id="2014" name="Rectangle 2013">
                          <a:extLst>
                            <a:ext uri="{FF2B5EF4-FFF2-40B4-BE49-F238E27FC236}">
                              <a16:creationId xmlns:a16="http://schemas.microsoft.com/office/drawing/2014/main" id="{263B94A8-84B4-47A3-A0C2-6635F9BAE58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5" name="Rectangle 2014">
                          <a:extLst>
                            <a:ext uri="{FF2B5EF4-FFF2-40B4-BE49-F238E27FC236}">
                              <a16:creationId xmlns:a16="http://schemas.microsoft.com/office/drawing/2014/main" id="{0801623B-2091-4C4B-B6DF-3824B7DE198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6" name="Rectangle 2015">
                          <a:extLst>
                            <a:ext uri="{FF2B5EF4-FFF2-40B4-BE49-F238E27FC236}">
                              <a16:creationId xmlns:a16="http://schemas.microsoft.com/office/drawing/2014/main" id="{5AAFD981-603C-4F0E-B375-88581E72DBDA}"/>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7" name="Rectangle 2016">
                          <a:extLst>
                            <a:ext uri="{FF2B5EF4-FFF2-40B4-BE49-F238E27FC236}">
                              <a16:creationId xmlns:a16="http://schemas.microsoft.com/office/drawing/2014/main" id="{73CB8E21-D1D3-429C-8E9F-F9AFD9DEE96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2007" name="Group 2006">
                      <a:extLst>
                        <a:ext uri="{FF2B5EF4-FFF2-40B4-BE49-F238E27FC236}">
                          <a16:creationId xmlns:a16="http://schemas.microsoft.com/office/drawing/2014/main" id="{73085F39-3349-4FAF-8033-8AFA4D7977DB}"/>
                        </a:ext>
                      </a:extLst>
                    </p:cNvPr>
                    <p:cNvGrpSpPr/>
                    <p:nvPr/>
                  </p:nvGrpSpPr>
                  <p:grpSpPr>
                    <a:xfrm>
                      <a:off x="9482039" y="3362226"/>
                      <a:ext cx="488820" cy="132521"/>
                      <a:chOff x="3028343" y="3141952"/>
                      <a:chExt cx="402287" cy="132521"/>
                    </a:xfrm>
                  </p:grpSpPr>
                  <p:sp>
                    <p:nvSpPr>
                      <p:cNvPr id="2008" name="Rectangle 2007">
                        <a:extLst>
                          <a:ext uri="{FF2B5EF4-FFF2-40B4-BE49-F238E27FC236}">
                            <a16:creationId xmlns:a16="http://schemas.microsoft.com/office/drawing/2014/main" id="{7E87DE73-DFE6-4FAE-B505-F21CB656E51D}"/>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09" name="Rectangle 2008">
                        <a:extLst>
                          <a:ext uri="{FF2B5EF4-FFF2-40B4-BE49-F238E27FC236}">
                            <a16:creationId xmlns:a16="http://schemas.microsoft.com/office/drawing/2014/main" id="{20E4F16E-0F76-4F5D-BFD3-398DB7D5544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0" name="Rectangle 2009">
                        <a:extLst>
                          <a:ext uri="{FF2B5EF4-FFF2-40B4-BE49-F238E27FC236}">
                            <a16:creationId xmlns:a16="http://schemas.microsoft.com/office/drawing/2014/main" id="{F6540767-F011-41F6-AF96-A6A41B44789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2011" name="Rectangle 2010">
                        <a:extLst>
                          <a:ext uri="{FF2B5EF4-FFF2-40B4-BE49-F238E27FC236}">
                            <a16:creationId xmlns:a16="http://schemas.microsoft.com/office/drawing/2014/main" id="{20746ACC-DA12-404D-8BC1-15F5AF4A16CC}"/>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nvGrpSpPr>
              <p:cNvPr id="1859" name="Group 1858">
                <a:extLst>
                  <a:ext uri="{FF2B5EF4-FFF2-40B4-BE49-F238E27FC236}">
                    <a16:creationId xmlns:a16="http://schemas.microsoft.com/office/drawing/2014/main" id="{42401A11-52B6-4D8C-8CC4-D97C7C5E7881}"/>
                  </a:ext>
                </a:extLst>
              </p:cNvPr>
              <p:cNvGrpSpPr/>
              <p:nvPr/>
            </p:nvGrpSpPr>
            <p:grpSpPr>
              <a:xfrm>
                <a:off x="9200711" y="3402854"/>
                <a:ext cx="2559156" cy="228852"/>
                <a:chOff x="9200711" y="3402854"/>
                <a:chExt cx="2559156" cy="228852"/>
              </a:xfrm>
            </p:grpSpPr>
            <p:grpSp>
              <p:nvGrpSpPr>
                <p:cNvPr id="1860" name="Group 1859">
                  <a:extLst>
                    <a:ext uri="{FF2B5EF4-FFF2-40B4-BE49-F238E27FC236}">
                      <a16:creationId xmlns:a16="http://schemas.microsoft.com/office/drawing/2014/main" id="{11893E9D-CFC9-436B-B739-5C6C6D208AB8}"/>
                    </a:ext>
                  </a:extLst>
                </p:cNvPr>
                <p:cNvGrpSpPr/>
                <p:nvPr/>
              </p:nvGrpSpPr>
              <p:grpSpPr>
                <a:xfrm>
                  <a:off x="9317642" y="3498938"/>
                  <a:ext cx="2442225" cy="132768"/>
                  <a:chOff x="9212027" y="3245397"/>
                  <a:chExt cx="2442225" cy="132768"/>
                </a:xfrm>
              </p:grpSpPr>
              <p:grpSp>
                <p:nvGrpSpPr>
                  <p:cNvPr id="1966" name="Group 1965">
                    <a:extLst>
                      <a:ext uri="{FF2B5EF4-FFF2-40B4-BE49-F238E27FC236}">
                        <a16:creationId xmlns:a16="http://schemas.microsoft.com/office/drawing/2014/main" id="{5F122FF9-81D5-48E1-833D-CDA9CCA0311F}"/>
                      </a:ext>
                    </a:extLst>
                  </p:cNvPr>
                  <p:cNvGrpSpPr/>
                  <p:nvPr/>
                </p:nvGrpSpPr>
                <p:grpSpPr>
                  <a:xfrm rot="10800000">
                    <a:off x="9212027" y="3245643"/>
                    <a:ext cx="1466460" cy="132522"/>
                    <a:chOff x="8504399" y="3362226"/>
                    <a:chExt cx="1466460" cy="132522"/>
                  </a:xfrm>
                </p:grpSpPr>
                <p:grpSp>
                  <p:nvGrpSpPr>
                    <p:cNvPr id="1984" name="Group 1983">
                      <a:extLst>
                        <a:ext uri="{FF2B5EF4-FFF2-40B4-BE49-F238E27FC236}">
                          <a16:creationId xmlns:a16="http://schemas.microsoft.com/office/drawing/2014/main" id="{56F5B8A5-36BA-49E6-ABC2-1A4F3B3A42CE}"/>
                        </a:ext>
                      </a:extLst>
                    </p:cNvPr>
                    <p:cNvGrpSpPr/>
                    <p:nvPr/>
                  </p:nvGrpSpPr>
                  <p:grpSpPr>
                    <a:xfrm>
                      <a:off x="8504399" y="3362226"/>
                      <a:ext cx="977640" cy="132522"/>
                      <a:chOff x="3028343" y="3141951"/>
                      <a:chExt cx="804574" cy="132522"/>
                    </a:xfrm>
                  </p:grpSpPr>
                  <p:grpSp>
                    <p:nvGrpSpPr>
                      <p:cNvPr id="1990" name="Group 1989">
                        <a:extLst>
                          <a:ext uri="{FF2B5EF4-FFF2-40B4-BE49-F238E27FC236}">
                            <a16:creationId xmlns:a16="http://schemas.microsoft.com/office/drawing/2014/main" id="{8E98F419-7C75-49B3-8E70-562446F8AB28}"/>
                          </a:ext>
                        </a:extLst>
                      </p:cNvPr>
                      <p:cNvGrpSpPr/>
                      <p:nvPr/>
                    </p:nvGrpSpPr>
                    <p:grpSpPr>
                      <a:xfrm>
                        <a:off x="3028343" y="3141952"/>
                        <a:ext cx="402287" cy="132521"/>
                        <a:chOff x="3028343" y="3141952"/>
                        <a:chExt cx="402287" cy="132521"/>
                      </a:xfrm>
                    </p:grpSpPr>
                    <p:sp>
                      <p:nvSpPr>
                        <p:cNvPr id="1996" name="Rectangle 1995">
                          <a:extLst>
                            <a:ext uri="{FF2B5EF4-FFF2-40B4-BE49-F238E27FC236}">
                              <a16:creationId xmlns:a16="http://schemas.microsoft.com/office/drawing/2014/main" id="{7BCA0FE9-E653-43FE-A157-FD500F8862D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7" name="Rectangle 1996">
                          <a:extLst>
                            <a:ext uri="{FF2B5EF4-FFF2-40B4-BE49-F238E27FC236}">
                              <a16:creationId xmlns:a16="http://schemas.microsoft.com/office/drawing/2014/main" id="{8CA747F9-F70B-4772-B4E2-DA90C03EF6B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8" name="Rectangle 1997">
                          <a:extLst>
                            <a:ext uri="{FF2B5EF4-FFF2-40B4-BE49-F238E27FC236}">
                              <a16:creationId xmlns:a16="http://schemas.microsoft.com/office/drawing/2014/main" id="{BE846BFB-9B8C-450A-ACFE-C19E4B208D3E}"/>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9" name="Rectangle 1998">
                          <a:extLst>
                            <a:ext uri="{FF2B5EF4-FFF2-40B4-BE49-F238E27FC236}">
                              <a16:creationId xmlns:a16="http://schemas.microsoft.com/office/drawing/2014/main" id="{94587911-C705-42CB-9E6F-F6A2E1351A83}"/>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91" name="Group 1990">
                        <a:extLst>
                          <a:ext uri="{FF2B5EF4-FFF2-40B4-BE49-F238E27FC236}">
                            <a16:creationId xmlns:a16="http://schemas.microsoft.com/office/drawing/2014/main" id="{BEEEA9AD-BA7C-4123-B2CA-372EC9CEAE08}"/>
                          </a:ext>
                        </a:extLst>
                      </p:cNvPr>
                      <p:cNvGrpSpPr/>
                      <p:nvPr/>
                    </p:nvGrpSpPr>
                    <p:grpSpPr>
                      <a:xfrm>
                        <a:off x="3430630" y="3141951"/>
                        <a:ext cx="402287" cy="132521"/>
                        <a:chOff x="3028343" y="3141952"/>
                        <a:chExt cx="402287" cy="132521"/>
                      </a:xfrm>
                    </p:grpSpPr>
                    <p:sp>
                      <p:nvSpPr>
                        <p:cNvPr id="1992" name="Rectangle 1991">
                          <a:extLst>
                            <a:ext uri="{FF2B5EF4-FFF2-40B4-BE49-F238E27FC236}">
                              <a16:creationId xmlns:a16="http://schemas.microsoft.com/office/drawing/2014/main" id="{63673E23-030A-49D4-B64D-DD646E815E9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3" name="Rectangle 1992">
                          <a:extLst>
                            <a:ext uri="{FF2B5EF4-FFF2-40B4-BE49-F238E27FC236}">
                              <a16:creationId xmlns:a16="http://schemas.microsoft.com/office/drawing/2014/main" id="{C91B7490-1CA7-4576-A0C0-39C03B658AB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4" name="Rectangle 1993">
                          <a:extLst>
                            <a:ext uri="{FF2B5EF4-FFF2-40B4-BE49-F238E27FC236}">
                              <a16:creationId xmlns:a16="http://schemas.microsoft.com/office/drawing/2014/main" id="{1632245A-8BDF-490C-928C-5A0E6EEB330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95" name="Rectangle 1994">
                          <a:extLst>
                            <a:ext uri="{FF2B5EF4-FFF2-40B4-BE49-F238E27FC236}">
                              <a16:creationId xmlns:a16="http://schemas.microsoft.com/office/drawing/2014/main" id="{DC56002C-7402-4103-AE35-AE83258D7DA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85" name="Group 1984">
                      <a:extLst>
                        <a:ext uri="{FF2B5EF4-FFF2-40B4-BE49-F238E27FC236}">
                          <a16:creationId xmlns:a16="http://schemas.microsoft.com/office/drawing/2014/main" id="{52EDB0AA-11AC-41D4-A5DC-389E58694B9C}"/>
                        </a:ext>
                      </a:extLst>
                    </p:cNvPr>
                    <p:cNvGrpSpPr/>
                    <p:nvPr/>
                  </p:nvGrpSpPr>
                  <p:grpSpPr>
                    <a:xfrm>
                      <a:off x="9482039" y="3362226"/>
                      <a:ext cx="488820" cy="132521"/>
                      <a:chOff x="3028343" y="3141952"/>
                      <a:chExt cx="402287" cy="132521"/>
                    </a:xfrm>
                  </p:grpSpPr>
                  <p:sp>
                    <p:nvSpPr>
                      <p:cNvPr id="1986" name="Rectangle 1985">
                        <a:extLst>
                          <a:ext uri="{FF2B5EF4-FFF2-40B4-BE49-F238E27FC236}">
                            <a16:creationId xmlns:a16="http://schemas.microsoft.com/office/drawing/2014/main" id="{7D76E1A9-EE87-4C7B-B50E-419ED8BF4912}"/>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7" name="Rectangle 1986">
                        <a:extLst>
                          <a:ext uri="{FF2B5EF4-FFF2-40B4-BE49-F238E27FC236}">
                            <a16:creationId xmlns:a16="http://schemas.microsoft.com/office/drawing/2014/main" id="{47176B9F-CB73-4AD6-AE07-B17CC33CE2B0}"/>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8" name="Rectangle 1987">
                        <a:extLst>
                          <a:ext uri="{FF2B5EF4-FFF2-40B4-BE49-F238E27FC236}">
                            <a16:creationId xmlns:a16="http://schemas.microsoft.com/office/drawing/2014/main" id="{1C3C9CB7-D1E5-4563-A351-BFA1B3678D2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9" name="Rectangle 1988">
                        <a:extLst>
                          <a:ext uri="{FF2B5EF4-FFF2-40B4-BE49-F238E27FC236}">
                            <a16:creationId xmlns:a16="http://schemas.microsoft.com/office/drawing/2014/main" id="{0EC668AB-D242-4747-A2AC-6FC1ACA58432}"/>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7" name="Group 1966">
                    <a:extLst>
                      <a:ext uri="{FF2B5EF4-FFF2-40B4-BE49-F238E27FC236}">
                        <a16:creationId xmlns:a16="http://schemas.microsoft.com/office/drawing/2014/main" id="{29F85B3F-1060-4832-B393-D83A6E9F8868}"/>
                      </a:ext>
                    </a:extLst>
                  </p:cNvPr>
                  <p:cNvGrpSpPr/>
                  <p:nvPr/>
                </p:nvGrpSpPr>
                <p:grpSpPr>
                  <a:xfrm rot="10800000">
                    <a:off x="10187792" y="3245397"/>
                    <a:ext cx="1466460" cy="132522"/>
                    <a:chOff x="8504399" y="3362226"/>
                    <a:chExt cx="1466460" cy="132522"/>
                  </a:xfrm>
                </p:grpSpPr>
                <p:grpSp>
                  <p:nvGrpSpPr>
                    <p:cNvPr id="1968" name="Group 1967">
                      <a:extLst>
                        <a:ext uri="{FF2B5EF4-FFF2-40B4-BE49-F238E27FC236}">
                          <a16:creationId xmlns:a16="http://schemas.microsoft.com/office/drawing/2014/main" id="{0307CAAD-DFCD-436E-82E2-8EF8410C670E}"/>
                        </a:ext>
                      </a:extLst>
                    </p:cNvPr>
                    <p:cNvGrpSpPr/>
                    <p:nvPr/>
                  </p:nvGrpSpPr>
                  <p:grpSpPr>
                    <a:xfrm>
                      <a:off x="8504399" y="3362226"/>
                      <a:ext cx="977640" cy="132522"/>
                      <a:chOff x="3028343" y="3141951"/>
                      <a:chExt cx="804574" cy="132522"/>
                    </a:xfrm>
                  </p:grpSpPr>
                  <p:grpSp>
                    <p:nvGrpSpPr>
                      <p:cNvPr id="1974" name="Group 1973">
                        <a:extLst>
                          <a:ext uri="{FF2B5EF4-FFF2-40B4-BE49-F238E27FC236}">
                            <a16:creationId xmlns:a16="http://schemas.microsoft.com/office/drawing/2014/main" id="{9F792738-EB95-4A30-B029-8C1C33D1EA7B}"/>
                          </a:ext>
                        </a:extLst>
                      </p:cNvPr>
                      <p:cNvGrpSpPr/>
                      <p:nvPr/>
                    </p:nvGrpSpPr>
                    <p:grpSpPr>
                      <a:xfrm>
                        <a:off x="3028343" y="3141952"/>
                        <a:ext cx="402287" cy="132521"/>
                        <a:chOff x="3028343" y="3141952"/>
                        <a:chExt cx="402287" cy="132521"/>
                      </a:xfrm>
                    </p:grpSpPr>
                    <p:sp>
                      <p:nvSpPr>
                        <p:cNvPr id="1980" name="Rectangle 1979">
                          <a:extLst>
                            <a:ext uri="{FF2B5EF4-FFF2-40B4-BE49-F238E27FC236}">
                              <a16:creationId xmlns:a16="http://schemas.microsoft.com/office/drawing/2014/main" id="{11BF4CFA-A10A-44E4-B9F9-CD7570C5BC0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1" name="Rectangle 1980">
                          <a:extLst>
                            <a:ext uri="{FF2B5EF4-FFF2-40B4-BE49-F238E27FC236}">
                              <a16:creationId xmlns:a16="http://schemas.microsoft.com/office/drawing/2014/main" id="{321366B1-0C60-44C4-9B08-5A0BC6C38C51}"/>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2" name="Rectangle 1981">
                          <a:extLst>
                            <a:ext uri="{FF2B5EF4-FFF2-40B4-BE49-F238E27FC236}">
                              <a16:creationId xmlns:a16="http://schemas.microsoft.com/office/drawing/2014/main" id="{651C56EB-02F3-468D-B0FE-A4A5AA983BD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83" name="Rectangle 1982">
                          <a:extLst>
                            <a:ext uri="{FF2B5EF4-FFF2-40B4-BE49-F238E27FC236}">
                              <a16:creationId xmlns:a16="http://schemas.microsoft.com/office/drawing/2014/main" id="{BFF4EA3A-F6D5-48BA-BA50-A508F46C0BF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75" name="Group 1974">
                        <a:extLst>
                          <a:ext uri="{FF2B5EF4-FFF2-40B4-BE49-F238E27FC236}">
                            <a16:creationId xmlns:a16="http://schemas.microsoft.com/office/drawing/2014/main" id="{BD37DF9B-CA9E-4B17-8BB5-062062AD1ADB}"/>
                          </a:ext>
                        </a:extLst>
                      </p:cNvPr>
                      <p:cNvGrpSpPr/>
                      <p:nvPr/>
                    </p:nvGrpSpPr>
                    <p:grpSpPr>
                      <a:xfrm>
                        <a:off x="3430630" y="3141951"/>
                        <a:ext cx="402287" cy="132521"/>
                        <a:chOff x="3028343" y="3141952"/>
                        <a:chExt cx="402287" cy="132521"/>
                      </a:xfrm>
                    </p:grpSpPr>
                    <p:sp>
                      <p:nvSpPr>
                        <p:cNvPr id="1976" name="Rectangle 1975">
                          <a:extLst>
                            <a:ext uri="{FF2B5EF4-FFF2-40B4-BE49-F238E27FC236}">
                              <a16:creationId xmlns:a16="http://schemas.microsoft.com/office/drawing/2014/main" id="{4CD40C31-5861-40F8-9A79-D8873BBD0A0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7" name="Rectangle 1976">
                          <a:extLst>
                            <a:ext uri="{FF2B5EF4-FFF2-40B4-BE49-F238E27FC236}">
                              <a16:creationId xmlns:a16="http://schemas.microsoft.com/office/drawing/2014/main" id="{5C4DD04E-5229-4282-BE99-0CA33B7AB308}"/>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8" name="Rectangle 1977">
                          <a:extLst>
                            <a:ext uri="{FF2B5EF4-FFF2-40B4-BE49-F238E27FC236}">
                              <a16:creationId xmlns:a16="http://schemas.microsoft.com/office/drawing/2014/main" id="{45F2D524-A745-4CBE-A328-529486CEC330}"/>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9" name="Rectangle 1978">
                          <a:extLst>
                            <a:ext uri="{FF2B5EF4-FFF2-40B4-BE49-F238E27FC236}">
                              <a16:creationId xmlns:a16="http://schemas.microsoft.com/office/drawing/2014/main" id="{F8B58441-990F-4E5E-BCFD-0B06DE74E5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69" name="Group 1968">
                      <a:extLst>
                        <a:ext uri="{FF2B5EF4-FFF2-40B4-BE49-F238E27FC236}">
                          <a16:creationId xmlns:a16="http://schemas.microsoft.com/office/drawing/2014/main" id="{218828FB-A251-48B8-A55B-7758C36F5C5B}"/>
                        </a:ext>
                      </a:extLst>
                    </p:cNvPr>
                    <p:cNvGrpSpPr/>
                    <p:nvPr/>
                  </p:nvGrpSpPr>
                  <p:grpSpPr>
                    <a:xfrm>
                      <a:off x="9482039" y="3362226"/>
                      <a:ext cx="488820" cy="132521"/>
                      <a:chOff x="3028343" y="3141952"/>
                      <a:chExt cx="402287" cy="132521"/>
                    </a:xfrm>
                  </p:grpSpPr>
                  <p:sp>
                    <p:nvSpPr>
                      <p:cNvPr id="1970" name="Rectangle 1969">
                        <a:extLst>
                          <a:ext uri="{FF2B5EF4-FFF2-40B4-BE49-F238E27FC236}">
                            <a16:creationId xmlns:a16="http://schemas.microsoft.com/office/drawing/2014/main" id="{20FA0E40-D356-46AD-BB42-4A758133B413}"/>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1" name="Rectangle 1970">
                        <a:extLst>
                          <a:ext uri="{FF2B5EF4-FFF2-40B4-BE49-F238E27FC236}">
                            <a16:creationId xmlns:a16="http://schemas.microsoft.com/office/drawing/2014/main" id="{83EC490A-384A-4A92-B729-13589613E96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2" name="Rectangle 1971">
                        <a:extLst>
                          <a:ext uri="{FF2B5EF4-FFF2-40B4-BE49-F238E27FC236}">
                            <a16:creationId xmlns:a16="http://schemas.microsoft.com/office/drawing/2014/main" id="{60C18782-B492-43CB-BEA0-9F340CA88D16}"/>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73" name="Rectangle 1972">
                        <a:extLst>
                          <a:ext uri="{FF2B5EF4-FFF2-40B4-BE49-F238E27FC236}">
                            <a16:creationId xmlns:a16="http://schemas.microsoft.com/office/drawing/2014/main" id="{7C87DFEB-DB6F-42BB-A5FB-402579EFE339}"/>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1" name="Group 1860">
                  <a:extLst>
                    <a:ext uri="{FF2B5EF4-FFF2-40B4-BE49-F238E27FC236}">
                      <a16:creationId xmlns:a16="http://schemas.microsoft.com/office/drawing/2014/main" id="{2D86FA09-FBC6-44C0-A7EE-05EE7F6360A1}"/>
                    </a:ext>
                  </a:extLst>
                </p:cNvPr>
                <p:cNvGrpSpPr/>
                <p:nvPr/>
              </p:nvGrpSpPr>
              <p:grpSpPr>
                <a:xfrm>
                  <a:off x="9283155" y="3466557"/>
                  <a:ext cx="2442225" cy="132768"/>
                  <a:chOff x="9212027" y="3245397"/>
                  <a:chExt cx="2442225" cy="132768"/>
                </a:xfrm>
              </p:grpSpPr>
              <p:grpSp>
                <p:nvGrpSpPr>
                  <p:cNvPr id="1932" name="Group 1931">
                    <a:extLst>
                      <a:ext uri="{FF2B5EF4-FFF2-40B4-BE49-F238E27FC236}">
                        <a16:creationId xmlns:a16="http://schemas.microsoft.com/office/drawing/2014/main" id="{B053F2F8-847D-4638-817B-5F3A13F5922F}"/>
                      </a:ext>
                    </a:extLst>
                  </p:cNvPr>
                  <p:cNvGrpSpPr/>
                  <p:nvPr/>
                </p:nvGrpSpPr>
                <p:grpSpPr>
                  <a:xfrm rot="10800000">
                    <a:off x="9212027" y="3245643"/>
                    <a:ext cx="1466460" cy="132522"/>
                    <a:chOff x="8504399" y="3362226"/>
                    <a:chExt cx="1466460" cy="132522"/>
                  </a:xfrm>
                </p:grpSpPr>
                <p:grpSp>
                  <p:nvGrpSpPr>
                    <p:cNvPr id="1950" name="Group 1949">
                      <a:extLst>
                        <a:ext uri="{FF2B5EF4-FFF2-40B4-BE49-F238E27FC236}">
                          <a16:creationId xmlns:a16="http://schemas.microsoft.com/office/drawing/2014/main" id="{F3C06D1E-640D-4522-86E7-B439BBE91595}"/>
                        </a:ext>
                      </a:extLst>
                    </p:cNvPr>
                    <p:cNvGrpSpPr/>
                    <p:nvPr/>
                  </p:nvGrpSpPr>
                  <p:grpSpPr>
                    <a:xfrm>
                      <a:off x="8504399" y="3362226"/>
                      <a:ext cx="977640" cy="132522"/>
                      <a:chOff x="3028343" y="3141951"/>
                      <a:chExt cx="804574" cy="132522"/>
                    </a:xfrm>
                  </p:grpSpPr>
                  <p:grpSp>
                    <p:nvGrpSpPr>
                      <p:cNvPr id="1956" name="Group 1955">
                        <a:extLst>
                          <a:ext uri="{FF2B5EF4-FFF2-40B4-BE49-F238E27FC236}">
                            <a16:creationId xmlns:a16="http://schemas.microsoft.com/office/drawing/2014/main" id="{D6F42FAA-F1E5-4C57-A58F-E9F616B0ED27}"/>
                          </a:ext>
                        </a:extLst>
                      </p:cNvPr>
                      <p:cNvGrpSpPr/>
                      <p:nvPr/>
                    </p:nvGrpSpPr>
                    <p:grpSpPr>
                      <a:xfrm>
                        <a:off x="3028343" y="3141952"/>
                        <a:ext cx="402287" cy="132521"/>
                        <a:chOff x="3028343" y="3141952"/>
                        <a:chExt cx="402287" cy="132521"/>
                      </a:xfrm>
                    </p:grpSpPr>
                    <p:sp>
                      <p:nvSpPr>
                        <p:cNvPr id="1962" name="Rectangle 1961">
                          <a:extLst>
                            <a:ext uri="{FF2B5EF4-FFF2-40B4-BE49-F238E27FC236}">
                              <a16:creationId xmlns:a16="http://schemas.microsoft.com/office/drawing/2014/main" id="{ABE2187C-BD74-41A0-B48B-81F51404A21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3" name="Rectangle 1962">
                          <a:extLst>
                            <a:ext uri="{FF2B5EF4-FFF2-40B4-BE49-F238E27FC236}">
                              <a16:creationId xmlns:a16="http://schemas.microsoft.com/office/drawing/2014/main" id="{9B25609C-5904-4C59-95B6-0C26DB4777F6}"/>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4" name="Rectangle 1963">
                          <a:extLst>
                            <a:ext uri="{FF2B5EF4-FFF2-40B4-BE49-F238E27FC236}">
                              <a16:creationId xmlns:a16="http://schemas.microsoft.com/office/drawing/2014/main" id="{630B6A16-E0F0-4B2C-997B-FE50698C788C}"/>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5" name="Rectangle 1964">
                          <a:extLst>
                            <a:ext uri="{FF2B5EF4-FFF2-40B4-BE49-F238E27FC236}">
                              <a16:creationId xmlns:a16="http://schemas.microsoft.com/office/drawing/2014/main" id="{E32BE760-E8F2-4706-97A9-AF2D36E8073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57" name="Group 1956">
                        <a:extLst>
                          <a:ext uri="{FF2B5EF4-FFF2-40B4-BE49-F238E27FC236}">
                            <a16:creationId xmlns:a16="http://schemas.microsoft.com/office/drawing/2014/main" id="{7F4F5952-6F5E-41AC-9738-0ACA28933FD5}"/>
                          </a:ext>
                        </a:extLst>
                      </p:cNvPr>
                      <p:cNvGrpSpPr/>
                      <p:nvPr/>
                    </p:nvGrpSpPr>
                    <p:grpSpPr>
                      <a:xfrm>
                        <a:off x="3430630" y="3141951"/>
                        <a:ext cx="402287" cy="132521"/>
                        <a:chOff x="3028343" y="3141952"/>
                        <a:chExt cx="402287" cy="132521"/>
                      </a:xfrm>
                    </p:grpSpPr>
                    <p:sp>
                      <p:nvSpPr>
                        <p:cNvPr id="1958" name="Rectangle 1957">
                          <a:extLst>
                            <a:ext uri="{FF2B5EF4-FFF2-40B4-BE49-F238E27FC236}">
                              <a16:creationId xmlns:a16="http://schemas.microsoft.com/office/drawing/2014/main" id="{E435DB6C-B434-4834-9FB3-7089C647E13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9" name="Rectangle 1958">
                          <a:extLst>
                            <a:ext uri="{FF2B5EF4-FFF2-40B4-BE49-F238E27FC236}">
                              <a16:creationId xmlns:a16="http://schemas.microsoft.com/office/drawing/2014/main" id="{1414D524-6631-477C-A742-AA34F59B702E}"/>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0" name="Rectangle 1959">
                          <a:extLst>
                            <a:ext uri="{FF2B5EF4-FFF2-40B4-BE49-F238E27FC236}">
                              <a16:creationId xmlns:a16="http://schemas.microsoft.com/office/drawing/2014/main" id="{2AC60A13-AACC-42CE-93A6-0D9142A4068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61" name="Rectangle 1960">
                          <a:extLst>
                            <a:ext uri="{FF2B5EF4-FFF2-40B4-BE49-F238E27FC236}">
                              <a16:creationId xmlns:a16="http://schemas.microsoft.com/office/drawing/2014/main" id="{B9FC866D-6C6C-4D3D-97D0-248CD70F00C1}"/>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51" name="Group 1950">
                      <a:extLst>
                        <a:ext uri="{FF2B5EF4-FFF2-40B4-BE49-F238E27FC236}">
                          <a16:creationId xmlns:a16="http://schemas.microsoft.com/office/drawing/2014/main" id="{21A18568-EFEF-4EDD-A19D-044072E4C792}"/>
                        </a:ext>
                      </a:extLst>
                    </p:cNvPr>
                    <p:cNvGrpSpPr/>
                    <p:nvPr/>
                  </p:nvGrpSpPr>
                  <p:grpSpPr>
                    <a:xfrm>
                      <a:off x="9482039" y="3362226"/>
                      <a:ext cx="488820" cy="132521"/>
                      <a:chOff x="3028343" y="3141952"/>
                      <a:chExt cx="402287" cy="132521"/>
                    </a:xfrm>
                  </p:grpSpPr>
                  <p:sp>
                    <p:nvSpPr>
                      <p:cNvPr id="1952" name="Rectangle 1951">
                        <a:extLst>
                          <a:ext uri="{FF2B5EF4-FFF2-40B4-BE49-F238E27FC236}">
                            <a16:creationId xmlns:a16="http://schemas.microsoft.com/office/drawing/2014/main" id="{5DB2340F-827A-4042-B206-630C09FB017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3" name="Rectangle 1952">
                        <a:extLst>
                          <a:ext uri="{FF2B5EF4-FFF2-40B4-BE49-F238E27FC236}">
                            <a16:creationId xmlns:a16="http://schemas.microsoft.com/office/drawing/2014/main" id="{22923B1B-0B04-4032-A80D-3203F6F7D2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4" name="Rectangle 1953">
                        <a:extLst>
                          <a:ext uri="{FF2B5EF4-FFF2-40B4-BE49-F238E27FC236}">
                            <a16:creationId xmlns:a16="http://schemas.microsoft.com/office/drawing/2014/main" id="{E0841C6E-D1CA-4567-B783-2529583ED13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55" name="Rectangle 1954">
                        <a:extLst>
                          <a:ext uri="{FF2B5EF4-FFF2-40B4-BE49-F238E27FC236}">
                            <a16:creationId xmlns:a16="http://schemas.microsoft.com/office/drawing/2014/main" id="{3AF93D70-C132-48AD-8C7A-7E8FD0A9341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3" name="Group 1932">
                    <a:extLst>
                      <a:ext uri="{FF2B5EF4-FFF2-40B4-BE49-F238E27FC236}">
                        <a16:creationId xmlns:a16="http://schemas.microsoft.com/office/drawing/2014/main" id="{A7E202EE-A130-4E20-B17A-E23A7E433D20}"/>
                      </a:ext>
                    </a:extLst>
                  </p:cNvPr>
                  <p:cNvGrpSpPr/>
                  <p:nvPr/>
                </p:nvGrpSpPr>
                <p:grpSpPr>
                  <a:xfrm rot="10800000">
                    <a:off x="10187792" y="3245397"/>
                    <a:ext cx="1466460" cy="132522"/>
                    <a:chOff x="8504399" y="3362226"/>
                    <a:chExt cx="1466460" cy="132522"/>
                  </a:xfrm>
                </p:grpSpPr>
                <p:grpSp>
                  <p:nvGrpSpPr>
                    <p:cNvPr id="1934" name="Group 1933">
                      <a:extLst>
                        <a:ext uri="{FF2B5EF4-FFF2-40B4-BE49-F238E27FC236}">
                          <a16:creationId xmlns:a16="http://schemas.microsoft.com/office/drawing/2014/main" id="{A1CA9ADD-4C60-4DEA-A862-5E16F22EB076}"/>
                        </a:ext>
                      </a:extLst>
                    </p:cNvPr>
                    <p:cNvGrpSpPr/>
                    <p:nvPr/>
                  </p:nvGrpSpPr>
                  <p:grpSpPr>
                    <a:xfrm>
                      <a:off x="8504399" y="3362226"/>
                      <a:ext cx="977640" cy="132522"/>
                      <a:chOff x="3028343" y="3141951"/>
                      <a:chExt cx="804574" cy="132522"/>
                    </a:xfrm>
                  </p:grpSpPr>
                  <p:grpSp>
                    <p:nvGrpSpPr>
                      <p:cNvPr id="1940" name="Group 1939">
                        <a:extLst>
                          <a:ext uri="{FF2B5EF4-FFF2-40B4-BE49-F238E27FC236}">
                            <a16:creationId xmlns:a16="http://schemas.microsoft.com/office/drawing/2014/main" id="{67E84EF5-AA83-4B67-B71F-0A41074944D2}"/>
                          </a:ext>
                        </a:extLst>
                      </p:cNvPr>
                      <p:cNvGrpSpPr/>
                      <p:nvPr/>
                    </p:nvGrpSpPr>
                    <p:grpSpPr>
                      <a:xfrm>
                        <a:off x="3028343" y="3141952"/>
                        <a:ext cx="402287" cy="132521"/>
                        <a:chOff x="3028343" y="3141952"/>
                        <a:chExt cx="402287" cy="132521"/>
                      </a:xfrm>
                    </p:grpSpPr>
                    <p:sp>
                      <p:nvSpPr>
                        <p:cNvPr id="1946" name="Rectangle 1945">
                          <a:extLst>
                            <a:ext uri="{FF2B5EF4-FFF2-40B4-BE49-F238E27FC236}">
                              <a16:creationId xmlns:a16="http://schemas.microsoft.com/office/drawing/2014/main" id="{885EE823-A937-41FA-B0E6-60D07F3BD2F6}"/>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7" name="Rectangle 1946">
                          <a:extLst>
                            <a:ext uri="{FF2B5EF4-FFF2-40B4-BE49-F238E27FC236}">
                              <a16:creationId xmlns:a16="http://schemas.microsoft.com/office/drawing/2014/main" id="{327FA513-0248-4A8D-AB1E-D8D9B879EAA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8" name="Rectangle 1947">
                          <a:extLst>
                            <a:ext uri="{FF2B5EF4-FFF2-40B4-BE49-F238E27FC236}">
                              <a16:creationId xmlns:a16="http://schemas.microsoft.com/office/drawing/2014/main" id="{258CA6ED-42DF-49D7-9343-78E7F51095B8}"/>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9" name="Rectangle 1948">
                          <a:extLst>
                            <a:ext uri="{FF2B5EF4-FFF2-40B4-BE49-F238E27FC236}">
                              <a16:creationId xmlns:a16="http://schemas.microsoft.com/office/drawing/2014/main" id="{D443B25F-C5AD-4F4E-A1A7-F21B4DF8F830}"/>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41" name="Group 1940">
                        <a:extLst>
                          <a:ext uri="{FF2B5EF4-FFF2-40B4-BE49-F238E27FC236}">
                            <a16:creationId xmlns:a16="http://schemas.microsoft.com/office/drawing/2014/main" id="{4D71E2C7-9F2C-4AB2-B172-AEB448A4E41A}"/>
                          </a:ext>
                        </a:extLst>
                      </p:cNvPr>
                      <p:cNvGrpSpPr/>
                      <p:nvPr/>
                    </p:nvGrpSpPr>
                    <p:grpSpPr>
                      <a:xfrm>
                        <a:off x="3430630" y="3141951"/>
                        <a:ext cx="402287" cy="132521"/>
                        <a:chOff x="3028343" y="3141952"/>
                        <a:chExt cx="402287" cy="132521"/>
                      </a:xfrm>
                    </p:grpSpPr>
                    <p:sp>
                      <p:nvSpPr>
                        <p:cNvPr id="1942" name="Rectangle 1941">
                          <a:extLst>
                            <a:ext uri="{FF2B5EF4-FFF2-40B4-BE49-F238E27FC236}">
                              <a16:creationId xmlns:a16="http://schemas.microsoft.com/office/drawing/2014/main" id="{01DC130A-1560-4392-8933-44F67E773FF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3" name="Rectangle 1942">
                          <a:extLst>
                            <a:ext uri="{FF2B5EF4-FFF2-40B4-BE49-F238E27FC236}">
                              <a16:creationId xmlns:a16="http://schemas.microsoft.com/office/drawing/2014/main" id="{6A92CFE3-B842-4687-ADF3-2B18D52557D4}"/>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4" name="Rectangle 1943">
                          <a:extLst>
                            <a:ext uri="{FF2B5EF4-FFF2-40B4-BE49-F238E27FC236}">
                              <a16:creationId xmlns:a16="http://schemas.microsoft.com/office/drawing/2014/main" id="{63383A49-F541-4F73-A986-DFA41DD3AED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45" name="Rectangle 1944">
                          <a:extLst>
                            <a:ext uri="{FF2B5EF4-FFF2-40B4-BE49-F238E27FC236}">
                              <a16:creationId xmlns:a16="http://schemas.microsoft.com/office/drawing/2014/main" id="{B0917A28-BF9D-40E6-BCB2-D0E136D19F1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35" name="Group 1934">
                      <a:extLst>
                        <a:ext uri="{FF2B5EF4-FFF2-40B4-BE49-F238E27FC236}">
                          <a16:creationId xmlns:a16="http://schemas.microsoft.com/office/drawing/2014/main" id="{69934A62-C20C-4074-A4E6-79598D2BFDCC}"/>
                        </a:ext>
                      </a:extLst>
                    </p:cNvPr>
                    <p:cNvGrpSpPr/>
                    <p:nvPr/>
                  </p:nvGrpSpPr>
                  <p:grpSpPr>
                    <a:xfrm>
                      <a:off x="9482039" y="3362226"/>
                      <a:ext cx="488820" cy="132521"/>
                      <a:chOff x="3028343" y="3141952"/>
                      <a:chExt cx="402287" cy="132521"/>
                    </a:xfrm>
                  </p:grpSpPr>
                  <p:sp>
                    <p:nvSpPr>
                      <p:cNvPr id="1936" name="Rectangle 1935">
                        <a:extLst>
                          <a:ext uri="{FF2B5EF4-FFF2-40B4-BE49-F238E27FC236}">
                            <a16:creationId xmlns:a16="http://schemas.microsoft.com/office/drawing/2014/main" id="{11EFCE6C-750B-4D1A-98B1-88E5C7A7159B}"/>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7" name="Rectangle 1936">
                        <a:extLst>
                          <a:ext uri="{FF2B5EF4-FFF2-40B4-BE49-F238E27FC236}">
                            <a16:creationId xmlns:a16="http://schemas.microsoft.com/office/drawing/2014/main" id="{1F5F3EF9-9907-45EB-BC19-011845CF853C}"/>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8" name="Rectangle 1937">
                        <a:extLst>
                          <a:ext uri="{FF2B5EF4-FFF2-40B4-BE49-F238E27FC236}">
                            <a16:creationId xmlns:a16="http://schemas.microsoft.com/office/drawing/2014/main" id="{FE14F076-9FCE-4FC5-B1F7-C4746DC92FA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9" name="Rectangle 1938">
                        <a:extLst>
                          <a:ext uri="{FF2B5EF4-FFF2-40B4-BE49-F238E27FC236}">
                            <a16:creationId xmlns:a16="http://schemas.microsoft.com/office/drawing/2014/main" id="{251B6112-7DEA-4537-A86A-1DE92DCE844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2" name="Group 1861">
                  <a:extLst>
                    <a:ext uri="{FF2B5EF4-FFF2-40B4-BE49-F238E27FC236}">
                      <a16:creationId xmlns:a16="http://schemas.microsoft.com/office/drawing/2014/main" id="{685BBC0C-8247-4F77-B1D1-F465D00FC88E}"/>
                    </a:ext>
                  </a:extLst>
                </p:cNvPr>
                <p:cNvGrpSpPr/>
                <p:nvPr/>
              </p:nvGrpSpPr>
              <p:grpSpPr>
                <a:xfrm>
                  <a:off x="9242489" y="3431867"/>
                  <a:ext cx="2442225" cy="132768"/>
                  <a:chOff x="9212027" y="3245397"/>
                  <a:chExt cx="2442225" cy="132768"/>
                </a:xfrm>
              </p:grpSpPr>
              <p:grpSp>
                <p:nvGrpSpPr>
                  <p:cNvPr id="1898" name="Group 1897">
                    <a:extLst>
                      <a:ext uri="{FF2B5EF4-FFF2-40B4-BE49-F238E27FC236}">
                        <a16:creationId xmlns:a16="http://schemas.microsoft.com/office/drawing/2014/main" id="{3F2E4324-D787-4279-ADEA-4F9A72B6C25D}"/>
                      </a:ext>
                    </a:extLst>
                  </p:cNvPr>
                  <p:cNvGrpSpPr/>
                  <p:nvPr/>
                </p:nvGrpSpPr>
                <p:grpSpPr>
                  <a:xfrm rot="10800000">
                    <a:off x="9212027" y="3245643"/>
                    <a:ext cx="1466460" cy="132522"/>
                    <a:chOff x="8504399" y="3362226"/>
                    <a:chExt cx="1466460" cy="132522"/>
                  </a:xfrm>
                </p:grpSpPr>
                <p:grpSp>
                  <p:nvGrpSpPr>
                    <p:cNvPr id="1916" name="Group 1915">
                      <a:extLst>
                        <a:ext uri="{FF2B5EF4-FFF2-40B4-BE49-F238E27FC236}">
                          <a16:creationId xmlns:a16="http://schemas.microsoft.com/office/drawing/2014/main" id="{203BE1F4-5CEB-49B1-9323-45DBF0D9A105}"/>
                        </a:ext>
                      </a:extLst>
                    </p:cNvPr>
                    <p:cNvGrpSpPr/>
                    <p:nvPr/>
                  </p:nvGrpSpPr>
                  <p:grpSpPr>
                    <a:xfrm>
                      <a:off x="8504399" y="3362226"/>
                      <a:ext cx="977640" cy="132522"/>
                      <a:chOff x="3028343" y="3141951"/>
                      <a:chExt cx="804574" cy="132522"/>
                    </a:xfrm>
                  </p:grpSpPr>
                  <p:grpSp>
                    <p:nvGrpSpPr>
                      <p:cNvPr id="1922" name="Group 1921">
                        <a:extLst>
                          <a:ext uri="{FF2B5EF4-FFF2-40B4-BE49-F238E27FC236}">
                            <a16:creationId xmlns:a16="http://schemas.microsoft.com/office/drawing/2014/main" id="{C7EF78F1-9C5E-4E05-ACF6-DC056D073776}"/>
                          </a:ext>
                        </a:extLst>
                      </p:cNvPr>
                      <p:cNvGrpSpPr/>
                      <p:nvPr/>
                    </p:nvGrpSpPr>
                    <p:grpSpPr>
                      <a:xfrm>
                        <a:off x="3028343" y="3141952"/>
                        <a:ext cx="402287" cy="132521"/>
                        <a:chOff x="3028343" y="3141952"/>
                        <a:chExt cx="402287" cy="132521"/>
                      </a:xfrm>
                    </p:grpSpPr>
                    <p:sp>
                      <p:nvSpPr>
                        <p:cNvPr id="1928" name="Rectangle 1927">
                          <a:extLst>
                            <a:ext uri="{FF2B5EF4-FFF2-40B4-BE49-F238E27FC236}">
                              <a16:creationId xmlns:a16="http://schemas.microsoft.com/office/drawing/2014/main" id="{81AEA093-BAFD-4CC5-B813-F00441D7DE87}"/>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9" name="Rectangle 1928">
                          <a:extLst>
                            <a:ext uri="{FF2B5EF4-FFF2-40B4-BE49-F238E27FC236}">
                              <a16:creationId xmlns:a16="http://schemas.microsoft.com/office/drawing/2014/main" id="{580F68F2-5368-405A-86AF-2FEAEDE59B7D}"/>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0" name="Rectangle 1929">
                          <a:extLst>
                            <a:ext uri="{FF2B5EF4-FFF2-40B4-BE49-F238E27FC236}">
                              <a16:creationId xmlns:a16="http://schemas.microsoft.com/office/drawing/2014/main" id="{B396125B-B8AA-43CA-8DBF-67E174670271}"/>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31" name="Rectangle 1930">
                          <a:extLst>
                            <a:ext uri="{FF2B5EF4-FFF2-40B4-BE49-F238E27FC236}">
                              <a16:creationId xmlns:a16="http://schemas.microsoft.com/office/drawing/2014/main" id="{CCEC3262-D952-4E84-A5CD-A49CF624F28C}"/>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23" name="Group 1922">
                        <a:extLst>
                          <a:ext uri="{FF2B5EF4-FFF2-40B4-BE49-F238E27FC236}">
                            <a16:creationId xmlns:a16="http://schemas.microsoft.com/office/drawing/2014/main" id="{3BA8A6D8-1842-4018-836B-0258B67E8457}"/>
                          </a:ext>
                        </a:extLst>
                      </p:cNvPr>
                      <p:cNvGrpSpPr/>
                      <p:nvPr/>
                    </p:nvGrpSpPr>
                    <p:grpSpPr>
                      <a:xfrm>
                        <a:off x="3430630" y="3141951"/>
                        <a:ext cx="402287" cy="132521"/>
                        <a:chOff x="3028343" y="3141952"/>
                        <a:chExt cx="402287" cy="132521"/>
                      </a:xfrm>
                    </p:grpSpPr>
                    <p:sp>
                      <p:nvSpPr>
                        <p:cNvPr id="1924" name="Rectangle 1923">
                          <a:extLst>
                            <a:ext uri="{FF2B5EF4-FFF2-40B4-BE49-F238E27FC236}">
                              <a16:creationId xmlns:a16="http://schemas.microsoft.com/office/drawing/2014/main" id="{6DC52C8B-7215-4EF9-AC27-4CCDF09C3FC1}"/>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5" name="Rectangle 1924">
                          <a:extLst>
                            <a:ext uri="{FF2B5EF4-FFF2-40B4-BE49-F238E27FC236}">
                              <a16:creationId xmlns:a16="http://schemas.microsoft.com/office/drawing/2014/main" id="{914BB3B6-CDBF-4877-ADC3-83B625F9374D}"/>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6" name="Rectangle 1925">
                          <a:extLst>
                            <a:ext uri="{FF2B5EF4-FFF2-40B4-BE49-F238E27FC236}">
                              <a16:creationId xmlns:a16="http://schemas.microsoft.com/office/drawing/2014/main" id="{39B6D477-157F-441D-A7A4-EF1D1BF41C0E}"/>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7" name="Rectangle 1926">
                          <a:extLst>
                            <a:ext uri="{FF2B5EF4-FFF2-40B4-BE49-F238E27FC236}">
                              <a16:creationId xmlns:a16="http://schemas.microsoft.com/office/drawing/2014/main" id="{B1B243B2-D055-482D-8F85-48E57B09342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17" name="Group 1916">
                      <a:extLst>
                        <a:ext uri="{FF2B5EF4-FFF2-40B4-BE49-F238E27FC236}">
                          <a16:creationId xmlns:a16="http://schemas.microsoft.com/office/drawing/2014/main" id="{E885EFDE-3FCC-4B04-8C68-BFE66AE9A6E2}"/>
                        </a:ext>
                      </a:extLst>
                    </p:cNvPr>
                    <p:cNvGrpSpPr/>
                    <p:nvPr/>
                  </p:nvGrpSpPr>
                  <p:grpSpPr>
                    <a:xfrm>
                      <a:off x="9482039" y="3362226"/>
                      <a:ext cx="488820" cy="132521"/>
                      <a:chOff x="3028343" y="3141952"/>
                      <a:chExt cx="402287" cy="132521"/>
                    </a:xfrm>
                  </p:grpSpPr>
                  <p:sp>
                    <p:nvSpPr>
                      <p:cNvPr id="1918" name="Rectangle 1917">
                        <a:extLst>
                          <a:ext uri="{FF2B5EF4-FFF2-40B4-BE49-F238E27FC236}">
                            <a16:creationId xmlns:a16="http://schemas.microsoft.com/office/drawing/2014/main" id="{C048CEE5-1B1C-4F68-85D5-EAD0F81FBFB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9" name="Rectangle 1918">
                        <a:extLst>
                          <a:ext uri="{FF2B5EF4-FFF2-40B4-BE49-F238E27FC236}">
                            <a16:creationId xmlns:a16="http://schemas.microsoft.com/office/drawing/2014/main" id="{90227209-7793-428F-BBB7-BC286D16F5EA}"/>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0" name="Rectangle 1919">
                        <a:extLst>
                          <a:ext uri="{FF2B5EF4-FFF2-40B4-BE49-F238E27FC236}">
                            <a16:creationId xmlns:a16="http://schemas.microsoft.com/office/drawing/2014/main" id="{A7D2D58E-5027-44EE-879D-BE0F08B8FFE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21" name="Rectangle 1920">
                        <a:extLst>
                          <a:ext uri="{FF2B5EF4-FFF2-40B4-BE49-F238E27FC236}">
                            <a16:creationId xmlns:a16="http://schemas.microsoft.com/office/drawing/2014/main" id="{765E330B-DF60-4738-8946-AEE5F90E53FB}"/>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99" name="Group 1898">
                    <a:extLst>
                      <a:ext uri="{FF2B5EF4-FFF2-40B4-BE49-F238E27FC236}">
                        <a16:creationId xmlns:a16="http://schemas.microsoft.com/office/drawing/2014/main" id="{CC1DCB06-4B99-46A7-B541-FC82CED22951}"/>
                      </a:ext>
                    </a:extLst>
                  </p:cNvPr>
                  <p:cNvGrpSpPr/>
                  <p:nvPr/>
                </p:nvGrpSpPr>
                <p:grpSpPr>
                  <a:xfrm rot="10800000">
                    <a:off x="10187792" y="3245397"/>
                    <a:ext cx="1466460" cy="132522"/>
                    <a:chOff x="8504399" y="3362226"/>
                    <a:chExt cx="1466460" cy="132522"/>
                  </a:xfrm>
                </p:grpSpPr>
                <p:grpSp>
                  <p:nvGrpSpPr>
                    <p:cNvPr id="1900" name="Group 1899">
                      <a:extLst>
                        <a:ext uri="{FF2B5EF4-FFF2-40B4-BE49-F238E27FC236}">
                          <a16:creationId xmlns:a16="http://schemas.microsoft.com/office/drawing/2014/main" id="{2A0AF12D-DFAB-4C28-BC47-21C13FF51C33}"/>
                        </a:ext>
                      </a:extLst>
                    </p:cNvPr>
                    <p:cNvGrpSpPr/>
                    <p:nvPr/>
                  </p:nvGrpSpPr>
                  <p:grpSpPr>
                    <a:xfrm>
                      <a:off x="8504399" y="3362226"/>
                      <a:ext cx="977640" cy="132522"/>
                      <a:chOff x="3028343" y="3141951"/>
                      <a:chExt cx="804574" cy="132522"/>
                    </a:xfrm>
                  </p:grpSpPr>
                  <p:grpSp>
                    <p:nvGrpSpPr>
                      <p:cNvPr id="1906" name="Group 1905">
                        <a:extLst>
                          <a:ext uri="{FF2B5EF4-FFF2-40B4-BE49-F238E27FC236}">
                            <a16:creationId xmlns:a16="http://schemas.microsoft.com/office/drawing/2014/main" id="{33A3E01D-3837-49EA-A4F6-6A60BD6009F6}"/>
                          </a:ext>
                        </a:extLst>
                      </p:cNvPr>
                      <p:cNvGrpSpPr/>
                      <p:nvPr/>
                    </p:nvGrpSpPr>
                    <p:grpSpPr>
                      <a:xfrm>
                        <a:off x="3028343" y="3141952"/>
                        <a:ext cx="402287" cy="132521"/>
                        <a:chOff x="3028343" y="3141952"/>
                        <a:chExt cx="402287" cy="132521"/>
                      </a:xfrm>
                    </p:grpSpPr>
                    <p:sp>
                      <p:nvSpPr>
                        <p:cNvPr id="1912" name="Rectangle 1911">
                          <a:extLst>
                            <a:ext uri="{FF2B5EF4-FFF2-40B4-BE49-F238E27FC236}">
                              <a16:creationId xmlns:a16="http://schemas.microsoft.com/office/drawing/2014/main" id="{1BCD5866-617B-43F7-A76A-9C08D48ED988}"/>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3" name="Rectangle 1912">
                          <a:extLst>
                            <a:ext uri="{FF2B5EF4-FFF2-40B4-BE49-F238E27FC236}">
                              <a16:creationId xmlns:a16="http://schemas.microsoft.com/office/drawing/2014/main" id="{B147B441-F6DE-4E4F-986E-1855E2DEB6E2}"/>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4" name="Rectangle 1913">
                          <a:extLst>
                            <a:ext uri="{FF2B5EF4-FFF2-40B4-BE49-F238E27FC236}">
                              <a16:creationId xmlns:a16="http://schemas.microsoft.com/office/drawing/2014/main" id="{E91C15F7-6AF4-4170-8DA4-CDA4707537E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5" name="Rectangle 1914">
                          <a:extLst>
                            <a:ext uri="{FF2B5EF4-FFF2-40B4-BE49-F238E27FC236}">
                              <a16:creationId xmlns:a16="http://schemas.microsoft.com/office/drawing/2014/main" id="{A00D5B82-EBA7-484C-A5F2-648B3B8A07B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907" name="Group 1906">
                        <a:extLst>
                          <a:ext uri="{FF2B5EF4-FFF2-40B4-BE49-F238E27FC236}">
                            <a16:creationId xmlns:a16="http://schemas.microsoft.com/office/drawing/2014/main" id="{CAD75407-91D4-49E2-B722-4E3E3A1D55BC}"/>
                          </a:ext>
                        </a:extLst>
                      </p:cNvPr>
                      <p:cNvGrpSpPr/>
                      <p:nvPr/>
                    </p:nvGrpSpPr>
                    <p:grpSpPr>
                      <a:xfrm>
                        <a:off x="3430630" y="3141951"/>
                        <a:ext cx="402287" cy="132521"/>
                        <a:chOff x="3028343" y="3141952"/>
                        <a:chExt cx="402287" cy="132521"/>
                      </a:xfrm>
                    </p:grpSpPr>
                    <p:sp>
                      <p:nvSpPr>
                        <p:cNvPr id="1908" name="Rectangle 1907">
                          <a:extLst>
                            <a:ext uri="{FF2B5EF4-FFF2-40B4-BE49-F238E27FC236}">
                              <a16:creationId xmlns:a16="http://schemas.microsoft.com/office/drawing/2014/main" id="{726A87CE-E961-417E-A95B-08EBCEDC0625}"/>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9" name="Rectangle 1908">
                          <a:extLst>
                            <a:ext uri="{FF2B5EF4-FFF2-40B4-BE49-F238E27FC236}">
                              <a16:creationId xmlns:a16="http://schemas.microsoft.com/office/drawing/2014/main" id="{FDF06987-7F64-4040-9F37-C07648CA9CE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0" name="Rectangle 1909">
                          <a:extLst>
                            <a:ext uri="{FF2B5EF4-FFF2-40B4-BE49-F238E27FC236}">
                              <a16:creationId xmlns:a16="http://schemas.microsoft.com/office/drawing/2014/main" id="{51C5C018-8724-4FCE-A12B-DC3BE21B5D75}"/>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11" name="Rectangle 1910">
                          <a:extLst>
                            <a:ext uri="{FF2B5EF4-FFF2-40B4-BE49-F238E27FC236}">
                              <a16:creationId xmlns:a16="http://schemas.microsoft.com/office/drawing/2014/main" id="{F3029D87-4D30-41CD-ABD8-0C99D76C1453}"/>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901" name="Group 1900">
                      <a:extLst>
                        <a:ext uri="{FF2B5EF4-FFF2-40B4-BE49-F238E27FC236}">
                          <a16:creationId xmlns:a16="http://schemas.microsoft.com/office/drawing/2014/main" id="{D525D66F-9341-4418-A551-2E5160CE23D4}"/>
                        </a:ext>
                      </a:extLst>
                    </p:cNvPr>
                    <p:cNvGrpSpPr/>
                    <p:nvPr/>
                  </p:nvGrpSpPr>
                  <p:grpSpPr>
                    <a:xfrm>
                      <a:off x="9482039" y="3362226"/>
                      <a:ext cx="488820" cy="132521"/>
                      <a:chOff x="3028343" y="3141952"/>
                      <a:chExt cx="402287" cy="132521"/>
                    </a:xfrm>
                  </p:grpSpPr>
                  <p:sp>
                    <p:nvSpPr>
                      <p:cNvPr id="1902" name="Rectangle 1901">
                        <a:extLst>
                          <a:ext uri="{FF2B5EF4-FFF2-40B4-BE49-F238E27FC236}">
                            <a16:creationId xmlns:a16="http://schemas.microsoft.com/office/drawing/2014/main" id="{6D3086D9-4CF7-466F-B48B-9D1766C1185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3" name="Rectangle 1902">
                        <a:extLst>
                          <a:ext uri="{FF2B5EF4-FFF2-40B4-BE49-F238E27FC236}">
                            <a16:creationId xmlns:a16="http://schemas.microsoft.com/office/drawing/2014/main" id="{F80D530E-86B4-454E-8452-FD3511E3EAA9}"/>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4" name="Rectangle 1903">
                        <a:extLst>
                          <a:ext uri="{FF2B5EF4-FFF2-40B4-BE49-F238E27FC236}">
                            <a16:creationId xmlns:a16="http://schemas.microsoft.com/office/drawing/2014/main" id="{A54F9EE0-EA80-4372-8140-63FBEDC778DB}"/>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905" name="Rectangle 1904">
                        <a:extLst>
                          <a:ext uri="{FF2B5EF4-FFF2-40B4-BE49-F238E27FC236}">
                            <a16:creationId xmlns:a16="http://schemas.microsoft.com/office/drawing/2014/main" id="{32AFAA8F-8A55-4B86-A09A-0188CF0454CE}"/>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nvGrpSpPr>
                <p:cNvPr id="1863" name="Group 1862">
                  <a:extLst>
                    <a:ext uri="{FF2B5EF4-FFF2-40B4-BE49-F238E27FC236}">
                      <a16:creationId xmlns:a16="http://schemas.microsoft.com/office/drawing/2014/main" id="{E93D93CE-6EC5-44B0-8A3E-A39D8AA422F1}"/>
                    </a:ext>
                  </a:extLst>
                </p:cNvPr>
                <p:cNvGrpSpPr/>
                <p:nvPr/>
              </p:nvGrpSpPr>
              <p:grpSpPr>
                <a:xfrm>
                  <a:off x="9200711" y="3402854"/>
                  <a:ext cx="2442225" cy="132768"/>
                  <a:chOff x="9212027" y="3245397"/>
                  <a:chExt cx="2442225" cy="132768"/>
                </a:xfrm>
              </p:grpSpPr>
              <p:grpSp>
                <p:nvGrpSpPr>
                  <p:cNvPr id="1864" name="Group 1863">
                    <a:extLst>
                      <a:ext uri="{FF2B5EF4-FFF2-40B4-BE49-F238E27FC236}">
                        <a16:creationId xmlns:a16="http://schemas.microsoft.com/office/drawing/2014/main" id="{99A0BAFC-66BB-4F5B-ADC0-D81F802C7725}"/>
                      </a:ext>
                    </a:extLst>
                  </p:cNvPr>
                  <p:cNvGrpSpPr/>
                  <p:nvPr/>
                </p:nvGrpSpPr>
                <p:grpSpPr>
                  <a:xfrm rot="10800000">
                    <a:off x="9212027" y="3245643"/>
                    <a:ext cx="1466460" cy="132522"/>
                    <a:chOff x="8504399" y="3362226"/>
                    <a:chExt cx="1466460" cy="132522"/>
                  </a:xfrm>
                </p:grpSpPr>
                <p:grpSp>
                  <p:nvGrpSpPr>
                    <p:cNvPr id="1882" name="Group 1881">
                      <a:extLst>
                        <a:ext uri="{FF2B5EF4-FFF2-40B4-BE49-F238E27FC236}">
                          <a16:creationId xmlns:a16="http://schemas.microsoft.com/office/drawing/2014/main" id="{5CA6B647-63F0-4392-9663-565F8DB54631}"/>
                        </a:ext>
                      </a:extLst>
                    </p:cNvPr>
                    <p:cNvGrpSpPr/>
                    <p:nvPr/>
                  </p:nvGrpSpPr>
                  <p:grpSpPr>
                    <a:xfrm>
                      <a:off x="8504399" y="3362226"/>
                      <a:ext cx="977640" cy="132522"/>
                      <a:chOff x="3028343" y="3141951"/>
                      <a:chExt cx="804574" cy="132522"/>
                    </a:xfrm>
                  </p:grpSpPr>
                  <p:grpSp>
                    <p:nvGrpSpPr>
                      <p:cNvPr id="1888" name="Group 1887">
                        <a:extLst>
                          <a:ext uri="{FF2B5EF4-FFF2-40B4-BE49-F238E27FC236}">
                            <a16:creationId xmlns:a16="http://schemas.microsoft.com/office/drawing/2014/main" id="{41BBD0C9-0C22-46E0-8EBA-46B8F869E07E}"/>
                          </a:ext>
                        </a:extLst>
                      </p:cNvPr>
                      <p:cNvGrpSpPr/>
                      <p:nvPr/>
                    </p:nvGrpSpPr>
                    <p:grpSpPr>
                      <a:xfrm>
                        <a:off x="3028343" y="3141952"/>
                        <a:ext cx="402287" cy="132521"/>
                        <a:chOff x="3028343" y="3141952"/>
                        <a:chExt cx="402287" cy="132521"/>
                      </a:xfrm>
                    </p:grpSpPr>
                    <p:sp>
                      <p:nvSpPr>
                        <p:cNvPr id="1894" name="Rectangle 1893">
                          <a:extLst>
                            <a:ext uri="{FF2B5EF4-FFF2-40B4-BE49-F238E27FC236}">
                              <a16:creationId xmlns:a16="http://schemas.microsoft.com/office/drawing/2014/main" id="{C0EDAB35-D3A6-4BDC-B4FC-7202F645C9F0}"/>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5" name="Rectangle 1894">
                          <a:extLst>
                            <a:ext uri="{FF2B5EF4-FFF2-40B4-BE49-F238E27FC236}">
                              <a16:creationId xmlns:a16="http://schemas.microsoft.com/office/drawing/2014/main" id="{2474B02C-44C5-4C5D-8776-3902A6783A79}"/>
                            </a:ext>
                          </a:extLst>
                        </p:cNvPr>
                        <p:cNvSpPr/>
                        <p:nvPr/>
                      </p:nvSpPr>
                      <p:spPr>
                        <a:xfrm>
                          <a:off x="316366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6" name="Rectangle 1895">
                          <a:extLst>
                            <a:ext uri="{FF2B5EF4-FFF2-40B4-BE49-F238E27FC236}">
                              <a16:creationId xmlns:a16="http://schemas.microsoft.com/office/drawing/2014/main" id="{6310DAB5-42A1-4716-9E32-EF7B79599A82}"/>
                            </a:ext>
                          </a:extLst>
                        </p:cNvPr>
                        <p:cNvSpPr/>
                        <p:nvPr/>
                      </p:nvSpPr>
                      <p:spPr>
                        <a:xfrm>
                          <a:off x="3298108"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7" name="Rectangle 1896">
                          <a:extLst>
                            <a:ext uri="{FF2B5EF4-FFF2-40B4-BE49-F238E27FC236}">
                              <a16:creationId xmlns:a16="http://schemas.microsoft.com/office/drawing/2014/main" id="{250F480F-4A7A-44D5-8F10-2A9600D8C9D5}"/>
                            </a:ext>
                          </a:extLst>
                        </p:cNvPr>
                        <p:cNvSpPr/>
                        <p:nvPr/>
                      </p:nvSpPr>
                      <p:spPr>
                        <a:xfrm>
                          <a:off x="3028343" y="3141952"/>
                          <a:ext cx="132522"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89" name="Group 1888">
                        <a:extLst>
                          <a:ext uri="{FF2B5EF4-FFF2-40B4-BE49-F238E27FC236}">
                            <a16:creationId xmlns:a16="http://schemas.microsoft.com/office/drawing/2014/main" id="{651B7A07-2791-4307-815C-066F12DDBFDD}"/>
                          </a:ext>
                        </a:extLst>
                      </p:cNvPr>
                      <p:cNvGrpSpPr/>
                      <p:nvPr/>
                    </p:nvGrpSpPr>
                    <p:grpSpPr>
                      <a:xfrm>
                        <a:off x="3430630" y="3141951"/>
                        <a:ext cx="402287" cy="132521"/>
                        <a:chOff x="3028343" y="3141952"/>
                        <a:chExt cx="402287" cy="132521"/>
                      </a:xfrm>
                    </p:grpSpPr>
                    <p:sp>
                      <p:nvSpPr>
                        <p:cNvPr id="1890" name="Rectangle 1889">
                          <a:extLst>
                            <a:ext uri="{FF2B5EF4-FFF2-40B4-BE49-F238E27FC236}">
                              <a16:creationId xmlns:a16="http://schemas.microsoft.com/office/drawing/2014/main" id="{FAA3E803-0652-4840-8B3A-B95FB96704D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1" name="Rectangle 1890">
                          <a:extLst>
                            <a:ext uri="{FF2B5EF4-FFF2-40B4-BE49-F238E27FC236}">
                              <a16:creationId xmlns:a16="http://schemas.microsoft.com/office/drawing/2014/main" id="{8721A4E8-17B7-40E8-9C1F-707BD2983973}"/>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2" name="Rectangle 1891">
                          <a:extLst>
                            <a:ext uri="{FF2B5EF4-FFF2-40B4-BE49-F238E27FC236}">
                              <a16:creationId xmlns:a16="http://schemas.microsoft.com/office/drawing/2014/main" id="{B19C722B-207C-4F9F-862A-2647B2E48BF7}"/>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93" name="Rectangle 1892">
                          <a:extLst>
                            <a:ext uri="{FF2B5EF4-FFF2-40B4-BE49-F238E27FC236}">
                              <a16:creationId xmlns:a16="http://schemas.microsoft.com/office/drawing/2014/main" id="{A8FDCA57-2A1A-4BE8-9374-20B091642CA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83" name="Group 1882">
                      <a:extLst>
                        <a:ext uri="{FF2B5EF4-FFF2-40B4-BE49-F238E27FC236}">
                          <a16:creationId xmlns:a16="http://schemas.microsoft.com/office/drawing/2014/main" id="{36A8A4F6-ACED-4801-B7DB-0FE87AADCE4C}"/>
                        </a:ext>
                      </a:extLst>
                    </p:cNvPr>
                    <p:cNvGrpSpPr/>
                    <p:nvPr/>
                  </p:nvGrpSpPr>
                  <p:grpSpPr>
                    <a:xfrm>
                      <a:off x="9482039" y="3362226"/>
                      <a:ext cx="488820" cy="132521"/>
                      <a:chOff x="3028343" y="3141952"/>
                      <a:chExt cx="402287" cy="132521"/>
                    </a:xfrm>
                  </p:grpSpPr>
                  <p:sp>
                    <p:nvSpPr>
                      <p:cNvPr id="1884" name="Rectangle 1883">
                        <a:extLst>
                          <a:ext uri="{FF2B5EF4-FFF2-40B4-BE49-F238E27FC236}">
                            <a16:creationId xmlns:a16="http://schemas.microsoft.com/office/drawing/2014/main" id="{F1572AC4-2A4D-4A9C-B664-05F910D1526E}"/>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5" name="Rectangle 1884">
                        <a:extLst>
                          <a:ext uri="{FF2B5EF4-FFF2-40B4-BE49-F238E27FC236}">
                            <a16:creationId xmlns:a16="http://schemas.microsoft.com/office/drawing/2014/main" id="{38506CAD-9580-436F-A642-8B2B17611F1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6" name="Rectangle 1885">
                        <a:extLst>
                          <a:ext uri="{FF2B5EF4-FFF2-40B4-BE49-F238E27FC236}">
                            <a16:creationId xmlns:a16="http://schemas.microsoft.com/office/drawing/2014/main" id="{4520AF2D-A750-47EE-940A-6B1DCCFEFA11}"/>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7" name="Rectangle 1886">
                        <a:extLst>
                          <a:ext uri="{FF2B5EF4-FFF2-40B4-BE49-F238E27FC236}">
                            <a16:creationId xmlns:a16="http://schemas.microsoft.com/office/drawing/2014/main" id="{3B7223E7-8758-4ABC-9D3C-8DE77A25B108}"/>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5" name="Group 1864">
                    <a:extLst>
                      <a:ext uri="{FF2B5EF4-FFF2-40B4-BE49-F238E27FC236}">
                        <a16:creationId xmlns:a16="http://schemas.microsoft.com/office/drawing/2014/main" id="{50C221EA-D788-45DA-A702-4C5BA0AF6873}"/>
                      </a:ext>
                    </a:extLst>
                  </p:cNvPr>
                  <p:cNvGrpSpPr/>
                  <p:nvPr/>
                </p:nvGrpSpPr>
                <p:grpSpPr>
                  <a:xfrm rot="10800000">
                    <a:off x="10187792" y="3245397"/>
                    <a:ext cx="1466460" cy="132522"/>
                    <a:chOff x="8504399" y="3362226"/>
                    <a:chExt cx="1466460" cy="132522"/>
                  </a:xfrm>
                </p:grpSpPr>
                <p:grpSp>
                  <p:nvGrpSpPr>
                    <p:cNvPr id="1866" name="Group 1865">
                      <a:extLst>
                        <a:ext uri="{FF2B5EF4-FFF2-40B4-BE49-F238E27FC236}">
                          <a16:creationId xmlns:a16="http://schemas.microsoft.com/office/drawing/2014/main" id="{4D33C192-80F6-42E5-937F-291777507631}"/>
                        </a:ext>
                      </a:extLst>
                    </p:cNvPr>
                    <p:cNvGrpSpPr/>
                    <p:nvPr/>
                  </p:nvGrpSpPr>
                  <p:grpSpPr>
                    <a:xfrm>
                      <a:off x="8504399" y="3362226"/>
                      <a:ext cx="977640" cy="132522"/>
                      <a:chOff x="3028343" y="3141951"/>
                      <a:chExt cx="804574" cy="132522"/>
                    </a:xfrm>
                  </p:grpSpPr>
                  <p:grpSp>
                    <p:nvGrpSpPr>
                      <p:cNvPr id="1872" name="Group 1871">
                        <a:extLst>
                          <a:ext uri="{FF2B5EF4-FFF2-40B4-BE49-F238E27FC236}">
                            <a16:creationId xmlns:a16="http://schemas.microsoft.com/office/drawing/2014/main" id="{DD7017B9-997A-4205-9825-EB1B2004AED4}"/>
                          </a:ext>
                        </a:extLst>
                      </p:cNvPr>
                      <p:cNvGrpSpPr/>
                      <p:nvPr/>
                    </p:nvGrpSpPr>
                    <p:grpSpPr>
                      <a:xfrm>
                        <a:off x="3028343" y="3141952"/>
                        <a:ext cx="402287" cy="132521"/>
                        <a:chOff x="3028343" y="3141952"/>
                        <a:chExt cx="402287" cy="132521"/>
                      </a:xfrm>
                    </p:grpSpPr>
                    <p:sp>
                      <p:nvSpPr>
                        <p:cNvPr id="1878" name="Rectangle 1877">
                          <a:extLst>
                            <a:ext uri="{FF2B5EF4-FFF2-40B4-BE49-F238E27FC236}">
                              <a16:creationId xmlns:a16="http://schemas.microsoft.com/office/drawing/2014/main" id="{207720E5-E24D-4662-A78E-6089C43A1D9F}"/>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9" name="Rectangle 1878">
                          <a:extLst>
                            <a:ext uri="{FF2B5EF4-FFF2-40B4-BE49-F238E27FC236}">
                              <a16:creationId xmlns:a16="http://schemas.microsoft.com/office/drawing/2014/main" id="{C2272543-0C1E-468E-8816-3DF6BBD4C007}"/>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0" name="Rectangle 1879">
                          <a:extLst>
                            <a:ext uri="{FF2B5EF4-FFF2-40B4-BE49-F238E27FC236}">
                              <a16:creationId xmlns:a16="http://schemas.microsoft.com/office/drawing/2014/main" id="{68AB3189-D2D6-4DAE-AF8A-152738B55CFD}"/>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81" name="Rectangle 1880">
                          <a:extLst>
                            <a:ext uri="{FF2B5EF4-FFF2-40B4-BE49-F238E27FC236}">
                              <a16:creationId xmlns:a16="http://schemas.microsoft.com/office/drawing/2014/main" id="{0F894878-C31D-4C13-94E8-6CFD7BB1A8F6}"/>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1873" name="Group 1872">
                        <a:extLst>
                          <a:ext uri="{FF2B5EF4-FFF2-40B4-BE49-F238E27FC236}">
                            <a16:creationId xmlns:a16="http://schemas.microsoft.com/office/drawing/2014/main" id="{C6BFC323-285F-4B11-9843-334A8363F2A5}"/>
                          </a:ext>
                        </a:extLst>
                      </p:cNvPr>
                      <p:cNvGrpSpPr/>
                      <p:nvPr/>
                    </p:nvGrpSpPr>
                    <p:grpSpPr>
                      <a:xfrm>
                        <a:off x="3430630" y="3141951"/>
                        <a:ext cx="402287" cy="132521"/>
                        <a:chOff x="3028343" y="3141952"/>
                        <a:chExt cx="402287" cy="132521"/>
                      </a:xfrm>
                    </p:grpSpPr>
                    <p:sp>
                      <p:nvSpPr>
                        <p:cNvPr id="1874" name="Rectangle 1873">
                          <a:extLst>
                            <a:ext uri="{FF2B5EF4-FFF2-40B4-BE49-F238E27FC236}">
                              <a16:creationId xmlns:a16="http://schemas.microsoft.com/office/drawing/2014/main" id="{3DD6A6E3-484B-4072-801C-00DCA3BCCB3A}"/>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5" name="Rectangle 1874">
                          <a:extLst>
                            <a:ext uri="{FF2B5EF4-FFF2-40B4-BE49-F238E27FC236}">
                              <a16:creationId xmlns:a16="http://schemas.microsoft.com/office/drawing/2014/main" id="{F9229454-E562-4E85-AAEA-74D0D990F66B}"/>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6" name="Rectangle 1875">
                          <a:extLst>
                            <a:ext uri="{FF2B5EF4-FFF2-40B4-BE49-F238E27FC236}">
                              <a16:creationId xmlns:a16="http://schemas.microsoft.com/office/drawing/2014/main" id="{70DA8F7F-0182-4F2F-8C9C-2A2F3BF68449}"/>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7" name="Rectangle 1876">
                          <a:extLst>
                            <a:ext uri="{FF2B5EF4-FFF2-40B4-BE49-F238E27FC236}">
                              <a16:creationId xmlns:a16="http://schemas.microsoft.com/office/drawing/2014/main" id="{56862BB2-BA8A-4089-85EE-35EA4136EA24}"/>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1867" name="Group 1866">
                      <a:extLst>
                        <a:ext uri="{FF2B5EF4-FFF2-40B4-BE49-F238E27FC236}">
                          <a16:creationId xmlns:a16="http://schemas.microsoft.com/office/drawing/2014/main" id="{A55E481F-94E2-4F47-9F84-5FAE5B22D52B}"/>
                        </a:ext>
                      </a:extLst>
                    </p:cNvPr>
                    <p:cNvGrpSpPr/>
                    <p:nvPr/>
                  </p:nvGrpSpPr>
                  <p:grpSpPr>
                    <a:xfrm>
                      <a:off x="9482039" y="3362226"/>
                      <a:ext cx="488820" cy="132521"/>
                      <a:chOff x="3028343" y="3141952"/>
                      <a:chExt cx="402287" cy="132521"/>
                    </a:xfrm>
                  </p:grpSpPr>
                  <p:sp>
                    <p:nvSpPr>
                      <p:cNvPr id="1868" name="Rectangle 1867">
                        <a:extLst>
                          <a:ext uri="{FF2B5EF4-FFF2-40B4-BE49-F238E27FC236}">
                            <a16:creationId xmlns:a16="http://schemas.microsoft.com/office/drawing/2014/main" id="{B8A10827-A0A9-432B-98EF-AAD07271FDE9}"/>
                          </a:ext>
                        </a:extLst>
                      </p:cNvPr>
                      <p:cNvSpPr/>
                      <p:nvPr/>
                    </p:nvSpPr>
                    <p:spPr>
                      <a:xfrm>
                        <a:off x="3034748"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69" name="Rectangle 1868">
                        <a:extLst>
                          <a:ext uri="{FF2B5EF4-FFF2-40B4-BE49-F238E27FC236}">
                            <a16:creationId xmlns:a16="http://schemas.microsoft.com/office/drawing/2014/main" id="{2F9132BE-8628-4785-BDF4-C1D58AF1F005}"/>
                          </a:ext>
                        </a:extLst>
                      </p:cNvPr>
                      <p:cNvSpPr/>
                      <p:nvPr/>
                    </p:nvSpPr>
                    <p:spPr>
                      <a:xfrm>
                        <a:off x="316366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0" name="Rectangle 1869">
                        <a:extLst>
                          <a:ext uri="{FF2B5EF4-FFF2-40B4-BE49-F238E27FC236}">
                            <a16:creationId xmlns:a16="http://schemas.microsoft.com/office/drawing/2014/main" id="{9875CA9F-8C22-4A51-ADB4-C80B7639B564}"/>
                          </a:ext>
                        </a:extLst>
                      </p:cNvPr>
                      <p:cNvSpPr/>
                      <p:nvPr/>
                    </p:nvSpPr>
                    <p:spPr>
                      <a:xfrm>
                        <a:off x="3298108"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1871" name="Rectangle 1870">
                        <a:extLst>
                          <a:ext uri="{FF2B5EF4-FFF2-40B4-BE49-F238E27FC236}">
                            <a16:creationId xmlns:a16="http://schemas.microsoft.com/office/drawing/2014/main" id="{75C5F3AE-6C41-42F2-AC47-BFCED5B93ADD}"/>
                          </a:ext>
                        </a:extLst>
                      </p:cNvPr>
                      <p:cNvSpPr/>
                      <p:nvPr/>
                    </p:nvSpPr>
                    <p:spPr>
                      <a:xfrm>
                        <a:off x="3028343" y="3141952"/>
                        <a:ext cx="132522" cy="132521"/>
                      </a:xfrm>
                      <a:prstGeom prst="rect">
                        <a:avLst/>
                      </a:prstGeom>
                      <a:solidFill>
                        <a:srgbClr val="97729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grpSp>
        </p:grpSp>
      </p:grpSp>
      <p:grpSp>
        <p:nvGrpSpPr>
          <p:cNvPr id="3268" name="Group 3267">
            <a:extLst>
              <a:ext uri="{FF2B5EF4-FFF2-40B4-BE49-F238E27FC236}">
                <a16:creationId xmlns:a16="http://schemas.microsoft.com/office/drawing/2014/main" id="{2C081281-5C29-4EF0-8AA7-AB04532E2F14}"/>
              </a:ext>
            </a:extLst>
          </p:cNvPr>
          <p:cNvGrpSpPr/>
          <p:nvPr/>
        </p:nvGrpSpPr>
        <p:grpSpPr>
          <a:xfrm>
            <a:off x="10649320" y="4747826"/>
            <a:ext cx="813442" cy="132521"/>
            <a:chOff x="10655517" y="4586690"/>
            <a:chExt cx="813442" cy="132521"/>
          </a:xfrm>
        </p:grpSpPr>
        <p:grpSp>
          <p:nvGrpSpPr>
            <p:cNvPr id="3269" name="Group 3268">
              <a:extLst>
                <a:ext uri="{FF2B5EF4-FFF2-40B4-BE49-F238E27FC236}">
                  <a16:creationId xmlns:a16="http://schemas.microsoft.com/office/drawing/2014/main" id="{2ECD2835-2CCF-477D-BD15-770599806F61}"/>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71" name="Rectangle 3270">
                <a:extLst>
                  <a:ext uri="{FF2B5EF4-FFF2-40B4-BE49-F238E27FC236}">
                    <a16:creationId xmlns:a16="http://schemas.microsoft.com/office/drawing/2014/main" id="{D741E352-A41B-4D1D-94B4-0FAE3D66E2C2}"/>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72" name="Group 3271">
                <a:extLst>
                  <a:ext uri="{FF2B5EF4-FFF2-40B4-BE49-F238E27FC236}">
                    <a16:creationId xmlns:a16="http://schemas.microsoft.com/office/drawing/2014/main" id="{D220F72A-1C33-48BD-915D-807FBE48F163}"/>
                  </a:ext>
                </a:extLst>
              </p:cNvPr>
              <p:cNvGrpSpPr/>
              <p:nvPr/>
            </p:nvGrpSpPr>
            <p:grpSpPr>
              <a:xfrm>
                <a:off x="9484604" y="3362226"/>
                <a:ext cx="486259" cy="132521"/>
                <a:chOff x="3030451" y="3141952"/>
                <a:chExt cx="400179" cy="132521"/>
              </a:xfrm>
              <a:grpFill/>
            </p:grpSpPr>
            <p:sp>
              <p:nvSpPr>
                <p:cNvPr id="3273" name="Rectangle 3272">
                  <a:extLst>
                    <a:ext uri="{FF2B5EF4-FFF2-40B4-BE49-F238E27FC236}">
                      <a16:creationId xmlns:a16="http://schemas.microsoft.com/office/drawing/2014/main" id="{A25BA1D7-82FC-43EE-A9CC-E763F52CF950}"/>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4" name="Rectangle 3273">
                  <a:extLst>
                    <a:ext uri="{FF2B5EF4-FFF2-40B4-BE49-F238E27FC236}">
                      <a16:creationId xmlns:a16="http://schemas.microsoft.com/office/drawing/2014/main" id="{C2CCB691-73F3-49E2-B991-E83E22F026A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5" name="Rectangle 3274">
                  <a:extLst>
                    <a:ext uri="{FF2B5EF4-FFF2-40B4-BE49-F238E27FC236}">
                      <a16:creationId xmlns:a16="http://schemas.microsoft.com/office/drawing/2014/main" id="{AF82A801-1E9D-46A5-9558-DE466A412B5C}"/>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76" name="Rectangle 3275">
                  <a:extLst>
                    <a:ext uri="{FF2B5EF4-FFF2-40B4-BE49-F238E27FC236}">
                      <a16:creationId xmlns:a16="http://schemas.microsoft.com/office/drawing/2014/main" id="{928102EF-2688-450C-96E0-3DEFD4CEFF84}"/>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0" name="Rectangle 3269">
              <a:extLst>
                <a:ext uri="{FF2B5EF4-FFF2-40B4-BE49-F238E27FC236}">
                  <a16:creationId xmlns:a16="http://schemas.microsoft.com/office/drawing/2014/main" id="{C7B4183B-93C9-49AC-8140-3E4E42FB3712}"/>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nvGrpSpPr>
          <p:cNvPr id="3277" name="Group 3276">
            <a:extLst>
              <a:ext uri="{FF2B5EF4-FFF2-40B4-BE49-F238E27FC236}">
                <a16:creationId xmlns:a16="http://schemas.microsoft.com/office/drawing/2014/main" id="{72830162-7EC7-4481-8E43-F88D5B5F7FD5}"/>
              </a:ext>
            </a:extLst>
          </p:cNvPr>
          <p:cNvGrpSpPr/>
          <p:nvPr/>
        </p:nvGrpSpPr>
        <p:grpSpPr>
          <a:xfrm>
            <a:off x="10649320" y="5212025"/>
            <a:ext cx="813442" cy="132521"/>
            <a:chOff x="10655517" y="4586690"/>
            <a:chExt cx="813442" cy="132521"/>
          </a:xfrm>
        </p:grpSpPr>
        <p:grpSp>
          <p:nvGrpSpPr>
            <p:cNvPr id="3278" name="Group 3277">
              <a:extLst>
                <a:ext uri="{FF2B5EF4-FFF2-40B4-BE49-F238E27FC236}">
                  <a16:creationId xmlns:a16="http://schemas.microsoft.com/office/drawing/2014/main" id="{7EA907F7-F889-40D9-84D8-31FFE65304C0}"/>
                </a:ext>
              </a:extLst>
            </p:cNvPr>
            <p:cNvGrpSpPr/>
            <p:nvPr/>
          </p:nvGrpSpPr>
          <p:grpSpPr>
            <a:xfrm rot="10800000">
              <a:off x="10655517" y="4586690"/>
              <a:ext cx="649853" cy="132521"/>
              <a:chOff x="9321010" y="3362226"/>
              <a:chExt cx="649853" cy="132521"/>
            </a:xfrm>
            <a:solidFill>
              <a:schemeClr val="bg2">
                <a:lumMod val="50000"/>
              </a:schemeClr>
            </a:solidFill>
          </p:grpSpPr>
          <p:sp>
            <p:nvSpPr>
              <p:cNvPr id="3280" name="Rectangle 3279">
                <a:extLst>
                  <a:ext uri="{FF2B5EF4-FFF2-40B4-BE49-F238E27FC236}">
                    <a16:creationId xmlns:a16="http://schemas.microsoft.com/office/drawing/2014/main" id="{4FAB2033-06C3-4C11-A28F-1C86EB2C971A}"/>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281" name="Group 3280">
                <a:extLst>
                  <a:ext uri="{FF2B5EF4-FFF2-40B4-BE49-F238E27FC236}">
                    <a16:creationId xmlns:a16="http://schemas.microsoft.com/office/drawing/2014/main" id="{92B468B7-8436-4B97-B81F-EAFCDCCC2BE7}"/>
                  </a:ext>
                </a:extLst>
              </p:cNvPr>
              <p:cNvGrpSpPr/>
              <p:nvPr/>
            </p:nvGrpSpPr>
            <p:grpSpPr>
              <a:xfrm>
                <a:off x="9484604" y="3362226"/>
                <a:ext cx="486259" cy="132521"/>
                <a:chOff x="3030451" y="3141952"/>
                <a:chExt cx="400179" cy="132521"/>
              </a:xfrm>
              <a:grpFill/>
            </p:grpSpPr>
            <p:sp>
              <p:nvSpPr>
                <p:cNvPr id="3282" name="Rectangle 3281">
                  <a:extLst>
                    <a:ext uri="{FF2B5EF4-FFF2-40B4-BE49-F238E27FC236}">
                      <a16:creationId xmlns:a16="http://schemas.microsoft.com/office/drawing/2014/main" id="{C86DE688-F301-4014-B224-0E6B4D7E377C}"/>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3" name="Rectangle 3282">
                  <a:extLst>
                    <a:ext uri="{FF2B5EF4-FFF2-40B4-BE49-F238E27FC236}">
                      <a16:creationId xmlns:a16="http://schemas.microsoft.com/office/drawing/2014/main" id="{054CF097-4F98-4E11-8E80-FCF9A63D67DE}"/>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4" name="Rectangle 3283">
                  <a:extLst>
                    <a:ext uri="{FF2B5EF4-FFF2-40B4-BE49-F238E27FC236}">
                      <a16:creationId xmlns:a16="http://schemas.microsoft.com/office/drawing/2014/main" id="{8C9D69C0-A9E0-421F-83E8-F122BB4959C0}"/>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285" name="Rectangle 3284">
                  <a:extLst>
                    <a:ext uri="{FF2B5EF4-FFF2-40B4-BE49-F238E27FC236}">
                      <a16:creationId xmlns:a16="http://schemas.microsoft.com/office/drawing/2014/main" id="{7F2183EB-3C58-4911-A318-6E8B5EC14D28}"/>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279" name="Rectangle 3278">
              <a:extLst>
                <a:ext uri="{FF2B5EF4-FFF2-40B4-BE49-F238E27FC236}">
                  <a16:creationId xmlns:a16="http://schemas.microsoft.com/office/drawing/2014/main" id="{06164612-1C79-4C9F-8322-9E141CF192C1}"/>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sp>
        <p:nvSpPr>
          <p:cNvPr id="3286" name="TextBox 3285">
            <a:extLst>
              <a:ext uri="{FF2B5EF4-FFF2-40B4-BE49-F238E27FC236}">
                <a16:creationId xmlns:a16="http://schemas.microsoft.com/office/drawing/2014/main" id="{18883065-661A-42F5-AE53-A9C7CF1446E5}"/>
              </a:ext>
            </a:extLst>
          </p:cNvPr>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Solution (1/2)</a:t>
            </a:r>
          </a:p>
        </p:txBody>
      </p:sp>
    </p:spTree>
    <p:extLst>
      <p:ext uri="{BB962C8B-B14F-4D97-AF65-F5344CB8AC3E}">
        <p14:creationId xmlns:p14="http://schemas.microsoft.com/office/powerpoint/2010/main" val="345552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6" name="TextBox 3285">
            <a:extLst>
              <a:ext uri="{FF2B5EF4-FFF2-40B4-BE49-F238E27FC236}">
                <a16:creationId xmlns:a16="http://schemas.microsoft.com/office/drawing/2014/main" id="{18883065-661A-42F5-AE53-A9C7CF1446E5}"/>
              </a:ext>
            </a:extLst>
          </p:cNvPr>
          <p:cNvSpPr txBox="1"/>
          <p:nvPr/>
        </p:nvSpPr>
        <p:spPr>
          <a:xfrm>
            <a:off x="3617180" y="467621"/>
            <a:ext cx="4972150" cy="646331"/>
          </a:xfrm>
          <a:prstGeom prst="rect">
            <a:avLst/>
          </a:prstGeom>
          <a:noFill/>
        </p:spPr>
        <p:txBody>
          <a:bodyPr wrap="square" rtlCol="0">
            <a:spAutoFit/>
          </a:bodyPr>
          <a:lstStyle/>
          <a:p>
            <a:pPr algn="ctr"/>
            <a:r>
              <a:rPr lang="en-US" sz="3600" b="1" dirty="0">
                <a:solidFill>
                  <a:schemeClr val="accent1"/>
                </a:solidFill>
                <a:latin typeface="+mj-lt"/>
              </a:rPr>
              <a:t>Our </a:t>
            </a:r>
            <a:r>
              <a:rPr lang="en-US" sz="3600" b="1" dirty="0">
                <a:latin typeface="+mj-lt"/>
              </a:rPr>
              <a:t>Solution</a:t>
            </a:r>
          </a:p>
        </p:txBody>
      </p:sp>
      <p:grpSp>
        <p:nvGrpSpPr>
          <p:cNvPr id="2" name="Group 1">
            <a:extLst>
              <a:ext uri="{FF2B5EF4-FFF2-40B4-BE49-F238E27FC236}">
                <a16:creationId xmlns:a16="http://schemas.microsoft.com/office/drawing/2014/main" id="{76462351-C4D2-4765-AFF7-02CC4B7D81CA}"/>
              </a:ext>
            </a:extLst>
          </p:cNvPr>
          <p:cNvGrpSpPr/>
          <p:nvPr/>
        </p:nvGrpSpPr>
        <p:grpSpPr>
          <a:xfrm>
            <a:off x="378824" y="1583533"/>
            <a:ext cx="11549950" cy="4421747"/>
            <a:chOff x="423929" y="1522026"/>
            <a:chExt cx="11549950" cy="4421747"/>
          </a:xfrm>
        </p:grpSpPr>
        <p:grpSp>
          <p:nvGrpSpPr>
            <p:cNvPr id="3287" name="Group 3286">
              <a:extLst>
                <a:ext uri="{FF2B5EF4-FFF2-40B4-BE49-F238E27FC236}">
                  <a16:creationId xmlns:a16="http://schemas.microsoft.com/office/drawing/2014/main" id="{94F124C2-4329-45E6-8434-556686FF5690}"/>
                </a:ext>
              </a:extLst>
            </p:cNvPr>
            <p:cNvGrpSpPr/>
            <p:nvPr/>
          </p:nvGrpSpPr>
          <p:grpSpPr>
            <a:xfrm>
              <a:off x="423929" y="1522026"/>
              <a:ext cx="4914639" cy="4421747"/>
              <a:chOff x="4888623" y="1221141"/>
              <a:chExt cx="4914639" cy="4421747"/>
            </a:xfrm>
          </p:grpSpPr>
          <p:sp>
            <p:nvSpPr>
              <p:cNvPr id="3288" name="Rectangle: Rounded Corners 3287">
                <a:extLst>
                  <a:ext uri="{FF2B5EF4-FFF2-40B4-BE49-F238E27FC236}">
                    <a16:creationId xmlns:a16="http://schemas.microsoft.com/office/drawing/2014/main" id="{A6BAB460-0138-4012-8AE2-93AEA81DABD2}"/>
                  </a:ext>
                </a:extLst>
              </p:cNvPr>
              <p:cNvSpPr/>
              <p:nvPr/>
            </p:nvSpPr>
            <p:spPr>
              <a:xfrm>
                <a:off x="4888623" y="1801375"/>
                <a:ext cx="2163069" cy="3448807"/>
              </a:xfrm>
              <a:prstGeom prst="roundRect">
                <a:avLst/>
              </a:prstGeom>
              <a:solidFill>
                <a:srgbClr val="EACC3C"/>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grpSp>
            <p:nvGrpSpPr>
              <p:cNvPr id="3289" name="Group 3288">
                <a:extLst>
                  <a:ext uri="{FF2B5EF4-FFF2-40B4-BE49-F238E27FC236}">
                    <a16:creationId xmlns:a16="http://schemas.microsoft.com/office/drawing/2014/main" id="{B88299EF-2739-4304-882B-819088F7CCB7}"/>
                  </a:ext>
                </a:extLst>
              </p:cNvPr>
              <p:cNvGrpSpPr/>
              <p:nvPr/>
            </p:nvGrpSpPr>
            <p:grpSpPr>
              <a:xfrm>
                <a:off x="5621225" y="2825529"/>
                <a:ext cx="780961" cy="121004"/>
                <a:chOff x="2635022" y="2451316"/>
                <a:chExt cx="780961" cy="121004"/>
              </a:xfrm>
            </p:grpSpPr>
            <p:sp>
              <p:nvSpPr>
                <p:cNvPr id="3418" name="Circle: Hollow 3417">
                  <a:extLst>
                    <a:ext uri="{FF2B5EF4-FFF2-40B4-BE49-F238E27FC236}">
                      <a16:creationId xmlns:a16="http://schemas.microsoft.com/office/drawing/2014/main" id="{8B3E2530-D575-4A7A-B2B2-1B9EB0541AA4}"/>
                    </a:ext>
                  </a:extLst>
                </p:cNvPr>
                <p:cNvSpPr/>
                <p:nvPr/>
              </p:nvSpPr>
              <p:spPr>
                <a:xfrm>
                  <a:off x="3310022" y="245458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419" name="Circle: Hollow 3418">
                  <a:extLst>
                    <a:ext uri="{FF2B5EF4-FFF2-40B4-BE49-F238E27FC236}">
                      <a16:creationId xmlns:a16="http://schemas.microsoft.com/office/drawing/2014/main" id="{ED2CA6ED-D355-4B25-AEFE-31F5D0FBF664}"/>
                    </a:ext>
                  </a:extLst>
                </p:cNvPr>
                <p:cNvSpPr/>
                <p:nvPr/>
              </p:nvSpPr>
              <p:spPr>
                <a:xfrm>
                  <a:off x="2635022" y="245131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sp>
              <p:nvSpPr>
                <p:cNvPr id="3420" name="Circle: Hollow 3419">
                  <a:extLst>
                    <a:ext uri="{FF2B5EF4-FFF2-40B4-BE49-F238E27FC236}">
                      <a16:creationId xmlns:a16="http://schemas.microsoft.com/office/drawing/2014/main" id="{E59462DA-2FEF-4489-9142-5A802AFBF77E}"/>
                    </a:ext>
                  </a:extLst>
                </p:cNvPr>
                <p:cNvSpPr/>
                <p:nvPr/>
              </p:nvSpPr>
              <p:spPr>
                <a:xfrm>
                  <a:off x="2964677" y="2451316"/>
                  <a:ext cx="105961" cy="117734"/>
                </a:xfrm>
                <a:prstGeom prst="donut">
                  <a:avLst/>
                </a:prstGeom>
                <a:solidFill>
                  <a:schemeClr val="tx1">
                    <a:lumMod val="85000"/>
                    <a:lumOff val="15000"/>
                  </a:schemeClr>
                </a:solidFill>
                <a:ln>
                  <a:solidFill>
                    <a:schemeClr val="tx1">
                      <a:lumMod val="50000"/>
                      <a:lumOff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latin typeface="Minion Pro" panose="02040503050306020203" pitchFamily="18" charset="0"/>
                  </a:endParaRPr>
                </a:p>
              </p:txBody>
            </p:sp>
          </p:grpSp>
          <p:sp>
            <p:nvSpPr>
              <p:cNvPr id="3290" name="Rectangle: Rounded Corners 3289">
                <a:extLst>
                  <a:ext uri="{FF2B5EF4-FFF2-40B4-BE49-F238E27FC236}">
                    <a16:creationId xmlns:a16="http://schemas.microsoft.com/office/drawing/2014/main" id="{07EDA9E9-8229-4514-8291-9E03189A3F08}"/>
                  </a:ext>
                </a:extLst>
              </p:cNvPr>
              <p:cNvSpPr/>
              <p:nvPr/>
            </p:nvSpPr>
            <p:spPr>
              <a:xfrm>
                <a:off x="5101226" y="4465801"/>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1</a:t>
                </a:r>
              </a:p>
            </p:txBody>
          </p:sp>
          <p:sp>
            <p:nvSpPr>
              <p:cNvPr id="3291" name="Rectangle: Rounded Corners 3290">
                <a:extLst>
                  <a:ext uri="{FF2B5EF4-FFF2-40B4-BE49-F238E27FC236}">
                    <a16:creationId xmlns:a16="http://schemas.microsoft.com/office/drawing/2014/main" id="{44AD101B-2F28-4602-B6BF-60271FACFE14}"/>
                  </a:ext>
                </a:extLst>
              </p:cNvPr>
              <p:cNvSpPr/>
              <p:nvPr/>
            </p:nvSpPr>
            <p:spPr>
              <a:xfrm>
                <a:off x="5101226" y="3885268"/>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2</a:t>
                </a:r>
              </a:p>
            </p:txBody>
          </p:sp>
          <p:sp>
            <p:nvSpPr>
              <p:cNvPr id="3292" name="Rectangle: Rounded Corners 3291">
                <a:extLst>
                  <a:ext uri="{FF2B5EF4-FFF2-40B4-BE49-F238E27FC236}">
                    <a16:creationId xmlns:a16="http://schemas.microsoft.com/office/drawing/2014/main" id="{F7A5E396-DEBD-4715-B419-A577A3A83A3E}"/>
                  </a:ext>
                </a:extLst>
              </p:cNvPr>
              <p:cNvSpPr/>
              <p:nvPr/>
            </p:nvSpPr>
            <p:spPr>
              <a:xfrm>
                <a:off x="5101226" y="3304735"/>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3</a:t>
                </a:r>
              </a:p>
            </p:txBody>
          </p:sp>
          <p:sp>
            <p:nvSpPr>
              <p:cNvPr id="3293" name="Rectangle: Rounded Corners 3292">
                <a:extLst>
                  <a:ext uri="{FF2B5EF4-FFF2-40B4-BE49-F238E27FC236}">
                    <a16:creationId xmlns:a16="http://schemas.microsoft.com/office/drawing/2014/main" id="{188C383F-CBA1-4EA1-BA5D-5405DD59D28E}"/>
                  </a:ext>
                </a:extLst>
              </p:cNvPr>
              <p:cNvSpPr/>
              <p:nvPr/>
            </p:nvSpPr>
            <p:spPr>
              <a:xfrm>
                <a:off x="5101228" y="2078395"/>
                <a:ext cx="1801329" cy="365760"/>
              </a:xfrm>
              <a:prstGeom prst="roundRect">
                <a:avLst/>
              </a:prstGeom>
              <a:solidFill>
                <a:srgbClr val="F4731D"/>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Minion Pro" panose="02040503050306020203" pitchFamily="18" charset="0"/>
                  </a:rPr>
                  <a:t>Transformer Block</a:t>
                </a:r>
                <a:r>
                  <a:rPr lang="en-US" sz="1200" baseline="-25000" dirty="0">
                    <a:latin typeface="Minion Pro" panose="02040503050306020203" pitchFamily="18" charset="0"/>
                  </a:rPr>
                  <a:t>24</a:t>
                </a:r>
              </a:p>
            </p:txBody>
          </p:sp>
          <p:sp>
            <p:nvSpPr>
              <p:cNvPr id="3294" name="Rectangle: Rounded Corners 3293">
                <a:extLst>
                  <a:ext uri="{FF2B5EF4-FFF2-40B4-BE49-F238E27FC236}">
                    <a16:creationId xmlns:a16="http://schemas.microsoft.com/office/drawing/2014/main" id="{5C93E924-1416-4B16-B20D-EC1354E37251}"/>
                  </a:ext>
                </a:extLst>
              </p:cNvPr>
              <p:cNvSpPr/>
              <p:nvPr/>
            </p:nvSpPr>
            <p:spPr>
              <a:xfrm>
                <a:off x="4951146" y="2078395"/>
                <a:ext cx="105961" cy="2779711"/>
              </a:xfrm>
              <a:prstGeom prst="roundRect">
                <a:avLst/>
              </a:prstGeom>
              <a:solidFill>
                <a:schemeClr val="accent5">
                  <a:alpha val="80000"/>
                </a:schemeClr>
              </a:solidFill>
            </p:spPr>
            <p:style>
              <a:lnRef idx="2">
                <a:schemeClr val="accent5">
                  <a:shade val="50000"/>
                </a:schemeClr>
              </a:lnRef>
              <a:fillRef idx="1">
                <a:schemeClr val="accent5"/>
              </a:fillRef>
              <a:effectRef idx="0">
                <a:schemeClr val="accent5"/>
              </a:effectRef>
              <a:fontRef idx="minor">
                <a:schemeClr val="lt1"/>
              </a:fontRef>
            </p:style>
            <p:txBody>
              <a:bodyPr vert="vert270" rtlCol="0" anchor="ctr"/>
              <a:lstStyle/>
              <a:p>
                <a:pPr algn="ctr"/>
                <a:r>
                  <a:rPr lang="en-US" sz="1100" dirty="0">
                    <a:latin typeface="Minion Pro" panose="02040503050306020203" pitchFamily="18" charset="0"/>
                  </a:rPr>
                  <a:t>CLS</a:t>
                </a:r>
              </a:p>
            </p:txBody>
          </p:sp>
          <p:sp>
            <p:nvSpPr>
              <p:cNvPr id="3295" name="Rectangle: Rounded Corners 3294">
                <a:extLst>
                  <a:ext uri="{FF2B5EF4-FFF2-40B4-BE49-F238E27FC236}">
                    <a16:creationId xmlns:a16="http://schemas.microsoft.com/office/drawing/2014/main" id="{8935A168-AD63-4BCF-A4D5-1B3444448FF5}"/>
                  </a:ext>
                </a:extLst>
              </p:cNvPr>
              <p:cNvSpPr/>
              <p:nvPr/>
            </p:nvSpPr>
            <p:spPr>
              <a:xfrm>
                <a:off x="5101227" y="4895558"/>
                <a:ext cx="1801329" cy="106679"/>
              </a:xfrm>
              <a:prstGeom prst="roundRect">
                <a:avLst/>
              </a:prstGeom>
              <a:solidFill>
                <a:srgbClr val="D10D22">
                  <a:alpha val="8000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Minion Pro" panose="02040503050306020203" pitchFamily="18" charset="0"/>
                  </a:rPr>
                  <a:t>input embeddings</a:t>
                </a:r>
                <a:endParaRPr lang="en-US" sz="1100" baseline="-25000" dirty="0">
                  <a:latin typeface="Minion Pro" panose="02040503050306020203" pitchFamily="18" charset="0"/>
                </a:endParaRPr>
              </a:p>
            </p:txBody>
          </p:sp>
          <p:cxnSp>
            <p:nvCxnSpPr>
              <p:cNvPr id="3296" name="Straight Arrow Connector 3295">
                <a:extLst>
                  <a:ext uri="{FF2B5EF4-FFF2-40B4-BE49-F238E27FC236}">
                    <a16:creationId xmlns:a16="http://schemas.microsoft.com/office/drawing/2014/main" id="{578B5B47-DDD2-404C-AF34-38F3B0871DE1}"/>
                  </a:ext>
                </a:extLst>
              </p:cNvPr>
              <p:cNvCxnSpPr>
                <a:stCxn id="3290" idx="0"/>
                <a:endCxn id="3291" idx="2"/>
              </p:cNvCxnSpPr>
              <p:nvPr/>
            </p:nvCxnSpPr>
            <p:spPr>
              <a:xfrm flipV="1">
                <a:off x="6001891" y="4251028"/>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7" name="Straight Arrow Connector 3296">
                <a:extLst>
                  <a:ext uri="{FF2B5EF4-FFF2-40B4-BE49-F238E27FC236}">
                    <a16:creationId xmlns:a16="http://schemas.microsoft.com/office/drawing/2014/main" id="{A8CB2195-91C3-4A89-A084-FA8D47282AB8}"/>
                  </a:ext>
                </a:extLst>
              </p:cNvPr>
              <p:cNvCxnSpPr>
                <a:stCxn id="3291" idx="0"/>
                <a:endCxn id="3292" idx="2"/>
              </p:cNvCxnSpPr>
              <p:nvPr/>
            </p:nvCxnSpPr>
            <p:spPr>
              <a:xfrm flipV="1">
                <a:off x="6001891" y="3670495"/>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8" name="Straight Arrow Connector 3297">
                <a:extLst>
                  <a:ext uri="{FF2B5EF4-FFF2-40B4-BE49-F238E27FC236}">
                    <a16:creationId xmlns:a16="http://schemas.microsoft.com/office/drawing/2014/main" id="{CC8E94AD-FF9C-491B-9D5F-063CB7787763}"/>
                  </a:ext>
                </a:extLst>
              </p:cNvPr>
              <p:cNvCxnSpPr/>
              <p:nvPr/>
            </p:nvCxnSpPr>
            <p:spPr>
              <a:xfrm flipV="1">
                <a:off x="5998515" y="3089962"/>
                <a:ext cx="0" cy="21477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299" name="Straight Arrow Connector 3298">
                <a:extLst>
                  <a:ext uri="{FF2B5EF4-FFF2-40B4-BE49-F238E27FC236}">
                    <a16:creationId xmlns:a16="http://schemas.microsoft.com/office/drawing/2014/main" id="{D577A12B-D003-435F-8746-D4654DAE3F36}"/>
                  </a:ext>
                </a:extLst>
              </p:cNvPr>
              <p:cNvCxnSpPr>
                <a:cxnSpLocks/>
                <a:endCxn id="3293" idx="2"/>
              </p:cNvCxnSpPr>
              <p:nvPr/>
            </p:nvCxnSpPr>
            <p:spPr>
              <a:xfrm flipV="1">
                <a:off x="6001893" y="2444155"/>
                <a:ext cx="0" cy="27161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nvGrpSpPr>
              <p:cNvPr id="3300" name="Group 3299">
                <a:extLst>
                  <a:ext uri="{FF2B5EF4-FFF2-40B4-BE49-F238E27FC236}">
                    <a16:creationId xmlns:a16="http://schemas.microsoft.com/office/drawing/2014/main" id="{B0A29FFF-B24B-453E-B7E9-ABA00D0D5C4C}"/>
                  </a:ext>
                </a:extLst>
              </p:cNvPr>
              <p:cNvGrpSpPr/>
              <p:nvPr/>
            </p:nvGrpSpPr>
            <p:grpSpPr>
              <a:xfrm>
                <a:off x="5101226" y="1222389"/>
                <a:ext cx="813442" cy="395223"/>
                <a:chOff x="10649320" y="4459726"/>
                <a:chExt cx="813442" cy="395223"/>
              </a:xfrm>
            </p:grpSpPr>
            <p:sp>
              <p:nvSpPr>
                <p:cNvPr id="3408" name="TextBox 3407">
                  <a:extLst>
                    <a:ext uri="{FF2B5EF4-FFF2-40B4-BE49-F238E27FC236}">
                      <a16:creationId xmlns:a16="http://schemas.microsoft.com/office/drawing/2014/main" id="{E5297AAD-DE69-4478-A20C-EB138292A38E}"/>
                    </a:ext>
                  </a:extLst>
                </p:cNvPr>
                <p:cNvSpPr txBox="1"/>
                <p:nvPr/>
              </p:nvSpPr>
              <p:spPr>
                <a:xfrm>
                  <a:off x="10649320" y="4459726"/>
                  <a:ext cx="813442" cy="276999"/>
                </a:xfrm>
                <a:prstGeom prst="rect">
                  <a:avLst/>
                </a:prstGeom>
                <a:noFill/>
              </p:spPr>
              <p:txBody>
                <a:bodyPr wrap="square" rtlCol="0">
                  <a:spAutoFit/>
                </a:bodyPr>
                <a:lstStyle/>
                <a:p>
                  <a:r>
                    <a:rPr lang="en-US" sz="1200" dirty="0">
                      <a:latin typeface="Minion Pro" panose="02040503050306020203" pitchFamily="18" charset="0"/>
                    </a:rPr>
                    <a:t>Span Start</a:t>
                  </a:r>
                </a:p>
              </p:txBody>
            </p:sp>
            <p:grpSp>
              <p:nvGrpSpPr>
                <p:cNvPr id="3409" name="Group 3408">
                  <a:extLst>
                    <a:ext uri="{FF2B5EF4-FFF2-40B4-BE49-F238E27FC236}">
                      <a16:creationId xmlns:a16="http://schemas.microsoft.com/office/drawing/2014/main" id="{7596C027-2C42-4889-93CE-F4CA796E3A6B}"/>
                    </a:ext>
                  </a:extLst>
                </p:cNvPr>
                <p:cNvGrpSpPr/>
                <p:nvPr/>
              </p:nvGrpSpPr>
              <p:grpSpPr>
                <a:xfrm>
                  <a:off x="10649320" y="4722428"/>
                  <a:ext cx="813442" cy="132521"/>
                  <a:chOff x="10655517" y="4586690"/>
                  <a:chExt cx="813442" cy="132521"/>
                </a:xfrm>
              </p:grpSpPr>
              <p:grpSp>
                <p:nvGrpSpPr>
                  <p:cNvPr id="3410" name="Group 3409">
                    <a:extLst>
                      <a:ext uri="{FF2B5EF4-FFF2-40B4-BE49-F238E27FC236}">
                        <a16:creationId xmlns:a16="http://schemas.microsoft.com/office/drawing/2014/main" id="{1B7CC54D-7011-48D4-BC22-4763DEB6118F}"/>
                      </a:ext>
                    </a:extLst>
                  </p:cNvPr>
                  <p:cNvGrpSpPr/>
                  <p:nvPr/>
                </p:nvGrpSpPr>
                <p:grpSpPr>
                  <a:xfrm rot="10800000">
                    <a:off x="10655517" y="4586690"/>
                    <a:ext cx="649853" cy="132521"/>
                    <a:chOff x="9321010" y="3362226"/>
                    <a:chExt cx="649853" cy="132521"/>
                  </a:xfrm>
                  <a:solidFill>
                    <a:schemeClr val="bg2">
                      <a:lumMod val="50000"/>
                    </a:schemeClr>
                  </a:solidFill>
                </p:grpSpPr>
                <p:sp>
                  <p:nvSpPr>
                    <p:cNvPr id="3412" name="Rectangle 3411">
                      <a:extLst>
                        <a:ext uri="{FF2B5EF4-FFF2-40B4-BE49-F238E27FC236}">
                          <a16:creationId xmlns:a16="http://schemas.microsoft.com/office/drawing/2014/main" id="{BDDFE240-E046-4A93-9FCE-7E904FE39960}"/>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413" name="Group 3412">
                      <a:extLst>
                        <a:ext uri="{FF2B5EF4-FFF2-40B4-BE49-F238E27FC236}">
                          <a16:creationId xmlns:a16="http://schemas.microsoft.com/office/drawing/2014/main" id="{48827021-1459-4BCD-8FF6-2BBA2437329E}"/>
                        </a:ext>
                      </a:extLst>
                    </p:cNvPr>
                    <p:cNvGrpSpPr/>
                    <p:nvPr/>
                  </p:nvGrpSpPr>
                  <p:grpSpPr>
                    <a:xfrm>
                      <a:off x="9484604" y="3362226"/>
                      <a:ext cx="486259" cy="132521"/>
                      <a:chOff x="3030451" y="3141952"/>
                      <a:chExt cx="400179" cy="132521"/>
                    </a:xfrm>
                    <a:grpFill/>
                  </p:grpSpPr>
                  <p:sp>
                    <p:nvSpPr>
                      <p:cNvPr id="3414" name="Rectangle 3413">
                        <a:extLst>
                          <a:ext uri="{FF2B5EF4-FFF2-40B4-BE49-F238E27FC236}">
                            <a16:creationId xmlns:a16="http://schemas.microsoft.com/office/drawing/2014/main" id="{11F0BADD-DFB9-4373-9064-7ED80E3AF0B2}"/>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5" name="Rectangle 3414">
                        <a:extLst>
                          <a:ext uri="{FF2B5EF4-FFF2-40B4-BE49-F238E27FC236}">
                            <a16:creationId xmlns:a16="http://schemas.microsoft.com/office/drawing/2014/main" id="{AFBC1974-25A4-453D-BBC9-9766B264CD9B}"/>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6" name="Rectangle 3415">
                        <a:extLst>
                          <a:ext uri="{FF2B5EF4-FFF2-40B4-BE49-F238E27FC236}">
                            <a16:creationId xmlns:a16="http://schemas.microsoft.com/office/drawing/2014/main" id="{FBA63F47-5F46-46AC-814D-955A03C049B5}"/>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17" name="Rectangle 3416">
                        <a:extLst>
                          <a:ext uri="{FF2B5EF4-FFF2-40B4-BE49-F238E27FC236}">
                            <a16:creationId xmlns:a16="http://schemas.microsoft.com/office/drawing/2014/main" id="{F0BD00CF-570B-4925-8032-5A40F48A65A7}"/>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411" name="Rectangle 3410">
                    <a:extLst>
                      <a:ext uri="{FF2B5EF4-FFF2-40B4-BE49-F238E27FC236}">
                        <a16:creationId xmlns:a16="http://schemas.microsoft.com/office/drawing/2014/main" id="{4C5B8FAC-0ACE-4ADD-AF98-26655101FBF1}"/>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01" name="Group 3300">
                <a:extLst>
                  <a:ext uri="{FF2B5EF4-FFF2-40B4-BE49-F238E27FC236}">
                    <a16:creationId xmlns:a16="http://schemas.microsoft.com/office/drawing/2014/main" id="{BE264EE7-94F4-4417-BD80-11683BB7A934}"/>
                  </a:ext>
                </a:extLst>
              </p:cNvPr>
              <p:cNvGrpSpPr/>
              <p:nvPr/>
            </p:nvGrpSpPr>
            <p:grpSpPr>
              <a:xfrm>
                <a:off x="6090258" y="1235296"/>
                <a:ext cx="813442" cy="385343"/>
                <a:chOff x="10649320" y="4933805"/>
                <a:chExt cx="813442" cy="385343"/>
              </a:xfrm>
            </p:grpSpPr>
            <p:sp>
              <p:nvSpPr>
                <p:cNvPr id="3398" name="TextBox 3397">
                  <a:extLst>
                    <a:ext uri="{FF2B5EF4-FFF2-40B4-BE49-F238E27FC236}">
                      <a16:creationId xmlns:a16="http://schemas.microsoft.com/office/drawing/2014/main" id="{EDB46C34-AAFE-4201-B5F4-7628552E362B}"/>
                    </a:ext>
                  </a:extLst>
                </p:cNvPr>
                <p:cNvSpPr txBox="1"/>
                <p:nvPr/>
              </p:nvSpPr>
              <p:spPr>
                <a:xfrm>
                  <a:off x="10649320" y="4933805"/>
                  <a:ext cx="813442"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3399" name="Group 3398">
                  <a:extLst>
                    <a:ext uri="{FF2B5EF4-FFF2-40B4-BE49-F238E27FC236}">
                      <a16:creationId xmlns:a16="http://schemas.microsoft.com/office/drawing/2014/main" id="{BAB90EE5-ED5C-44BD-82B8-440597D8006C}"/>
                    </a:ext>
                  </a:extLst>
                </p:cNvPr>
                <p:cNvGrpSpPr/>
                <p:nvPr/>
              </p:nvGrpSpPr>
              <p:grpSpPr>
                <a:xfrm>
                  <a:off x="10649320" y="5186627"/>
                  <a:ext cx="813442" cy="132521"/>
                  <a:chOff x="10655517" y="4586690"/>
                  <a:chExt cx="813442" cy="132521"/>
                </a:xfrm>
              </p:grpSpPr>
              <p:grpSp>
                <p:nvGrpSpPr>
                  <p:cNvPr id="3400" name="Group 3399">
                    <a:extLst>
                      <a:ext uri="{FF2B5EF4-FFF2-40B4-BE49-F238E27FC236}">
                        <a16:creationId xmlns:a16="http://schemas.microsoft.com/office/drawing/2014/main" id="{64D860EB-A2D6-48A3-A42A-CC1E4F96BD42}"/>
                      </a:ext>
                    </a:extLst>
                  </p:cNvPr>
                  <p:cNvGrpSpPr/>
                  <p:nvPr/>
                </p:nvGrpSpPr>
                <p:grpSpPr>
                  <a:xfrm rot="10800000">
                    <a:off x="10655517" y="4586690"/>
                    <a:ext cx="649853" cy="132521"/>
                    <a:chOff x="9321010" y="3362226"/>
                    <a:chExt cx="649853" cy="132521"/>
                  </a:xfrm>
                  <a:solidFill>
                    <a:schemeClr val="bg2">
                      <a:lumMod val="50000"/>
                    </a:schemeClr>
                  </a:solidFill>
                </p:grpSpPr>
                <p:sp>
                  <p:nvSpPr>
                    <p:cNvPr id="3402" name="Rectangle 3401">
                      <a:extLst>
                        <a:ext uri="{FF2B5EF4-FFF2-40B4-BE49-F238E27FC236}">
                          <a16:creationId xmlns:a16="http://schemas.microsoft.com/office/drawing/2014/main" id="{4719AF2D-508C-4EBB-8FA4-F5AF2BAA17BD}"/>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403" name="Group 3402">
                      <a:extLst>
                        <a:ext uri="{FF2B5EF4-FFF2-40B4-BE49-F238E27FC236}">
                          <a16:creationId xmlns:a16="http://schemas.microsoft.com/office/drawing/2014/main" id="{FE4ABA91-F374-4A86-B75F-19AF1DF20745}"/>
                        </a:ext>
                      </a:extLst>
                    </p:cNvPr>
                    <p:cNvGrpSpPr/>
                    <p:nvPr/>
                  </p:nvGrpSpPr>
                  <p:grpSpPr>
                    <a:xfrm>
                      <a:off x="9484604" y="3362226"/>
                      <a:ext cx="486259" cy="132521"/>
                      <a:chOff x="3030451" y="3141952"/>
                      <a:chExt cx="400179" cy="132521"/>
                    </a:xfrm>
                    <a:grpFill/>
                  </p:grpSpPr>
                  <p:sp>
                    <p:nvSpPr>
                      <p:cNvPr id="3404" name="Rectangle 3403">
                        <a:extLst>
                          <a:ext uri="{FF2B5EF4-FFF2-40B4-BE49-F238E27FC236}">
                            <a16:creationId xmlns:a16="http://schemas.microsoft.com/office/drawing/2014/main" id="{72664786-FBA4-42E6-A8ED-C9D9F42490FD}"/>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5" name="Rectangle 3404">
                        <a:extLst>
                          <a:ext uri="{FF2B5EF4-FFF2-40B4-BE49-F238E27FC236}">
                            <a16:creationId xmlns:a16="http://schemas.microsoft.com/office/drawing/2014/main" id="{7EC1B64B-6D49-4920-BAD7-692C8BD6F50D}"/>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6" name="Rectangle 3405">
                        <a:extLst>
                          <a:ext uri="{FF2B5EF4-FFF2-40B4-BE49-F238E27FC236}">
                            <a16:creationId xmlns:a16="http://schemas.microsoft.com/office/drawing/2014/main" id="{98731487-700A-485A-8EBD-CEAF73D4E2B3}"/>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407" name="Rectangle 3406">
                        <a:extLst>
                          <a:ext uri="{FF2B5EF4-FFF2-40B4-BE49-F238E27FC236}">
                            <a16:creationId xmlns:a16="http://schemas.microsoft.com/office/drawing/2014/main" id="{7907F411-C4E2-44FC-84A4-13378F8BAA84}"/>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401" name="Rectangle 3400">
                    <a:extLst>
                      <a:ext uri="{FF2B5EF4-FFF2-40B4-BE49-F238E27FC236}">
                        <a16:creationId xmlns:a16="http://schemas.microsoft.com/office/drawing/2014/main" id="{BC930CFC-F643-4B3F-8B77-B006D8A0DE62}"/>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cxnSp>
            <p:nvCxnSpPr>
              <p:cNvPr id="3302" name="Straight Arrow Connector 3301">
                <a:extLst>
                  <a:ext uri="{FF2B5EF4-FFF2-40B4-BE49-F238E27FC236}">
                    <a16:creationId xmlns:a16="http://schemas.microsoft.com/office/drawing/2014/main" id="{5B725D1E-9095-496E-A806-2E4135ADFC5F}"/>
                  </a:ext>
                </a:extLst>
              </p:cNvPr>
              <p:cNvCxnSpPr>
                <a:cxnSpLocks/>
              </p:cNvCxnSpPr>
              <p:nvPr/>
            </p:nvCxnSpPr>
            <p:spPr>
              <a:xfrm flipV="1">
                <a:off x="5501750" y="1617612"/>
                <a:ext cx="0" cy="4607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303" name="Straight Arrow Connector 3302">
                <a:extLst>
                  <a:ext uri="{FF2B5EF4-FFF2-40B4-BE49-F238E27FC236}">
                    <a16:creationId xmlns:a16="http://schemas.microsoft.com/office/drawing/2014/main" id="{5E402E89-9054-4FE9-9799-958D0FF2C20D}"/>
                  </a:ext>
                </a:extLst>
              </p:cNvPr>
              <p:cNvCxnSpPr>
                <a:cxnSpLocks/>
              </p:cNvCxnSpPr>
              <p:nvPr/>
            </p:nvCxnSpPr>
            <p:spPr>
              <a:xfrm flipV="1">
                <a:off x="6490782" y="1617611"/>
                <a:ext cx="0" cy="4607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304" name="Rectangle: Rounded Corners 3303">
                <a:extLst>
                  <a:ext uri="{FF2B5EF4-FFF2-40B4-BE49-F238E27FC236}">
                    <a16:creationId xmlns:a16="http://schemas.microsoft.com/office/drawing/2014/main" id="{53FBF541-D115-4EED-B7C6-97D6B55A30A8}"/>
                  </a:ext>
                </a:extLst>
              </p:cNvPr>
              <p:cNvSpPr/>
              <p:nvPr/>
            </p:nvSpPr>
            <p:spPr>
              <a:xfrm>
                <a:off x="7640193" y="1801375"/>
                <a:ext cx="2163069" cy="3448807"/>
              </a:xfrm>
              <a:prstGeom prst="roundRect">
                <a:avLst/>
              </a:prstGeom>
              <a:solidFill>
                <a:srgbClr val="F4731D"/>
              </a:solidFill>
              <a:ln>
                <a:solidFill>
                  <a:srgbClr val="FCD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Minion Pro" panose="02040503050306020203" pitchFamily="18" charset="0"/>
                </a:endParaRPr>
              </a:p>
            </p:txBody>
          </p:sp>
          <p:sp>
            <p:nvSpPr>
              <p:cNvPr id="3305" name="Rectangle: Rounded Corners 3304">
                <a:extLst>
                  <a:ext uri="{FF2B5EF4-FFF2-40B4-BE49-F238E27FC236}">
                    <a16:creationId xmlns:a16="http://schemas.microsoft.com/office/drawing/2014/main" id="{245BF5EA-7594-4935-80D5-2333954929C9}"/>
                  </a:ext>
                </a:extLst>
              </p:cNvPr>
              <p:cNvSpPr/>
              <p:nvPr/>
            </p:nvSpPr>
            <p:spPr>
              <a:xfrm>
                <a:off x="7821062" y="4670222"/>
                <a:ext cx="1801329" cy="408216"/>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Model Input</a:t>
                </a:r>
                <a:br>
                  <a:rPr lang="en-US" sz="1200" dirty="0">
                    <a:solidFill>
                      <a:schemeClr val="tx1"/>
                    </a:solidFill>
                    <a:latin typeface="Minion Pro" panose="02040503050306020203" pitchFamily="18" charset="0"/>
                  </a:rPr>
                </a:br>
                <a:r>
                  <a:rPr lang="en-US" sz="1200" dirty="0">
                    <a:solidFill>
                      <a:schemeClr val="tx1"/>
                    </a:solidFill>
                    <a:latin typeface="Minion Pro" panose="02040503050306020203" pitchFamily="18" charset="0"/>
                  </a:rPr>
                  <a:t>(386, 1024, 25)</a:t>
                </a:r>
                <a:endParaRPr lang="en-US" sz="1200" baseline="-25000" dirty="0">
                  <a:solidFill>
                    <a:schemeClr val="tx1"/>
                  </a:solidFill>
                  <a:latin typeface="Minion Pro" panose="02040503050306020203" pitchFamily="18" charset="0"/>
                </a:endParaRPr>
              </a:p>
            </p:txBody>
          </p:sp>
          <p:sp>
            <p:nvSpPr>
              <p:cNvPr id="3306" name="Rectangle: Rounded Corners 3305">
                <a:extLst>
                  <a:ext uri="{FF2B5EF4-FFF2-40B4-BE49-F238E27FC236}">
                    <a16:creationId xmlns:a16="http://schemas.microsoft.com/office/drawing/2014/main" id="{1DFE5E77-10DF-460B-9511-F33AD0DFA34B}"/>
                  </a:ext>
                </a:extLst>
              </p:cNvPr>
              <p:cNvSpPr/>
              <p:nvPr/>
            </p:nvSpPr>
            <p:spPr>
              <a:xfrm>
                <a:off x="7821062" y="3760749"/>
                <a:ext cx="1801329" cy="705052"/>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200" baseline="-25000" dirty="0">
                  <a:solidFill>
                    <a:schemeClr val="tx1"/>
                  </a:solidFill>
                  <a:latin typeface="Minion Pro" panose="02040503050306020203" pitchFamily="18" charset="0"/>
                </a:endParaRPr>
              </a:p>
            </p:txBody>
          </p:sp>
          <p:grpSp>
            <p:nvGrpSpPr>
              <p:cNvPr id="3307" name="Group 3306">
                <a:extLst>
                  <a:ext uri="{FF2B5EF4-FFF2-40B4-BE49-F238E27FC236}">
                    <a16:creationId xmlns:a16="http://schemas.microsoft.com/office/drawing/2014/main" id="{8E7974B6-00DE-4B3A-B01C-CEB08AC9D65B}"/>
                  </a:ext>
                </a:extLst>
              </p:cNvPr>
              <p:cNvGrpSpPr/>
              <p:nvPr/>
            </p:nvGrpSpPr>
            <p:grpSpPr>
              <a:xfrm>
                <a:off x="8167791" y="3885268"/>
                <a:ext cx="1107871" cy="437517"/>
                <a:chOff x="7069432" y="406266"/>
                <a:chExt cx="1284256" cy="598490"/>
              </a:xfrm>
            </p:grpSpPr>
            <p:sp>
              <p:nvSpPr>
                <p:cNvPr id="3375" name="Oval 3374">
                  <a:extLst>
                    <a:ext uri="{FF2B5EF4-FFF2-40B4-BE49-F238E27FC236}">
                      <a16:creationId xmlns:a16="http://schemas.microsoft.com/office/drawing/2014/main" id="{D3F9B34A-4608-4BDA-A0BA-B63161C3FACC}"/>
                    </a:ext>
                  </a:extLst>
                </p:cNvPr>
                <p:cNvSpPr/>
                <p:nvPr/>
              </p:nvSpPr>
              <p:spPr>
                <a:xfrm>
                  <a:off x="7069432"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6" name="Oval 3375">
                  <a:extLst>
                    <a:ext uri="{FF2B5EF4-FFF2-40B4-BE49-F238E27FC236}">
                      <a16:creationId xmlns:a16="http://schemas.microsoft.com/office/drawing/2014/main" id="{AB33840E-F629-4D7E-AD8D-04893EC5DAE5}"/>
                    </a:ext>
                  </a:extLst>
                </p:cNvPr>
                <p:cNvSpPr/>
                <p:nvPr/>
              </p:nvSpPr>
              <p:spPr>
                <a:xfrm>
                  <a:off x="7330861"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7" name="Oval 3376">
                  <a:extLst>
                    <a:ext uri="{FF2B5EF4-FFF2-40B4-BE49-F238E27FC236}">
                      <a16:creationId xmlns:a16="http://schemas.microsoft.com/office/drawing/2014/main" id="{2B59C290-AF19-40CD-BC19-0F0E54B4FD95}"/>
                    </a:ext>
                  </a:extLst>
                </p:cNvPr>
                <p:cNvSpPr/>
                <p:nvPr/>
              </p:nvSpPr>
              <p:spPr>
                <a:xfrm>
                  <a:off x="7592290"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8" name="Oval 3377">
                  <a:extLst>
                    <a:ext uri="{FF2B5EF4-FFF2-40B4-BE49-F238E27FC236}">
                      <a16:creationId xmlns:a16="http://schemas.microsoft.com/office/drawing/2014/main" id="{223A2B1F-9319-463D-AC66-1A87F562B095}"/>
                    </a:ext>
                  </a:extLst>
                </p:cNvPr>
                <p:cNvSpPr/>
                <p:nvPr/>
              </p:nvSpPr>
              <p:spPr>
                <a:xfrm>
                  <a:off x="7853719"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 name="Oval 3378">
                  <a:extLst>
                    <a:ext uri="{FF2B5EF4-FFF2-40B4-BE49-F238E27FC236}">
                      <a16:creationId xmlns:a16="http://schemas.microsoft.com/office/drawing/2014/main" id="{10606944-FA9E-4297-B9FA-F1C2ACFE5C6A}"/>
                    </a:ext>
                  </a:extLst>
                </p:cNvPr>
                <p:cNvSpPr/>
                <p:nvPr/>
              </p:nvSpPr>
              <p:spPr>
                <a:xfrm>
                  <a:off x="8115148" y="755374"/>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0" name="Oval 3379">
                  <a:extLst>
                    <a:ext uri="{FF2B5EF4-FFF2-40B4-BE49-F238E27FC236}">
                      <a16:creationId xmlns:a16="http://schemas.microsoft.com/office/drawing/2014/main" id="{1F4910E3-2691-4FC0-9976-D69C6C14AE52}"/>
                    </a:ext>
                  </a:extLst>
                </p:cNvPr>
                <p:cNvSpPr/>
                <p:nvPr/>
              </p:nvSpPr>
              <p:spPr>
                <a:xfrm>
                  <a:off x="7330861"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1" name="Oval 3380">
                  <a:extLst>
                    <a:ext uri="{FF2B5EF4-FFF2-40B4-BE49-F238E27FC236}">
                      <a16:creationId xmlns:a16="http://schemas.microsoft.com/office/drawing/2014/main" id="{88797BFE-FD3D-4201-ACC0-214DC0EB0DAB}"/>
                    </a:ext>
                  </a:extLst>
                </p:cNvPr>
                <p:cNvSpPr/>
                <p:nvPr/>
              </p:nvSpPr>
              <p:spPr>
                <a:xfrm>
                  <a:off x="7592290"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2" name="Oval 3381">
                  <a:extLst>
                    <a:ext uri="{FF2B5EF4-FFF2-40B4-BE49-F238E27FC236}">
                      <a16:creationId xmlns:a16="http://schemas.microsoft.com/office/drawing/2014/main" id="{90F85376-7158-437F-912A-28B18025037D}"/>
                    </a:ext>
                  </a:extLst>
                </p:cNvPr>
                <p:cNvSpPr/>
                <p:nvPr/>
              </p:nvSpPr>
              <p:spPr>
                <a:xfrm>
                  <a:off x="7853719" y="406266"/>
                  <a:ext cx="238540" cy="249382"/>
                </a:xfrm>
                <a:prstGeom prst="ellipse">
                  <a:avLst/>
                </a:prstGeom>
                <a:solidFill>
                  <a:srgbClr val="F4731D"/>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83" name="Straight Connector 3382">
                  <a:extLst>
                    <a:ext uri="{FF2B5EF4-FFF2-40B4-BE49-F238E27FC236}">
                      <a16:creationId xmlns:a16="http://schemas.microsoft.com/office/drawing/2014/main" id="{E544031D-F99D-4BC2-A34A-1A2761E5C159}"/>
                    </a:ext>
                  </a:extLst>
                </p:cNvPr>
                <p:cNvCxnSpPr>
                  <a:stCxn id="3375" idx="7"/>
                  <a:endCxn id="3380" idx="4"/>
                </p:cNvCxnSpPr>
                <p:nvPr/>
              </p:nvCxnSpPr>
              <p:spPr>
                <a:xfrm flipV="1">
                  <a:off x="727303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4" name="Straight Connector 3383">
                  <a:extLst>
                    <a:ext uri="{FF2B5EF4-FFF2-40B4-BE49-F238E27FC236}">
                      <a16:creationId xmlns:a16="http://schemas.microsoft.com/office/drawing/2014/main" id="{E200C365-D4BA-45ED-A223-8078A65DEBD9}"/>
                    </a:ext>
                  </a:extLst>
                </p:cNvPr>
                <p:cNvCxnSpPr>
                  <a:cxnSpLocks/>
                  <a:stCxn id="3375" idx="7"/>
                  <a:endCxn id="3381" idx="4"/>
                </p:cNvCxnSpPr>
                <p:nvPr/>
              </p:nvCxnSpPr>
              <p:spPr>
                <a:xfrm flipV="1">
                  <a:off x="7273039"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5" name="Straight Connector 3384">
                  <a:extLst>
                    <a:ext uri="{FF2B5EF4-FFF2-40B4-BE49-F238E27FC236}">
                      <a16:creationId xmlns:a16="http://schemas.microsoft.com/office/drawing/2014/main" id="{B6849FAB-BCD7-4807-99FC-B2D9FE102339}"/>
                    </a:ext>
                  </a:extLst>
                </p:cNvPr>
                <p:cNvCxnSpPr>
                  <a:stCxn id="3382" idx="4"/>
                  <a:endCxn id="3375" idx="7"/>
                </p:cNvCxnSpPr>
                <p:nvPr/>
              </p:nvCxnSpPr>
              <p:spPr>
                <a:xfrm flipH="1">
                  <a:off x="7273039"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6" name="Straight Connector 3385">
                  <a:extLst>
                    <a:ext uri="{FF2B5EF4-FFF2-40B4-BE49-F238E27FC236}">
                      <a16:creationId xmlns:a16="http://schemas.microsoft.com/office/drawing/2014/main" id="{3BAF055B-62D7-40DF-B651-66B90F66DBEB}"/>
                    </a:ext>
                  </a:extLst>
                </p:cNvPr>
                <p:cNvCxnSpPr>
                  <a:stCxn id="3376" idx="0"/>
                  <a:endCxn id="3380" idx="4"/>
                </p:cNvCxnSpPr>
                <p:nvPr/>
              </p:nvCxnSpPr>
              <p:spPr>
                <a:xfrm flipV="1">
                  <a:off x="7450131"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7" name="Straight Connector 3386">
                  <a:extLst>
                    <a:ext uri="{FF2B5EF4-FFF2-40B4-BE49-F238E27FC236}">
                      <a16:creationId xmlns:a16="http://schemas.microsoft.com/office/drawing/2014/main" id="{3A48551F-C3FC-4624-AF67-EBA52D5FF2F2}"/>
                    </a:ext>
                  </a:extLst>
                </p:cNvPr>
                <p:cNvCxnSpPr>
                  <a:stCxn id="3376" idx="0"/>
                  <a:endCxn id="3381" idx="4"/>
                </p:cNvCxnSpPr>
                <p:nvPr/>
              </p:nvCxnSpPr>
              <p:spPr>
                <a:xfrm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8" name="Straight Connector 3387">
                  <a:extLst>
                    <a:ext uri="{FF2B5EF4-FFF2-40B4-BE49-F238E27FC236}">
                      <a16:creationId xmlns:a16="http://schemas.microsoft.com/office/drawing/2014/main" id="{99F0628A-CDCB-4466-8419-E613FB96CC32}"/>
                    </a:ext>
                  </a:extLst>
                </p:cNvPr>
                <p:cNvCxnSpPr>
                  <a:stCxn id="3376" idx="0"/>
                  <a:endCxn id="3382" idx="4"/>
                </p:cNvCxnSpPr>
                <p:nvPr/>
              </p:nvCxnSpPr>
              <p:spPr>
                <a:xfrm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89" name="Straight Connector 3388">
                  <a:extLst>
                    <a:ext uri="{FF2B5EF4-FFF2-40B4-BE49-F238E27FC236}">
                      <a16:creationId xmlns:a16="http://schemas.microsoft.com/office/drawing/2014/main" id="{F80B9C71-6BF5-456D-943C-737782D2C52E}"/>
                    </a:ext>
                  </a:extLst>
                </p:cNvPr>
                <p:cNvCxnSpPr>
                  <a:stCxn id="3377" idx="0"/>
                  <a:endCxn id="3380" idx="4"/>
                </p:cNvCxnSpPr>
                <p:nvPr/>
              </p:nvCxnSpPr>
              <p:spPr>
                <a:xfrm flipH="1"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0" name="Straight Connector 3389">
                  <a:extLst>
                    <a:ext uri="{FF2B5EF4-FFF2-40B4-BE49-F238E27FC236}">
                      <a16:creationId xmlns:a16="http://schemas.microsoft.com/office/drawing/2014/main" id="{411CAD34-82A6-4048-B803-ADDA52F0125F}"/>
                    </a:ext>
                  </a:extLst>
                </p:cNvPr>
                <p:cNvCxnSpPr>
                  <a:stCxn id="3377" idx="0"/>
                  <a:endCxn id="3381" idx="4"/>
                </p:cNvCxnSpPr>
                <p:nvPr/>
              </p:nvCxnSpPr>
              <p:spPr>
                <a:xfrm flipV="1">
                  <a:off x="7711560"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1" name="Straight Connector 3390">
                  <a:extLst>
                    <a:ext uri="{FF2B5EF4-FFF2-40B4-BE49-F238E27FC236}">
                      <a16:creationId xmlns:a16="http://schemas.microsoft.com/office/drawing/2014/main" id="{68F88D3C-8FA0-4240-ACD2-2C9420A1BA09}"/>
                    </a:ext>
                  </a:extLst>
                </p:cNvPr>
                <p:cNvCxnSpPr>
                  <a:stCxn id="3377" idx="0"/>
                  <a:endCxn id="3382" idx="4"/>
                </p:cNvCxnSpPr>
                <p:nvPr/>
              </p:nvCxnSpPr>
              <p:spPr>
                <a:xfrm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2" name="Straight Connector 3391">
                  <a:extLst>
                    <a:ext uri="{FF2B5EF4-FFF2-40B4-BE49-F238E27FC236}">
                      <a16:creationId xmlns:a16="http://schemas.microsoft.com/office/drawing/2014/main" id="{146E3EA0-A0EA-4BF4-92E4-D4C5B6A59BC2}"/>
                    </a:ext>
                  </a:extLst>
                </p:cNvPr>
                <p:cNvCxnSpPr>
                  <a:stCxn id="3378" idx="0"/>
                  <a:endCxn id="3380" idx="4"/>
                </p:cNvCxnSpPr>
                <p:nvPr/>
              </p:nvCxnSpPr>
              <p:spPr>
                <a:xfrm flipH="1"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3" name="Straight Connector 3392">
                  <a:extLst>
                    <a:ext uri="{FF2B5EF4-FFF2-40B4-BE49-F238E27FC236}">
                      <a16:creationId xmlns:a16="http://schemas.microsoft.com/office/drawing/2014/main" id="{DF404CEC-D176-4D75-9137-8EC10A691584}"/>
                    </a:ext>
                  </a:extLst>
                </p:cNvPr>
                <p:cNvCxnSpPr>
                  <a:stCxn id="3378" idx="0"/>
                  <a:endCxn id="3381" idx="4"/>
                </p:cNvCxnSpPr>
                <p:nvPr/>
              </p:nvCxnSpPr>
              <p:spPr>
                <a:xfrm flipH="1"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4" name="Straight Connector 3393">
                  <a:extLst>
                    <a:ext uri="{FF2B5EF4-FFF2-40B4-BE49-F238E27FC236}">
                      <a16:creationId xmlns:a16="http://schemas.microsoft.com/office/drawing/2014/main" id="{91785174-A8AB-4949-891F-9AD1E9FF856F}"/>
                    </a:ext>
                  </a:extLst>
                </p:cNvPr>
                <p:cNvCxnSpPr>
                  <a:stCxn id="3378" idx="0"/>
                  <a:endCxn id="3382" idx="4"/>
                </p:cNvCxnSpPr>
                <p:nvPr/>
              </p:nvCxnSpPr>
              <p:spPr>
                <a:xfrm flipV="1">
                  <a:off x="7972989"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5" name="Straight Connector 3394">
                  <a:extLst>
                    <a:ext uri="{FF2B5EF4-FFF2-40B4-BE49-F238E27FC236}">
                      <a16:creationId xmlns:a16="http://schemas.microsoft.com/office/drawing/2014/main" id="{25CD784B-3D92-4CB9-85D0-15692A4132CD}"/>
                    </a:ext>
                  </a:extLst>
                </p:cNvPr>
                <p:cNvCxnSpPr>
                  <a:stCxn id="3379" idx="1"/>
                  <a:endCxn id="3380" idx="4"/>
                </p:cNvCxnSpPr>
                <p:nvPr/>
              </p:nvCxnSpPr>
              <p:spPr>
                <a:xfrm flipH="1" flipV="1">
                  <a:off x="7450131"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6" name="Straight Connector 3395">
                  <a:extLst>
                    <a:ext uri="{FF2B5EF4-FFF2-40B4-BE49-F238E27FC236}">
                      <a16:creationId xmlns:a16="http://schemas.microsoft.com/office/drawing/2014/main" id="{A3CA03DF-6ADE-40F9-9DF0-0A63E120394F}"/>
                    </a:ext>
                  </a:extLst>
                </p:cNvPr>
                <p:cNvCxnSpPr>
                  <a:stCxn id="3379" idx="1"/>
                  <a:endCxn id="3381" idx="4"/>
                </p:cNvCxnSpPr>
                <p:nvPr/>
              </p:nvCxnSpPr>
              <p:spPr>
                <a:xfrm flipH="1" flipV="1">
                  <a:off x="7711560"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97" name="Straight Connector 3396">
                  <a:extLst>
                    <a:ext uri="{FF2B5EF4-FFF2-40B4-BE49-F238E27FC236}">
                      <a16:creationId xmlns:a16="http://schemas.microsoft.com/office/drawing/2014/main" id="{E7D3D484-A757-4EBB-BD44-1527F784FF7F}"/>
                    </a:ext>
                  </a:extLst>
                </p:cNvPr>
                <p:cNvCxnSpPr>
                  <a:stCxn id="3379" idx="1"/>
                  <a:endCxn id="3382" idx="4"/>
                </p:cNvCxnSpPr>
                <p:nvPr/>
              </p:nvCxnSpPr>
              <p:spPr>
                <a:xfrm flipH="1" flipV="1">
                  <a:off x="797298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308" name="Straight Arrow Connector 3307">
                <a:extLst>
                  <a:ext uri="{FF2B5EF4-FFF2-40B4-BE49-F238E27FC236}">
                    <a16:creationId xmlns:a16="http://schemas.microsoft.com/office/drawing/2014/main" id="{1CEC2EAB-5711-4584-8F48-5B901CB70675}"/>
                  </a:ext>
                </a:extLst>
              </p:cNvPr>
              <p:cNvCxnSpPr>
                <a:cxnSpLocks/>
                <a:stCxn id="3305" idx="0"/>
                <a:endCxn id="3306" idx="2"/>
              </p:cNvCxnSpPr>
              <p:nvPr/>
            </p:nvCxnSpPr>
            <p:spPr>
              <a:xfrm flipV="1">
                <a:off x="8721727" y="4465801"/>
                <a:ext cx="0" cy="204421"/>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09" name="Rectangle: Rounded Corners 3308">
                <a:extLst>
                  <a:ext uri="{FF2B5EF4-FFF2-40B4-BE49-F238E27FC236}">
                    <a16:creationId xmlns:a16="http://schemas.microsoft.com/office/drawing/2014/main" id="{347C9A8D-E258-4FDD-942D-244575D759F8}"/>
                  </a:ext>
                </a:extLst>
              </p:cNvPr>
              <p:cNvSpPr/>
              <p:nvPr/>
            </p:nvSpPr>
            <p:spPr>
              <a:xfrm>
                <a:off x="7821062" y="3527648"/>
                <a:ext cx="1801329"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(386, 386, 25)</a:t>
                </a:r>
                <a:endParaRPr lang="en-US" sz="1200" baseline="-25000" dirty="0">
                  <a:solidFill>
                    <a:schemeClr val="tx1"/>
                  </a:solidFill>
                  <a:latin typeface="Minion Pro" panose="02040503050306020203" pitchFamily="18" charset="0"/>
                </a:endParaRPr>
              </a:p>
            </p:txBody>
          </p:sp>
          <p:sp>
            <p:nvSpPr>
              <p:cNvPr id="3310" name="TextBox 3309">
                <a:extLst>
                  <a:ext uri="{FF2B5EF4-FFF2-40B4-BE49-F238E27FC236}">
                    <a16:creationId xmlns:a16="http://schemas.microsoft.com/office/drawing/2014/main" id="{9E49FB0D-9600-4B87-A89F-096DAC677D3A}"/>
                  </a:ext>
                </a:extLst>
              </p:cNvPr>
              <p:cNvSpPr txBox="1"/>
              <p:nvPr/>
            </p:nvSpPr>
            <p:spPr>
              <a:xfrm rot="16200000">
                <a:off x="7526578" y="3970566"/>
                <a:ext cx="909473" cy="307777"/>
              </a:xfrm>
              <a:prstGeom prst="rect">
                <a:avLst/>
              </a:prstGeom>
              <a:noFill/>
            </p:spPr>
            <p:txBody>
              <a:bodyPr wrap="square" rtlCol="0">
                <a:spAutoFit/>
              </a:bodyPr>
              <a:lstStyle/>
              <a:p>
                <a:pPr algn="ctr"/>
                <a:r>
                  <a:rPr lang="en-US" sz="1400" dirty="0">
                    <a:latin typeface="Minion Pro" panose="02040503050306020203" pitchFamily="18" charset="0"/>
                  </a:rPr>
                  <a:t>Adapter</a:t>
                </a:r>
              </a:p>
            </p:txBody>
          </p:sp>
          <p:sp>
            <p:nvSpPr>
              <p:cNvPr id="3311" name="Rectangle: Rounded Corners 3310">
                <a:extLst>
                  <a:ext uri="{FF2B5EF4-FFF2-40B4-BE49-F238E27FC236}">
                    <a16:creationId xmlns:a16="http://schemas.microsoft.com/office/drawing/2014/main" id="{76D1C80E-60CE-48E0-B820-CA832330D356}"/>
                  </a:ext>
                </a:extLst>
              </p:cNvPr>
              <p:cNvSpPr/>
              <p:nvPr/>
            </p:nvSpPr>
            <p:spPr>
              <a:xfrm>
                <a:off x="7824514" y="3139308"/>
                <a:ext cx="1801329"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(386, 9650)</a:t>
                </a:r>
                <a:endParaRPr lang="en-US" sz="1200" baseline="-25000" dirty="0">
                  <a:solidFill>
                    <a:schemeClr val="tx1"/>
                  </a:solidFill>
                  <a:latin typeface="Minion Pro" panose="02040503050306020203" pitchFamily="18" charset="0"/>
                </a:endParaRPr>
              </a:p>
            </p:txBody>
          </p:sp>
          <p:cxnSp>
            <p:nvCxnSpPr>
              <p:cNvPr id="3312" name="Straight Arrow Connector 3311">
                <a:extLst>
                  <a:ext uri="{FF2B5EF4-FFF2-40B4-BE49-F238E27FC236}">
                    <a16:creationId xmlns:a16="http://schemas.microsoft.com/office/drawing/2014/main" id="{9FB1E159-63DA-4775-8E52-27699265A0A3}"/>
                  </a:ext>
                </a:extLst>
              </p:cNvPr>
              <p:cNvCxnSpPr>
                <a:stCxn id="3309" idx="0"/>
                <a:endCxn id="3311" idx="2"/>
              </p:cNvCxnSpPr>
              <p:nvPr/>
            </p:nvCxnSpPr>
            <p:spPr>
              <a:xfrm flipV="1">
                <a:off x="8721727" y="3371092"/>
                <a:ext cx="3452" cy="156556"/>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313" name="Group 3312">
                <a:extLst>
                  <a:ext uri="{FF2B5EF4-FFF2-40B4-BE49-F238E27FC236}">
                    <a16:creationId xmlns:a16="http://schemas.microsoft.com/office/drawing/2014/main" id="{31802D43-5597-43C7-81C2-708541624DBE}"/>
                  </a:ext>
                </a:extLst>
              </p:cNvPr>
              <p:cNvGrpSpPr/>
              <p:nvPr/>
            </p:nvGrpSpPr>
            <p:grpSpPr>
              <a:xfrm>
                <a:off x="8172733" y="2273712"/>
                <a:ext cx="1107871" cy="437517"/>
                <a:chOff x="7069432" y="406266"/>
                <a:chExt cx="1284256" cy="598490"/>
              </a:xfrm>
            </p:grpSpPr>
            <p:sp>
              <p:nvSpPr>
                <p:cNvPr id="3352" name="Oval 3351">
                  <a:extLst>
                    <a:ext uri="{FF2B5EF4-FFF2-40B4-BE49-F238E27FC236}">
                      <a16:creationId xmlns:a16="http://schemas.microsoft.com/office/drawing/2014/main" id="{336BCAE8-9DEC-4192-8575-201AB8122BE5}"/>
                    </a:ext>
                  </a:extLst>
                </p:cNvPr>
                <p:cNvSpPr/>
                <p:nvPr/>
              </p:nvSpPr>
              <p:spPr>
                <a:xfrm>
                  <a:off x="7069432"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3" name="Oval 3352">
                  <a:extLst>
                    <a:ext uri="{FF2B5EF4-FFF2-40B4-BE49-F238E27FC236}">
                      <a16:creationId xmlns:a16="http://schemas.microsoft.com/office/drawing/2014/main" id="{3345BBC2-383F-466C-B0E9-3861DB304DD0}"/>
                    </a:ext>
                  </a:extLst>
                </p:cNvPr>
                <p:cNvSpPr/>
                <p:nvPr/>
              </p:nvSpPr>
              <p:spPr>
                <a:xfrm>
                  <a:off x="7330861"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4" name="Oval 3353">
                  <a:extLst>
                    <a:ext uri="{FF2B5EF4-FFF2-40B4-BE49-F238E27FC236}">
                      <a16:creationId xmlns:a16="http://schemas.microsoft.com/office/drawing/2014/main" id="{0AB5DF23-302D-485D-83A7-71ECA1F2DC6D}"/>
                    </a:ext>
                  </a:extLst>
                </p:cNvPr>
                <p:cNvSpPr/>
                <p:nvPr/>
              </p:nvSpPr>
              <p:spPr>
                <a:xfrm>
                  <a:off x="7592290"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5" name="Oval 3354">
                  <a:extLst>
                    <a:ext uri="{FF2B5EF4-FFF2-40B4-BE49-F238E27FC236}">
                      <a16:creationId xmlns:a16="http://schemas.microsoft.com/office/drawing/2014/main" id="{E0A7DB17-AE0F-4010-AA06-B9556271D212}"/>
                    </a:ext>
                  </a:extLst>
                </p:cNvPr>
                <p:cNvSpPr/>
                <p:nvPr/>
              </p:nvSpPr>
              <p:spPr>
                <a:xfrm>
                  <a:off x="7853719"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6" name="Oval 3355">
                  <a:extLst>
                    <a:ext uri="{FF2B5EF4-FFF2-40B4-BE49-F238E27FC236}">
                      <a16:creationId xmlns:a16="http://schemas.microsoft.com/office/drawing/2014/main" id="{D579FB4C-F6CD-48D3-8158-6EC7D1DAEB0C}"/>
                    </a:ext>
                  </a:extLst>
                </p:cNvPr>
                <p:cNvSpPr/>
                <p:nvPr/>
              </p:nvSpPr>
              <p:spPr>
                <a:xfrm>
                  <a:off x="8115148" y="755374"/>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7" name="Oval 3356">
                  <a:extLst>
                    <a:ext uri="{FF2B5EF4-FFF2-40B4-BE49-F238E27FC236}">
                      <a16:creationId xmlns:a16="http://schemas.microsoft.com/office/drawing/2014/main" id="{78F5B215-82C3-4000-895E-85F207841120}"/>
                    </a:ext>
                  </a:extLst>
                </p:cNvPr>
                <p:cNvSpPr/>
                <p:nvPr/>
              </p:nvSpPr>
              <p:spPr>
                <a:xfrm>
                  <a:off x="7330861"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8" name="Oval 3357">
                  <a:extLst>
                    <a:ext uri="{FF2B5EF4-FFF2-40B4-BE49-F238E27FC236}">
                      <a16:creationId xmlns:a16="http://schemas.microsoft.com/office/drawing/2014/main" id="{49B6D80D-579D-4FD8-BDB6-B619AD7282A6}"/>
                    </a:ext>
                  </a:extLst>
                </p:cNvPr>
                <p:cNvSpPr/>
                <p:nvPr/>
              </p:nvSpPr>
              <p:spPr>
                <a:xfrm>
                  <a:off x="7592290"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9" name="Oval 3358">
                  <a:extLst>
                    <a:ext uri="{FF2B5EF4-FFF2-40B4-BE49-F238E27FC236}">
                      <a16:creationId xmlns:a16="http://schemas.microsoft.com/office/drawing/2014/main" id="{AE2DC6ED-21C2-4653-A8E5-0C5BF105B171}"/>
                    </a:ext>
                  </a:extLst>
                </p:cNvPr>
                <p:cNvSpPr/>
                <p:nvPr/>
              </p:nvSpPr>
              <p:spPr>
                <a:xfrm>
                  <a:off x="7853719" y="406266"/>
                  <a:ext cx="238540" cy="249382"/>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0" name="Straight Connector 3359">
                  <a:extLst>
                    <a:ext uri="{FF2B5EF4-FFF2-40B4-BE49-F238E27FC236}">
                      <a16:creationId xmlns:a16="http://schemas.microsoft.com/office/drawing/2014/main" id="{DD80FFD4-CBCE-4511-911D-8A5C07C75B5B}"/>
                    </a:ext>
                  </a:extLst>
                </p:cNvPr>
                <p:cNvCxnSpPr>
                  <a:stCxn id="3352" idx="7"/>
                  <a:endCxn id="3357" idx="4"/>
                </p:cNvCxnSpPr>
                <p:nvPr/>
              </p:nvCxnSpPr>
              <p:spPr>
                <a:xfrm flipV="1">
                  <a:off x="727303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1" name="Straight Connector 3360">
                  <a:extLst>
                    <a:ext uri="{FF2B5EF4-FFF2-40B4-BE49-F238E27FC236}">
                      <a16:creationId xmlns:a16="http://schemas.microsoft.com/office/drawing/2014/main" id="{06978F3D-EFCC-40C7-87EE-5AF9A12A84D4}"/>
                    </a:ext>
                  </a:extLst>
                </p:cNvPr>
                <p:cNvCxnSpPr>
                  <a:cxnSpLocks/>
                  <a:stCxn id="3352" idx="7"/>
                  <a:endCxn id="3358" idx="4"/>
                </p:cNvCxnSpPr>
                <p:nvPr/>
              </p:nvCxnSpPr>
              <p:spPr>
                <a:xfrm flipV="1">
                  <a:off x="7273039"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2" name="Straight Connector 3361">
                  <a:extLst>
                    <a:ext uri="{FF2B5EF4-FFF2-40B4-BE49-F238E27FC236}">
                      <a16:creationId xmlns:a16="http://schemas.microsoft.com/office/drawing/2014/main" id="{18E29F2F-105E-4AED-BAEB-D1D19FC396D8}"/>
                    </a:ext>
                  </a:extLst>
                </p:cNvPr>
                <p:cNvCxnSpPr>
                  <a:stCxn id="3359" idx="4"/>
                  <a:endCxn id="3352" idx="7"/>
                </p:cNvCxnSpPr>
                <p:nvPr/>
              </p:nvCxnSpPr>
              <p:spPr>
                <a:xfrm flipH="1">
                  <a:off x="7273039"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3" name="Straight Connector 3362">
                  <a:extLst>
                    <a:ext uri="{FF2B5EF4-FFF2-40B4-BE49-F238E27FC236}">
                      <a16:creationId xmlns:a16="http://schemas.microsoft.com/office/drawing/2014/main" id="{6F6F4598-1E87-4F50-B40F-CA636235D72B}"/>
                    </a:ext>
                  </a:extLst>
                </p:cNvPr>
                <p:cNvCxnSpPr>
                  <a:stCxn id="3353" idx="0"/>
                  <a:endCxn id="3357" idx="4"/>
                </p:cNvCxnSpPr>
                <p:nvPr/>
              </p:nvCxnSpPr>
              <p:spPr>
                <a:xfrm flipV="1">
                  <a:off x="7450131"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4" name="Straight Connector 3363">
                  <a:extLst>
                    <a:ext uri="{FF2B5EF4-FFF2-40B4-BE49-F238E27FC236}">
                      <a16:creationId xmlns:a16="http://schemas.microsoft.com/office/drawing/2014/main" id="{F4D2D20C-F4FF-448A-B866-493231BE18C6}"/>
                    </a:ext>
                  </a:extLst>
                </p:cNvPr>
                <p:cNvCxnSpPr>
                  <a:stCxn id="3353" idx="0"/>
                  <a:endCxn id="3358" idx="4"/>
                </p:cNvCxnSpPr>
                <p:nvPr/>
              </p:nvCxnSpPr>
              <p:spPr>
                <a:xfrm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5" name="Straight Connector 3364">
                  <a:extLst>
                    <a:ext uri="{FF2B5EF4-FFF2-40B4-BE49-F238E27FC236}">
                      <a16:creationId xmlns:a16="http://schemas.microsoft.com/office/drawing/2014/main" id="{58253124-6758-444B-9732-7E5DBFC02AC1}"/>
                    </a:ext>
                  </a:extLst>
                </p:cNvPr>
                <p:cNvCxnSpPr>
                  <a:stCxn id="3353" idx="0"/>
                  <a:endCxn id="3359" idx="4"/>
                </p:cNvCxnSpPr>
                <p:nvPr/>
              </p:nvCxnSpPr>
              <p:spPr>
                <a:xfrm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6" name="Straight Connector 3365">
                  <a:extLst>
                    <a:ext uri="{FF2B5EF4-FFF2-40B4-BE49-F238E27FC236}">
                      <a16:creationId xmlns:a16="http://schemas.microsoft.com/office/drawing/2014/main" id="{388EDBE8-DFD4-4B01-A044-B3E095620D8B}"/>
                    </a:ext>
                  </a:extLst>
                </p:cNvPr>
                <p:cNvCxnSpPr>
                  <a:stCxn id="3354" idx="0"/>
                  <a:endCxn id="3357" idx="4"/>
                </p:cNvCxnSpPr>
                <p:nvPr/>
              </p:nvCxnSpPr>
              <p:spPr>
                <a:xfrm flipH="1" flipV="1">
                  <a:off x="7450131"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7" name="Straight Connector 3366">
                  <a:extLst>
                    <a:ext uri="{FF2B5EF4-FFF2-40B4-BE49-F238E27FC236}">
                      <a16:creationId xmlns:a16="http://schemas.microsoft.com/office/drawing/2014/main" id="{54A022C1-FDF5-4225-981C-A8CF50C63C48}"/>
                    </a:ext>
                  </a:extLst>
                </p:cNvPr>
                <p:cNvCxnSpPr>
                  <a:stCxn id="3354" idx="0"/>
                  <a:endCxn id="3358" idx="4"/>
                </p:cNvCxnSpPr>
                <p:nvPr/>
              </p:nvCxnSpPr>
              <p:spPr>
                <a:xfrm flipV="1">
                  <a:off x="7711560"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8" name="Straight Connector 3367">
                  <a:extLst>
                    <a:ext uri="{FF2B5EF4-FFF2-40B4-BE49-F238E27FC236}">
                      <a16:creationId xmlns:a16="http://schemas.microsoft.com/office/drawing/2014/main" id="{6BF5C994-A719-43EA-A4B3-2D7231CB659E}"/>
                    </a:ext>
                  </a:extLst>
                </p:cNvPr>
                <p:cNvCxnSpPr>
                  <a:stCxn id="3354" idx="0"/>
                  <a:endCxn id="3359" idx="4"/>
                </p:cNvCxnSpPr>
                <p:nvPr/>
              </p:nvCxnSpPr>
              <p:spPr>
                <a:xfrm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69" name="Straight Connector 3368">
                  <a:extLst>
                    <a:ext uri="{FF2B5EF4-FFF2-40B4-BE49-F238E27FC236}">
                      <a16:creationId xmlns:a16="http://schemas.microsoft.com/office/drawing/2014/main" id="{9051DCD8-F6D3-41BF-A16D-98E1AE332CA4}"/>
                    </a:ext>
                  </a:extLst>
                </p:cNvPr>
                <p:cNvCxnSpPr>
                  <a:stCxn id="3355" idx="0"/>
                  <a:endCxn id="3357" idx="4"/>
                </p:cNvCxnSpPr>
                <p:nvPr/>
              </p:nvCxnSpPr>
              <p:spPr>
                <a:xfrm flipH="1" flipV="1">
                  <a:off x="7450131" y="655648"/>
                  <a:ext cx="522858"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0" name="Straight Connector 3369">
                  <a:extLst>
                    <a:ext uri="{FF2B5EF4-FFF2-40B4-BE49-F238E27FC236}">
                      <a16:creationId xmlns:a16="http://schemas.microsoft.com/office/drawing/2014/main" id="{C3757DA3-8ABE-408F-B898-673F7CFB8DD8}"/>
                    </a:ext>
                  </a:extLst>
                </p:cNvPr>
                <p:cNvCxnSpPr>
                  <a:stCxn id="3355" idx="0"/>
                  <a:endCxn id="3358" idx="4"/>
                </p:cNvCxnSpPr>
                <p:nvPr/>
              </p:nvCxnSpPr>
              <p:spPr>
                <a:xfrm flipH="1" flipV="1">
                  <a:off x="7711560" y="655648"/>
                  <a:ext cx="261429"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1" name="Straight Connector 3370">
                  <a:extLst>
                    <a:ext uri="{FF2B5EF4-FFF2-40B4-BE49-F238E27FC236}">
                      <a16:creationId xmlns:a16="http://schemas.microsoft.com/office/drawing/2014/main" id="{08486D12-81D0-411C-A681-8DFB1F3313F6}"/>
                    </a:ext>
                  </a:extLst>
                </p:cNvPr>
                <p:cNvCxnSpPr>
                  <a:stCxn id="3355" idx="0"/>
                  <a:endCxn id="3359" idx="4"/>
                </p:cNvCxnSpPr>
                <p:nvPr/>
              </p:nvCxnSpPr>
              <p:spPr>
                <a:xfrm flipV="1">
                  <a:off x="7972989" y="655648"/>
                  <a:ext cx="0" cy="99726"/>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2" name="Straight Connector 3371">
                  <a:extLst>
                    <a:ext uri="{FF2B5EF4-FFF2-40B4-BE49-F238E27FC236}">
                      <a16:creationId xmlns:a16="http://schemas.microsoft.com/office/drawing/2014/main" id="{9DDB77AB-15FE-44DF-A0F8-329D438E9E70}"/>
                    </a:ext>
                  </a:extLst>
                </p:cNvPr>
                <p:cNvCxnSpPr>
                  <a:stCxn id="3356" idx="1"/>
                  <a:endCxn id="3357" idx="4"/>
                </p:cNvCxnSpPr>
                <p:nvPr/>
              </p:nvCxnSpPr>
              <p:spPr>
                <a:xfrm flipH="1" flipV="1">
                  <a:off x="7450131" y="655648"/>
                  <a:ext cx="699950"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3" name="Straight Connector 3372">
                  <a:extLst>
                    <a:ext uri="{FF2B5EF4-FFF2-40B4-BE49-F238E27FC236}">
                      <a16:creationId xmlns:a16="http://schemas.microsoft.com/office/drawing/2014/main" id="{0DB07AB0-A38F-4BCD-9D89-DB5A641F474F}"/>
                    </a:ext>
                  </a:extLst>
                </p:cNvPr>
                <p:cNvCxnSpPr>
                  <a:stCxn id="3356" idx="1"/>
                  <a:endCxn id="3358" idx="4"/>
                </p:cNvCxnSpPr>
                <p:nvPr/>
              </p:nvCxnSpPr>
              <p:spPr>
                <a:xfrm flipH="1" flipV="1">
                  <a:off x="7711560" y="655648"/>
                  <a:ext cx="438521"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374" name="Straight Connector 3373">
                  <a:extLst>
                    <a:ext uri="{FF2B5EF4-FFF2-40B4-BE49-F238E27FC236}">
                      <a16:creationId xmlns:a16="http://schemas.microsoft.com/office/drawing/2014/main" id="{E5EADD9F-FDE6-4D81-9C95-F6105A9D61B6}"/>
                    </a:ext>
                  </a:extLst>
                </p:cNvPr>
                <p:cNvCxnSpPr>
                  <a:stCxn id="3356" idx="1"/>
                  <a:endCxn id="3359" idx="4"/>
                </p:cNvCxnSpPr>
                <p:nvPr/>
              </p:nvCxnSpPr>
              <p:spPr>
                <a:xfrm flipH="1" flipV="1">
                  <a:off x="7972989" y="655648"/>
                  <a:ext cx="177092" cy="136247"/>
                </a:xfrm>
                <a:prstGeom prst="line">
                  <a:avLst/>
                </a:prstGeom>
                <a:ln w="31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3314" name="Rectangle: Rounded Corners 3313">
                <a:extLst>
                  <a:ext uri="{FF2B5EF4-FFF2-40B4-BE49-F238E27FC236}">
                    <a16:creationId xmlns:a16="http://schemas.microsoft.com/office/drawing/2014/main" id="{14C5A508-0936-4971-95C9-29A90384D2FB}"/>
                  </a:ext>
                </a:extLst>
              </p:cNvPr>
              <p:cNvSpPr/>
              <p:nvPr/>
            </p:nvSpPr>
            <p:spPr>
              <a:xfrm>
                <a:off x="7827426" y="2014804"/>
                <a:ext cx="1794964" cy="231784"/>
              </a:xfrm>
              <a:prstGeom prst="roundRect">
                <a:avLst/>
              </a:prstGeom>
              <a:solidFill>
                <a:srgbClr val="EACC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tx1"/>
                    </a:solidFill>
                    <a:latin typeface="Minion Pro" panose="02040503050306020203" pitchFamily="18" charset="0"/>
                  </a:rPr>
                  <a:t>(386, 2)</a:t>
                </a:r>
                <a:endParaRPr lang="en-US" sz="1200" baseline="-25000" dirty="0">
                  <a:solidFill>
                    <a:schemeClr val="tx1"/>
                  </a:solidFill>
                  <a:latin typeface="Minion Pro" panose="02040503050306020203" pitchFamily="18" charset="0"/>
                </a:endParaRPr>
              </a:p>
            </p:txBody>
          </p:sp>
          <p:cxnSp>
            <p:nvCxnSpPr>
              <p:cNvPr id="3315" name="Straight Arrow Connector 3314">
                <a:extLst>
                  <a:ext uri="{FF2B5EF4-FFF2-40B4-BE49-F238E27FC236}">
                    <a16:creationId xmlns:a16="http://schemas.microsoft.com/office/drawing/2014/main" id="{BCD72C57-B4CD-4CE1-8927-CA1AF0856FC8}"/>
                  </a:ext>
                </a:extLst>
              </p:cNvPr>
              <p:cNvCxnSpPr>
                <a:cxnSpLocks/>
              </p:cNvCxnSpPr>
              <p:nvPr/>
            </p:nvCxnSpPr>
            <p:spPr>
              <a:xfrm flipV="1">
                <a:off x="8729727" y="2711229"/>
                <a:ext cx="1490" cy="428079"/>
              </a:xfrm>
              <a:prstGeom prst="straightConnector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16" name="Oval 3315">
                <a:extLst>
                  <a:ext uri="{FF2B5EF4-FFF2-40B4-BE49-F238E27FC236}">
                    <a16:creationId xmlns:a16="http://schemas.microsoft.com/office/drawing/2014/main" id="{94CEB692-CB2D-4BBA-A212-6DDE992A7B00}"/>
                  </a:ext>
                </a:extLst>
              </p:cNvPr>
              <p:cNvSpPr/>
              <p:nvPr/>
            </p:nvSpPr>
            <p:spPr>
              <a:xfrm>
                <a:off x="8817856" y="2854806"/>
                <a:ext cx="205778" cy="182307"/>
              </a:xfrm>
              <a:prstGeom prst="ellipse">
                <a:avLst/>
              </a:prstGeom>
              <a:solidFill>
                <a:srgbClr val="FCD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317" name="Connector: Elbow 3316">
                <a:extLst>
                  <a:ext uri="{FF2B5EF4-FFF2-40B4-BE49-F238E27FC236}">
                    <a16:creationId xmlns:a16="http://schemas.microsoft.com/office/drawing/2014/main" id="{D630FF2F-F03C-4CF9-A2BF-0470E9E34636}"/>
                  </a:ext>
                </a:extLst>
              </p:cNvPr>
              <p:cNvCxnSpPr>
                <a:cxnSpLocks/>
                <a:stCxn id="3305" idx="3"/>
                <a:endCxn id="3316" idx="6"/>
              </p:cNvCxnSpPr>
              <p:nvPr/>
            </p:nvCxnSpPr>
            <p:spPr>
              <a:xfrm flipH="1" flipV="1">
                <a:off x="9023634" y="2945960"/>
                <a:ext cx="598757" cy="1928370"/>
              </a:xfrm>
              <a:prstGeom prst="bentConnector3">
                <a:avLst>
                  <a:gd name="adj1" fmla="val -55111"/>
                </a:avLst>
              </a:prstGeom>
              <a:ln w="127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18" name="TextBox 3317">
                <a:extLst>
                  <a:ext uri="{FF2B5EF4-FFF2-40B4-BE49-F238E27FC236}">
                    <a16:creationId xmlns:a16="http://schemas.microsoft.com/office/drawing/2014/main" id="{C6AE3F8D-1995-45DC-8CE0-944A876F2EE2}"/>
                  </a:ext>
                </a:extLst>
              </p:cNvPr>
              <p:cNvSpPr txBox="1"/>
              <p:nvPr/>
            </p:nvSpPr>
            <p:spPr>
              <a:xfrm>
                <a:off x="8808832" y="2789374"/>
                <a:ext cx="119269" cy="307777"/>
              </a:xfrm>
              <a:prstGeom prst="rect">
                <a:avLst/>
              </a:prstGeom>
              <a:noFill/>
            </p:spPr>
            <p:txBody>
              <a:bodyPr wrap="square" rtlCol="0">
                <a:spAutoFit/>
              </a:bodyPr>
              <a:lstStyle/>
              <a:p>
                <a:r>
                  <a:rPr lang="en-US" sz="1400" b="1" dirty="0">
                    <a:latin typeface="Minion Pro" panose="02040503050306020203" pitchFamily="18" charset="0"/>
                  </a:rPr>
                  <a:t>+</a:t>
                </a:r>
              </a:p>
            </p:txBody>
          </p:sp>
          <p:cxnSp>
            <p:nvCxnSpPr>
              <p:cNvPr id="3319" name="Straight Connector 3318">
                <a:extLst>
                  <a:ext uri="{FF2B5EF4-FFF2-40B4-BE49-F238E27FC236}">
                    <a16:creationId xmlns:a16="http://schemas.microsoft.com/office/drawing/2014/main" id="{109B644E-2E55-4637-BD93-E9B8BBBD88CF}"/>
                  </a:ext>
                </a:extLst>
              </p:cNvPr>
              <p:cNvCxnSpPr>
                <a:stCxn id="3318" idx="1"/>
              </p:cNvCxnSpPr>
              <p:nvPr/>
            </p:nvCxnSpPr>
            <p:spPr>
              <a:xfrm flipH="1" flipV="1">
                <a:off x="8729727" y="2943262"/>
                <a:ext cx="79105"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20" name="Group 3319">
                <a:extLst>
                  <a:ext uri="{FF2B5EF4-FFF2-40B4-BE49-F238E27FC236}">
                    <a16:creationId xmlns:a16="http://schemas.microsoft.com/office/drawing/2014/main" id="{5990C0DE-8BF0-4D05-867F-C71F0F5FC3E4}"/>
                  </a:ext>
                </a:extLst>
              </p:cNvPr>
              <p:cNvGrpSpPr/>
              <p:nvPr/>
            </p:nvGrpSpPr>
            <p:grpSpPr>
              <a:xfrm>
                <a:off x="7834039" y="1221141"/>
                <a:ext cx="813442" cy="395223"/>
                <a:chOff x="10649320" y="4459726"/>
                <a:chExt cx="813442" cy="395223"/>
              </a:xfrm>
            </p:grpSpPr>
            <p:sp>
              <p:nvSpPr>
                <p:cNvPr id="3342" name="TextBox 3341">
                  <a:extLst>
                    <a:ext uri="{FF2B5EF4-FFF2-40B4-BE49-F238E27FC236}">
                      <a16:creationId xmlns:a16="http://schemas.microsoft.com/office/drawing/2014/main" id="{16487C1C-9B6C-43DC-9A36-936FDC829532}"/>
                    </a:ext>
                  </a:extLst>
                </p:cNvPr>
                <p:cNvSpPr txBox="1"/>
                <p:nvPr/>
              </p:nvSpPr>
              <p:spPr>
                <a:xfrm>
                  <a:off x="10649320" y="4459726"/>
                  <a:ext cx="813442" cy="276999"/>
                </a:xfrm>
                <a:prstGeom prst="rect">
                  <a:avLst/>
                </a:prstGeom>
                <a:noFill/>
              </p:spPr>
              <p:txBody>
                <a:bodyPr wrap="square" rtlCol="0">
                  <a:spAutoFit/>
                </a:bodyPr>
                <a:lstStyle/>
                <a:p>
                  <a:r>
                    <a:rPr lang="en-US" sz="1200" dirty="0">
                      <a:latin typeface="Minion Pro" panose="02040503050306020203" pitchFamily="18" charset="0"/>
                    </a:rPr>
                    <a:t>Span Start</a:t>
                  </a:r>
                </a:p>
              </p:txBody>
            </p:sp>
            <p:grpSp>
              <p:nvGrpSpPr>
                <p:cNvPr id="3343" name="Group 3342">
                  <a:extLst>
                    <a:ext uri="{FF2B5EF4-FFF2-40B4-BE49-F238E27FC236}">
                      <a16:creationId xmlns:a16="http://schemas.microsoft.com/office/drawing/2014/main" id="{1EAC3628-AF9F-4E5A-BCB6-91B1C444BB3B}"/>
                    </a:ext>
                  </a:extLst>
                </p:cNvPr>
                <p:cNvGrpSpPr/>
                <p:nvPr/>
              </p:nvGrpSpPr>
              <p:grpSpPr>
                <a:xfrm>
                  <a:off x="10649320" y="4722428"/>
                  <a:ext cx="813442" cy="132521"/>
                  <a:chOff x="10655517" y="4586690"/>
                  <a:chExt cx="813442" cy="132521"/>
                </a:xfrm>
              </p:grpSpPr>
              <p:grpSp>
                <p:nvGrpSpPr>
                  <p:cNvPr id="3344" name="Group 3343">
                    <a:extLst>
                      <a:ext uri="{FF2B5EF4-FFF2-40B4-BE49-F238E27FC236}">
                        <a16:creationId xmlns:a16="http://schemas.microsoft.com/office/drawing/2014/main" id="{09464B8D-E634-4882-9857-C5269267AEC4}"/>
                      </a:ext>
                    </a:extLst>
                  </p:cNvPr>
                  <p:cNvGrpSpPr/>
                  <p:nvPr/>
                </p:nvGrpSpPr>
                <p:grpSpPr>
                  <a:xfrm rot="10800000">
                    <a:off x="10655517" y="4586690"/>
                    <a:ext cx="649853" cy="132521"/>
                    <a:chOff x="9321010" y="3362226"/>
                    <a:chExt cx="649853" cy="132521"/>
                  </a:xfrm>
                  <a:solidFill>
                    <a:schemeClr val="bg2">
                      <a:lumMod val="50000"/>
                    </a:schemeClr>
                  </a:solidFill>
                </p:grpSpPr>
                <p:sp>
                  <p:nvSpPr>
                    <p:cNvPr id="3346" name="Rectangle 3345">
                      <a:extLst>
                        <a:ext uri="{FF2B5EF4-FFF2-40B4-BE49-F238E27FC236}">
                          <a16:creationId xmlns:a16="http://schemas.microsoft.com/office/drawing/2014/main" id="{30EFE01A-A685-4D56-9E3D-5298C162FAD1}"/>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347" name="Group 3346">
                      <a:extLst>
                        <a:ext uri="{FF2B5EF4-FFF2-40B4-BE49-F238E27FC236}">
                          <a16:creationId xmlns:a16="http://schemas.microsoft.com/office/drawing/2014/main" id="{C0BFBFDE-CE03-4B93-B468-5CEEB0859AFA}"/>
                        </a:ext>
                      </a:extLst>
                    </p:cNvPr>
                    <p:cNvGrpSpPr/>
                    <p:nvPr/>
                  </p:nvGrpSpPr>
                  <p:grpSpPr>
                    <a:xfrm>
                      <a:off x="9484604" y="3362226"/>
                      <a:ext cx="486259" cy="132521"/>
                      <a:chOff x="3030451" y="3141952"/>
                      <a:chExt cx="400179" cy="132521"/>
                    </a:xfrm>
                    <a:grpFill/>
                  </p:grpSpPr>
                  <p:sp>
                    <p:nvSpPr>
                      <p:cNvPr id="3348" name="Rectangle 3347">
                        <a:extLst>
                          <a:ext uri="{FF2B5EF4-FFF2-40B4-BE49-F238E27FC236}">
                            <a16:creationId xmlns:a16="http://schemas.microsoft.com/office/drawing/2014/main" id="{67091AA8-FC77-4375-AE6C-EFB6AD9FF54E}"/>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9" name="Rectangle 3348">
                        <a:extLst>
                          <a:ext uri="{FF2B5EF4-FFF2-40B4-BE49-F238E27FC236}">
                            <a16:creationId xmlns:a16="http://schemas.microsoft.com/office/drawing/2014/main" id="{FD529BB7-A678-4A88-99EB-FB5ECB372B2A}"/>
                          </a:ext>
                        </a:extLst>
                      </p:cNvPr>
                      <p:cNvSpPr/>
                      <p:nvPr/>
                    </p:nvSpPr>
                    <p:spPr>
                      <a:xfrm>
                        <a:off x="3163663" y="3141952"/>
                        <a:ext cx="132522" cy="132521"/>
                      </a:xfrm>
                      <a:prstGeom prst="rect">
                        <a:avLst/>
                      </a:prstGeom>
                      <a:solidFill>
                        <a:srgbClr val="F4731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50" name="Rectangle 3349">
                        <a:extLst>
                          <a:ext uri="{FF2B5EF4-FFF2-40B4-BE49-F238E27FC236}">
                            <a16:creationId xmlns:a16="http://schemas.microsoft.com/office/drawing/2014/main" id="{D694053B-7380-44C0-8089-B82A73DAF37D}"/>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51" name="Rectangle 3350">
                        <a:extLst>
                          <a:ext uri="{FF2B5EF4-FFF2-40B4-BE49-F238E27FC236}">
                            <a16:creationId xmlns:a16="http://schemas.microsoft.com/office/drawing/2014/main" id="{FEA49D72-1F02-427E-AEF8-F16A834A814C}"/>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345" name="Rectangle 3344">
                    <a:extLst>
                      <a:ext uri="{FF2B5EF4-FFF2-40B4-BE49-F238E27FC236}">
                        <a16:creationId xmlns:a16="http://schemas.microsoft.com/office/drawing/2014/main" id="{4C74AE08-9063-43A8-AA46-A96B311D4BD8}"/>
                      </a:ext>
                    </a:extLst>
                  </p:cNvPr>
                  <p:cNvSpPr/>
                  <p:nvPr/>
                </p:nvSpPr>
                <p:spPr>
                  <a:xfrm rot="10800000">
                    <a:off x="11307931" y="4586690"/>
                    <a:ext cx="161028"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grpSp>
            <p:nvGrpSpPr>
              <p:cNvPr id="3321" name="Group 3320">
                <a:extLst>
                  <a:ext uri="{FF2B5EF4-FFF2-40B4-BE49-F238E27FC236}">
                    <a16:creationId xmlns:a16="http://schemas.microsoft.com/office/drawing/2014/main" id="{499C2298-9763-4ABA-9042-93F9471CBA70}"/>
                  </a:ext>
                </a:extLst>
              </p:cNvPr>
              <p:cNvGrpSpPr/>
              <p:nvPr/>
            </p:nvGrpSpPr>
            <p:grpSpPr>
              <a:xfrm>
                <a:off x="8823071" y="1234048"/>
                <a:ext cx="813442" cy="385343"/>
                <a:chOff x="10649320" y="4933805"/>
                <a:chExt cx="813442" cy="385343"/>
              </a:xfrm>
            </p:grpSpPr>
            <p:sp>
              <p:nvSpPr>
                <p:cNvPr id="3332" name="TextBox 3331">
                  <a:extLst>
                    <a:ext uri="{FF2B5EF4-FFF2-40B4-BE49-F238E27FC236}">
                      <a16:creationId xmlns:a16="http://schemas.microsoft.com/office/drawing/2014/main" id="{8C985EED-79E6-4D97-947D-73EC02CF2AEA}"/>
                    </a:ext>
                  </a:extLst>
                </p:cNvPr>
                <p:cNvSpPr txBox="1"/>
                <p:nvPr/>
              </p:nvSpPr>
              <p:spPr>
                <a:xfrm>
                  <a:off x="10649320" y="4933805"/>
                  <a:ext cx="813442" cy="276999"/>
                </a:xfrm>
                <a:prstGeom prst="rect">
                  <a:avLst/>
                </a:prstGeom>
                <a:noFill/>
              </p:spPr>
              <p:txBody>
                <a:bodyPr wrap="square" rtlCol="0">
                  <a:spAutoFit/>
                </a:bodyPr>
                <a:lstStyle/>
                <a:p>
                  <a:r>
                    <a:rPr lang="en-US" sz="1200" dirty="0">
                      <a:latin typeface="Minion Pro" panose="02040503050306020203" pitchFamily="18" charset="0"/>
                    </a:rPr>
                    <a:t>Span End</a:t>
                  </a:r>
                </a:p>
              </p:txBody>
            </p:sp>
            <p:grpSp>
              <p:nvGrpSpPr>
                <p:cNvPr id="3333" name="Group 3332">
                  <a:extLst>
                    <a:ext uri="{FF2B5EF4-FFF2-40B4-BE49-F238E27FC236}">
                      <a16:creationId xmlns:a16="http://schemas.microsoft.com/office/drawing/2014/main" id="{98C7C07A-03D9-4622-A8CE-1E81954E26E1}"/>
                    </a:ext>
                  </a:extLst>
                </p:cNvPr>
                <p:cNvGrpSpPr/>
                <p:nvPr/>
              </p:nvGrpSpPr>
              <p:grpSpPr>
                <a:xfrm>
                  <a:off x="10649320" y="5186627"/>
                  <a:ext cx="813442" cy="132521"/>
                  <a:chOff x="10655517" y="4586690"/>
                  <a:chExt cx="813442" cy="132521"/>
                </a:xfrm>
              </p:grpSpPr>
              <p:grpSp>
                <p:nvGrpSpPr>
                  <p:cNvPr id="3334" name="Group 3333">
                    <a:extLst>
                      <a:ext uri="{FF2B5EF4-FFF2-40B4-BE49-F238E27FC236}">
                        <a16:creationId xmlns:a16="http://schemas.microsoft.com/office/drawing/2014/main" id="{69B8B9E4-3EFF-4284-8326-74476E7A644D}"/>
                      </a:ext>
                    </a:extLst>
                  </p:cNvPr>
                  <p:cNvGrpSpPr/>
                  <p:nvPr/>
                </p:nvGrpSpPr>
                <p:grpSpPr>
                  <a:xfrm rot="10800000">
                    <a:off x="10655517" y="4586690"/>
                    <a:ext cx="649853" cy="132521"/>
                    <a:chOff x="9321010" y="3362226"/>
                    <a:chExt cx="649853" cy="132521"/>
                  </a:xfrm>
                  <a:solidFill>
                    <a:schemeClr val="bg2">
                      <a:lumMod val="50000"/>
                    </a:schemeClr>
                  </a:solidFill>
                </p:grpSpPr>
                <p:sp>
                  <p:nvSpPr>
                    <p:cNvPr id="3336" name="Rectangle 3335">
                      <a:extLst>
                        <a:ext uri="{FF2B5EF4-FFF2-40B4-BE49-F238E27FC236}">
                          <a16:creationId xmlns:a16="http://schemas.microsoft.com/office/drawing/2014/main" id="{38B9F86F-4EC4-4164-BCBA-D99514F719CE}"/>
                        </a:ext>
                      </a:extLst>
                    </p:cNvPr>
                    <p:cNvSpPr/>
                    <p:nvPr/>
                  </p:nvSpPr>
                  <p:spPr>
                    <a:xfrm>
                      <a:off x="9321010" y="3362226"/>
                      <a:ext cx="161028"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nvGrpSpPr>
                    <p:cNvPr id="3337" name="Group 3336">
                      <a:extLst>
                        <a:ext uri="{FF2B5EF4-FFF2-40B4-BE49-F238E27FC236}">
                          <a16:creationId xmlns:a16="http://schemas.microsoft.com/office/drawing/2014/main" id="{BA3F480C-F04F-424F-9B62-67F59D23024B}"/>
                        </a:ext>
                      </a:extLst>
                    </p:cNvPr>
                    <p:cNvGrpSpPr/>
                    <p:nvPr/>
                  </p:nvGrpSpPr>
                  <p:grpSpPr>
                    <a:xfrm>
                      <a:off x="9484604" y="3362226"/>
                      <a:ext cx="486259" cy="132521"/>
                      <a:chOff x="3030451" y="3141952"/>
                      <a:chExt cx="400179" cy="132521"/>
                    </a:xfrm>
                    <a:grpFill/>
                  </p:grpSpPr>
                  <p:sp>
                    <p:nvSpPr>
                      <p:cNvPr id="3338" name="Rectangle 3337">
                        <a:extLst>
                          <a:ext uri="{FF2B5EF4-FFF2-40B4-BE49-F238E27FC236}">
                            <a16:creationId xmlns:a16="http://schemas.microsoft.com/office/drawing/2014/main" id="{2F1E36FE-E591-428B-8924-F5E824C8A7D9}"/>
                          </a:ext>
                        </a:extLst>
                      </p:cNvPr>
                      <p:cNvSpPr/>
                      <p:nvPr/>
                    </p:nvSpPr>
                    <p:spPr>
                      <a:xfrm>
                        <a:off x="303474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39" name="Rectangle 3338">
                        <a:extLst>
                          <a:ext uri="{FF2B5EF4-FFF2-40B4-BE49-F238E27FC236}">
                            <a16:creationId xmlns:a16="http://schemas.microsoft.com/office/drawing/2014/main" id="{2183A512-644D-4634-9D53-3C0560A46DC2}"/>
                          </a:ext>
                        </a:extLst>
                      </p:cNvPr>
                      <p:cNvSpPr/>
                      <p:nvPr/>
                    </p:nvSpPr>
                    <p:spPr>
                      <a:xfrm>
                        <a:off x="3163663" y="3141952"/>
                        <a:ext cx="132522" cy="132521"/>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0" name="Rectangle 3339">
                        <a:extLst>
                          <a:ext uri="{FF2B5EF4-FFF2-40B4-BE49-F238E27FC236}">
                            <a16:creationId xmlns:a16="http://schemas.microsoft.com/office/drawing/2014/main" id="{C11AB6E9-BC35-48FE-AF3C-0C66F09BAC12}"/>
                          </a:ext>
                        </a:extLst>
                      </p:cNvPr>
                      <p:cNvSpPr/>
                      <p:nvPr/>
                    </p:nvSpPr>
                    <p:spPr>
                      <a:xfrm>
                        <a:off x="3298108"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sp>
                    <p:nvSpPr>
                      <p:cNvPr id="3341" name="Rectangle 3340">
                        <a:extLst>
                          <a:ext uri="{FF2B5EF4-FFF2-40B4-BE49-F238E27FC236}">
                            <a16:creationId xmlns:a16="http://schemas.microsoft.com/office/drawing/2014/main" id="{CDE613C1-8C0A-42D5-89C3-3DE2AA532748}"/>
                          </a:ext>
                        </a:extLst>
                      </p:cNvPr>
                      <p:cNvSpPr/>
                      <p:nvPr/>
                    </p:nvSpPr>
                    <p:spPr>
                      <a:xfrm>
                        <a:off x="3030451" y="3141952"/>
                        <a:ext cx="132522" cy="13252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sp>
                <p:nvSpPr>
                  <p:cNvPr id="3335" name="Rectangle 3334">
                    <a:extLst>
                      <a:ext uri="{FF2B5EF4-FFF2-40B4-BE49-F238E27FC236}">
                        <a16:creationId xmlns:a16="http://schemas.microsoft.com/office/drawing/2014/main" id="{C3E945B8-6E16-473B-9F5D-DE13CA92A24C}"/>
                      </a:ext>
                    </a:extLst>
                  </p:cNvPr>
                  <p:cNvSpPr/>
                  <p:nvPr/>
                </p:nvSpPr>
                <p:spPr>
                  <a:xfrm rot="10800000">
                    <a:off x="11307931" y="4586690"/>
                    <a:ext cx="161028" cy="132521"/>
                  </a:xfrm>
                  <a:prstGeom prst="rect">
                    <a:avLst/>
                  </a:prstGeom>
                  <a:solidFill>
                    <a:srgbClr val="EAC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nion Pro" panose="02040503050306020203" pitchFamily="18" charset="0"/>
                    </a:endParaRPr>
                  </a:p>
                </p:txBody>
              </p:sp>
            </p:grpSp>
          </p:grpSp>
          <p:cxnSp>
            <p:nvCxnSpPr>
              <p:cNvPr id="3322" name="Connector: Elbow 3321">
                <a:extLst>
                  <a:ext uri="{FF2B5EF4-FFF2-40B4-BE49-F238E27FC236}">
                    <a16:creationId xmlns:a16="http://schemas.microsoft.com/office/drawing/2014/main" id="{448C535F-FE0D-45C3-8084-AE71B8E7B6B7}"/>
                  </a:ext>
                </a:extLst>
              </p:cNvPr>
              <p:cNvCxnSpPr>
                <a:cxnSpLocks/>
                <a:endCxn id="3305" idx="1"/>
              </p:cNvCxnSpPr>
              <p:nvPr/>
            </p:nvCxnSpPr>
            <p:spPr>
              <a:xfrm rot="16200000" flipH="1">
                <a:off x="6084746" y="3138014"/>
                <a:ext cx="3005144" cy="467488"/>
              </a:xfrm>
              <a:prstGeom prst="bentConnector2">
                <a:avLst/>
              </a:prstGeom>
              <a:ln w="19050">
                <a:solidFill>
                  <a:srgbClr val="C00000"/>
                </a:solidFill>
                <a:prstDash val="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3323" name="Straight Connector 3322">
                <a:extLst>
                  <a:ext uri="{FF2B5EF4-FFF2-40B4-BE49-F238E27FC236}">
                    <a16:creationId xmlns:a16="http://schemas.microsoft.com/office/drawing/2014/main" id="{070B205B-01D7-4DC9-877D-337A6352F497}"/>
                  </a:ext>
                </a:extLst>
              </p:cNvPr>
              <p:cNvCxnSpPr>
                <a:cxnSpLocks/>
              </p:cNvCxnSpPr>
              <p:nvPr/>
            </p:nvCxnSpPr>
            <p:spPr>
              <a:xfrm flipH="1">
                <a:off x="6615254" y="1869186"/>
                <a:ext cx="738346"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4" name="Straight Connector 3323">
                <a:extLst>
                  <a:ext uri="{FF2B5EF4-FFF2-40B4-BE49-F238E27FC236}">
                    <a16:creationId xmlns:a16="http://schemas.microsoft.com/office/drawing/2014/main" id="{E8A01D46-48B2-48A9-833B-CBE0EC833747}"/>
                  </a:ext>
                </a:extLst>
              </p:cNvPr>
              <p:cNvCxnSpPr>
                <a:cxnSpLocks/>
              </p:cNvCxnSpPr>
              <p:nvPr/>
            </p:nvCxnSpPr>
            <p:spPr>
              <a:xfrm flipH="1">
                <a:off x="6616540" y="2603002"/>
                <a:ext cx="737034"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5" name="Straight Connector 3324">
                <a:extLst>
                  <a:ext uri="{FF2B5EF4-FFF2-40B4-BE49-F238E27FC236}">
                    <a16:creationId xmlns:a16="http://schemas.microsoft.com/office/drawing/2014/main" id="{E97BFA4D-28DD-4C4B-AC09-EB915AAADFF8}"/>
                  </a:ext>
                </a:extLst>
              </p:cNvPr>
              <p:cNvCxnSpPr>
                <a:cxnSpLocks/>
              </p:cNvCxnSpPr>
              <p:nvPr/>
            </p:nvCxnSpPr>
            <p:spPr>
              <a:xfrm flipH="1" flipV="1">
                <a:off x="6615254" y="3138348"/>
                <a:ext cx="738320" cy="96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6" name="Straight Connector 3325">
                <a:extLst>
                  <a:ext uri="{FF2B5EF4-FFF2-40B4-BE49-F238E27FC236}">
                    <a16:creationId xmlns:a16="http://schemas.microsoft.com/office/drawing/2014/main" id="{2178B8A2-1362-4168-8346-BC8A94AAC0A2}"/>
                  </a:ext>
                </a:extLst>
              </p:cNvPr>
              <p:cNvCxnSpPr>
                <a:cxnSpLocks/>
              </p:cNvCxnSpPr>
              <p:nvPr/>
            </p:nvCxnSpPr>
            <p:spPr>
              <a:xfrm flipH="1">
                <a:off x="6615254" y="3780140"/>
                <a:ext cx="738320"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7" name="Straight Connector 3326">
                <a:extLst>
                  <a:ext uri="{FF2B5EF4-FFF2-40B4-BE49-F238E27FC236}">
                    <a16:creationId xmlns:a16="http://schemas.microsoft.com/office/drawing/2014/main" id="{E9BB603A-D7DE-42B5-9F30-8788722CA931}"/>
                  </a:ext>
                </a:extLst>
              </p:cNvPr>
              <p:cNvCxnSpPr>
                <a:cxnSpLocks/>
              </p:cNvCxnSpPr>
              <p:nvPr/>
            </p:nvCxnSpPr>
            <p:spPr>
              <a:xfrm flipH="1">
                <a:off x="6617817" y="4354972"/>
                <a:ext cx="735757"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328" name="Straight Arrow Connector 3327">
                <a:extLst>
                  <a:ext uri="{FF2B5EF4-FFF2-40B4-BE49-F238E27FC236}">
                    <a16:creationId xmlns:a16="http://schemas.microsoft.com/office/drawing/2014/main" id="{EFFDA6A0-A0D3-4B64-ACAA-78C8F914F5F8}"/>
                  </a:ext>
                </a:extLst>
              </p:cNvPr>
              <p:cNvCxnSpPr>
                <a:cxnSpLocks/>
                <a:endCxn id="3351" idx="0"/>
              </p:cNvCxnSpPr>
              <p:nvPr/>
            </p:nvCxnSpPr>
            <p:spPr>
              <a:xfrm flipV="1">
                <a:off x="8239784" y="1616364"/>
                <a:ext cx="0" cy="398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29" name="Straight Arrow Connector 3328">
                <a:extLst>
                  <a:ext uri="{FF2B5EF4-FFF2-40B4-BE49-F238E27FC236}">
                    <a16:creationId xmlns:a16="http://schemas.microsoft.com/office/drawing/2014/main" id="{B77D6DF7-7C46-466F-9E33-DAB03A0B8E05}"/>
                  </a:ext>
                </a:extLst>
              </p:cNvPr>
              <p:cNvCxnSpPr>
                <a:cxnSpLocks/>
              </p:cNvCxnSpPr>
              <p:nvPr/>
            </p:nvCxnSpPr>
            <p:spPr>
              <a:xfrm flipV="1">
                <a:off x="9237428" y="1616364"/>
                <a:ext cx="0" cy="3984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30" name="TextBox 3329">
                <a:extLst>
                  <a:ext uri="{FF2B5EF4-FFF2-40B4-BE49-F238E27FC236}">
                    <a16:creationId xmlns:a16="http://schemas.microsoft.com/office/drawing/2014/main" id="{423112FD-767B-40D9-859B-10311520DCB6}"/>
                  </a:ext>
                </a:extLst>
              </p:cNvPr>
              <p:cNvSpPr txBox="1"/>
              <p:nvPr/>
            </p:nvSpPr>
            <p:spPr>
              <a:xfrm>
                <a:off x="4888624" y="5273556"/>
                <a:ext cx="2163068" cy="369332"/>
              </a:xfrm>
              <a:prstGeom prst="rect">
                <a:avLst/>
              </a:prstGeom>
              <a:noFill/>
            </p:spPr>
            <p:txBody>
              <a:bodyPr wrap="square" rtlCol="0">
                <a:spAutoFit/>
              </a:bodyPr>
              <a:lstStyle/>
              <a:p>
                <a:pPr algn="ctr"/>
                <a:r>
                  <a:rPr lang="en-US" dirty="0">
                    <a:latin typeface="Minion Pro" panose="02040503050306020203" pitchFamily="18" charset="0"/>
                  </a:rPr>
                  <a:t>BERT</a:t>
                </a:r>
              </a:p>
            </p:txBody>
          </p:sp>
          <p:sp>
            <p:nvSpPr>
              <p:cNvPr id="3331" name="TextBox 3330">
                <a:extLst>
                  <a:ext uri="{FF2B5EF4-FFF2-40B4-BE49-F238E27FC236}">
                    <a16:creationId xmlns:a16="http://schemas.microsoft.com/office/drawing/2014/main" id="{0FD28FCE-B5AF-4BDB-9F76-08872D29D4E5}"/>
                  </a:ext>
                </a:extLst>
              </p:cNvPr>
              <p:cNvSpPr txBox="1"/>
              <p:nvPr/>
            </p:nvSpPr>
            <p:spPr>
              <a:xfrm>
                <a:off x="7640192" y="5271534"/>
                <a:ext cx="2163068" cy="369332"/>
              </a:xfrm>
              <a:prstGeom prst="rect">
                <a:avLst/>
              </a:prstGeom>
              <a:noFill/>
            </p:spPr>
            <p:txBody>
              <a:bodyPr wrap="square" rtlCol="0">
                <a:spAutoFit/>
              </a:bodyPr>
              <a:lstStyle/>
              <a:p>
                <a:pPr algn="ctr"/>
                <a:r>
                  <a:rPr lang="en-US" dirty="0">
                    <a:latin typeface="Minion Pro" panose="02040503050306020203" pitchFamily="18" charset="0"/>
                  </a:rPr>
                  <a:t>BERTVision</a:t>
                </a:r>
              </a:p>
            </p:txBody>
          </p:sp>
        </p:grpSp>
        <p:pic>
          <p:nvPicPr>
            <p:cNvPr id="137" name="Picture 2" descr="Text, letter&#10;&#10;Description automatically generated">
              <a:extLst>
                <a:ext uri="{FF2B5EF4-FFF2-40B4-BE49-F238E27FC236}">
                  <a16:creationId xmlns:a16="http://schemas.microsoft.com/office/drawing/2014/main" id="{1EF035F5-65A0-4A52-8901-9FAD2DC11D4C}"/>
                </a:ext>
              </a:extLst>
            </p:cNvPr>
            <p:cNvPicPr>
              <a:picLocks noChangeAspect="1"/>
            </p:cNvPicPr>
            <p:nvPr/>
          </p:nvPicPr>
          <p:blipFill>
            <a:blip r:embed="rId2"/>
            <a:stretch>
              <a:fillRect/>
            </a:stretch>
          </p:blipFill>
          <p:spPr>
            <a:xfrm>
              <a:off x="5881890" y="1658265"/>
              <a:ext cx="6091989" cy="3867753"/>
            </a:xfrm>
            <a:prstGeom prst="rect">
              <a:avLst/>
            </a:prstGeom>
          </p:spPr>
        </p:pic>
      </p:grpSp>
    </p:spTree>
    <p:extLst>
      <p:ext uri="{BB962C8B-B14F-4D97-AF65-F5344CB8AC3E}">
        <p14:creationId xmlns:p14="http://schemas.microsoft.com/office/powerpoint/2010/main" val="40429692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Data and EDA</a:t>
            </a:r>
          </a:p>
        </p:txBody>
      </p:sp>
      <p:sp>
        <p:nvSpPr>
          <p:cNvPr id="6" name="TextBox 5"/>
          <p:cNvSpPr txBox="1"/>
          <p:nvPr/>
        </p:nvSpPr>
        <p:spPr>
          <a:xfrm>
            <a:off x="6348248" y="5432641"/>
            <a:ext cx="3115160" cy="380617"/>
          </a:xfrm>
          <a:prstGeom prst="rect">
            <a:avLst/>
          </a:prstGeom>
          <a:noFill/>
        </p:spPr>
        <p:txBody>
          <a:bodyPr wrap="square" rtlCol="0">
            <a:spAutoFit/>
          </a:bodyPr>
          <a:lstStyle/>
          <a:p>
            <a:pPr>
              <a:lnSpc>
                <a:spcPct val="150000"/>
              </a:lnSpc>
            </a:pPr>
            <a:r>
              <a:rPr lang="en-US" sz="1400" b="1" dirty="0"/>
              <a:t>Decision: Skip this dataset</a:t>
            </a:r>
            <a:endParaRPr lang="en-US" sz="1400" b="1" dirty="0">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Benchmark NLP Tasks</a:t>
            </a:r>
          </a:p>
        </p:txBody>
      </p:sp>
      <p:sp>
        <p:nvSpPr>
          <p:cNvPr id="8" name="TextBox 7">
            <a:extLst>
              <a:ext uri="{FF2B5EF4-FFF2-40B4-BE49-F238E27FC236}">
                <a16:creationId xmlns:a16="http://schemas.microsoft.com/office/drawing/2014/main" id="{05167DD4-9044-4F45-9D28-600CF05EF309}"/>
              </a:ext>
            </a:extLst>
          </p:cNvPr>
          <p:cNvSpPr txBox="1"/>
          <p:nvPr/>
        </p:nvSpPr>
        <p:spPr>
          <a:xfrm>
            <a:off x="212455" y="440004"/>
            <a:ext cx="5967628" cy="463012"/>
          </a:xfrm>
          <a:prstGeom prst="rect">
            <a:avLst/>
          </a:prstGeom>
          <a:noFill/>
        </p:spPr>
        <p:txBody>
          <a:bodyPr wrap="square" rtlCol="0">
            <a:spAutoFit/>
          </a:bodyPr>
          <a:lstStyle/>
          <a:p>
            <a:pPr>
              <a:lnSpc>
                <a:spcPct val="150000"/>
              </a:lnSpc>
            </a:pPr>
            <a:r>
              <a:rPr lang="en-US" b="1" dirty="0"/>
              <a:t>WNLI – Winograd natural language inference </a:t>
            </a:r>
            <a:endParaRPr lang="en-US" b="1" dirty="0">
              <a:latin typeface="+mj-lt"/>
            </a:endParaRPr>
          </a:p>
        </p:txBody>
      </p:sp>
      <p:sp>
        <p:nvSpPr>
          <p:cNvPr id="2" name="Rectangle 1">
            <a:extLst>
              <a:ext uri="{FF2B5EF4-FFF2-40B4-BE49-F238E27FC236}">
                <a16:creationId xmlns:a16="http://schemas.microsoft.com/office/drawing/2014/main" id="{CA8A4C48-09DA-EB4A-A809-FFCC475A9FD8}"/>
              </a:ext>
            </a:extLst>
          </p:cNvPr>
          <p:cNvSpPr/>
          <p:nvPr/>
        </p:nvSpPr>
        <p:spPr>
          <a:xfrm>
            <a:off x="6348248" y="3493257"/>
            <a:ext cx="5749154" cy="1384995"/>
          </a:xfrm>
          <a:prstGeom prst="rect">
            <a:avLst/>
          </a:prstGeom>
        </p:spPr>
        <p:txBody>
          <a:bodyPr wrap="square">
            <a:spAutoFit/>
          </a:bodyPr>
          <a:lstStyle/>
          <a:p>
            <a:r>
              <a:rPr lang="en-US" sz="1200" b="1" dirty="0">
                <a:solidFill>
                  <a:schemeClr val="accent6">
                    <a:lumMod val="75000"/>
                    <a:lumOff val="25000"/>
                  </a:schemeClr>
                </a:solidFill>
              </a:rPr>
              <a:t>From the original BERT paper:</a:t>
            </a:r>
          </a:p>
          <a:p>
            <a:endParaRPr lang="en-US" sz="1200" dirty="0"/>
          </a:p>
          <a:p>
            <a:r>
              <a:rPr lang="en-US" sz="1200" dirty="0"/>
              <a:t>There  are  issues with the construction of this dataset, and every trained system that’s been submitted to GLUE has performed worse than the 65.1 baseline accuracy of predicting the majority class.  We therefore exclude this set to be fair to </a:t>
            </a:r>
            <a:r>
              <a:rPr lang="en-US" sz="1200" dirty="0" err="1"/>
              <a:t>OpenAI</a:t>
            </a:r>
            <a:r>
              <a:rPr lang="en-US" sz="1200" dirty="0"/>
              <a:t> GPT. For our GLUE submission, we always predicted the majority class.</a:t>
            </a:r>
          </a:p>
        </p:txBody>
      </p:sp>
      <p:sp>
        <p:nvSpPr>
          <p:cNvPr id="3" name="Rectangle 2">
            <a:extLst>
              <a:ext uri="{FF2B5EF4-FFF2-40B4-BE49-F238E27FC236}">
                <a16:creationId xmlns:a16="http://schemas.microsoft.com/office/drawing/2014/main" id="{B43108DA-817D-7041-8945-81E21325F011}"/>
              </a:ext>
            </a:extLst>
          </p:cNvPr>
          <p:cNvSpPr/>
          <p:nvPr/>
        </p:nvSpPr>
        <p:spPr>
          <a:xfrm>
            <a:off x="10069776" y="4658562"/>
            <a:ext cx="1863011" cy="323165"/>
          </a:xfrm>
          <a:prstGeom prst="rect">
            <a:avLst/>
          </a:prstGeom>
        </p:spPr>
        <p:txBody>
          <a:bodyPr wrap="none">
            <a:spAutoFit/>
          </a:bodyPr>
          <a:lstStyle/>
          <a:p>
            <a:r>
              <a:rPr lang="en-US" sz="1500" dirty="0">
                <a:latin typeface="Lucida Grande" panose="020B0600040502020204" pitchFamily="34" charset="0"/>
                <a:hlinkClick r:id="rId2"/>
              </a:rPr>
              <a:t>arXiv:1810.04805</a:t>
            </a:r>
            <a:endParaRPr lang="en-US" sz="1500" dirty="0"/>
          </a:p>
        </p:txBody>
      </p:sp>
      <p:sp>
        <p:nvSpPr>
          <p:cNvPr id="11" name="Rectangle 10">
            <a:extLst>
              <a:ext uri="{FF2B5EF4-FFF2-40B4-BE49-F238E27FC236}">
                <a16:creationId xmlns:a16="http://schemas.microsoft.com/office/drawing/2014/main" id="{B47D765C-8289-2D41-911B-4ABC5B11D003}"/>
              </a:ext>
            </a:extLst>
          </p:cNvPr>
          <p:cNvSpPr/>
          <p:nvPr/>
        </p:nvSpPr>
        <p:spPr>
          <a:xfrm>
            <a:off x="6348248" y="2247809"/>
            <a:ext cx="5749153" cy="646331"/>
          </a:xfrm>
          <a:prstGeom prst="rect">
            <a:avLst/>
          </a:prstGeom>
        </p:spPr>
        <p:txBody>
          <a:bodyPr wrap="square">
            <a:spAutoFit/>
          </a:bodyPr>
          <a:lstStyle/>
          <a:p>
            <a:r>
              <a:rPr lang="en-US" sz="1200" b="1" dirty="0">
                <a:solidFill>
                  <a:schemeClr val="accent6">
                    <a:lumMod val="75000"/>
                    <a:lumOff val="25000"/>
                  </a:schemeClr>
                </a:solidFill>
              </a:rPr>
              <a:t>From the GLUE website:</a:t>
            </a:r>
          </a:p>
          <a:p>
            <a:endParaRPr lang="en-US" sz="1200" dirty="0"/>
          </a:p>
          <a:p>
            <a:r>
              <a:rPr lang="en-US" sz="1200" dirty="0">
                <a:solidFill>
                  <a:srgbClr val="222222"/>
                </a:solidFill>
                <a:latin typeface="Arial" panose="020B0604020202020204" pitchFamily="34" charset="0"/>
              </a:rPr>
              <a:t>The test set has a different label distribution than the train and dev sets.</a:t>
            </a:r>
            <a:endParaRPr lang="en-US" sz="1200" dirty="0"/>
          </a:p>
        </p:txBody>
      </p:sp>
      <p:pic>
        <p:nvPicPr>
          <p:cNvPr id="1026" name="Picture 2">
            <a:extLst>
              <a:ext uri="{FF2B5EF4-FFF2-40B4-BE49-F238E27FC236}">
                <a16:creationId xmlns:a16="http://schemas.microsoft.com/office/drawing/2014/main" id="{3F972ECD-3D48-2B40-8D20-006593A2A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13" y="1317841"/>
            <a:ext cx="5864542"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681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45080" y="671510"/>
            <a:ext cx="4146920" cy="646331"/>
          </a:xfrm>
          <a:prstGeom prst="rect">
            <a:avLst/>
          </a:prstGeom>
          <a:solidFill>
            <a:schemeClr val="tx1"/>
          </a:solidFill>
        </p:spPr>
        <p:txBody>
          <a:bodyPr wrap="square" rtlCol="0">
            <a:spAutoFit/>
          </a:bodyPr>
          <a:lstStyle/>
          <a:p>
            <a:r>
              <a:rPr lang="en-US" sz="3600" b="1" dirty="0">
                <a:solidFill>
                  <a:schemeClr val="bg1"/>
                </a:solidFill>
                <a:latin typeface="+mj-lt"/>
              </a:rPr>
              <a:t>Data and EDA</a:t>
            </a:r>
          </a:p>
        </p:txBody>
      </p:sp>
      <p:sp>
        <p:nvSpPr>
          <p:cNvPr id="6" name="TextBox 5"/>
          <p:cNvSpPr txBox="1"/>
          <p:nvPr/>
        </p:nvSpPr>
        <p:spPr>
          <a:xfrm>
            <a:off x="6348248" y="4728448"/>
            <a:ext cx="5591504" cy="380617"/>
          </a:xfrm>
          <a:prstGeom prst="rect">
            <a:avLst/>
          </a:prstGeom>
          <a:noFill/>
        </p:spPr>
        <p:txBody>
          <a:bodyPr wrap="square" rtlCol="0">
            <a:spAutoFit/>
          </a:bodyPr>
          <a:lstStyle/>
          <a:p>
            <a:pPr>
              <a:lnSpc>
                <a:spcPct val="150000"/>
              </a:lnSpc>
            </a:pPr>
            <a:r>
              <a:rPr lang="en-US" sz="1400" b="1" dirty="0"/>
              <a:t>Decision: 99</a:t>
            </a:r>
            <a:r>
              <a:rPr lang="en-US" sz="1400" b="1" baseline="30000" dirty="0"/>
              <a:t>th</a:t>
            </a:r>
            <a:r>
              <a:rPr lang="en-US" sz="1400" b="1" dirty="0"/>
              <a:t> percentile of sizes in the training set</a:t>
            </a:r>
            <a:endParaRPr lang="en-US" sz="1400" b="1" dirty="0">
              <a:latin typeface="+mj-lt"/>
            </a:endParaRPr>
          </a:p>
        </p:txBody>
      </p:sp>
      <p:sp>
        <p:nvSpPr>
          <p:cNvPr id="7" name="TextBox 6"/>
          <p:cNvSpPr txBox="1"/>
          <p:nvPr/>
        </p:nvSpPr>
        <p:spPr>
          <a:xfrm>
            <a:off x="0" y="5838595"/>
            <a:ext cx="3913446" cy="369332"/>
          </a:xfrm>
          <a:prstGeom prst="rect">
            <a:avLst/>
          </a:prstGeom>
          <a:solidFill>
            <a:schemeClr val="accent1"/>
          </a:solidFill>
        </p:spPr>
        <p:txBody>
          <a:bodyPr wrap="square" rtlCol="0">
            <a:spAutoFit/>
          </a:bodyPr>
          <a:lstStyle/>
          <a:p>
            <a:r>
              <a:rPr lang="en-US" b="1" dirty="0">
                <a:solidFill>
                  <a:schemeClr val="bg1"/>
                </a:solidFill>
                <a:latin typeface="+mj-lt"/>
              </a:rPr>
              <a:t>Benchmark NLP Tasks</a:t>
            </a:r>
          </a:p>
        </p:txBody>
      </p:sp>
      <p:sp>
        <p:nvSpPr>
          <p:cNvPr id="8" name="TextBox 7">
            <a:extLst>
              <a:ext uri="{FF2B5EF4-FFF2-40B4-BE49-F238E27FC236}">
                <a16:creationId xmlns:a16="http://schemas.microsoft.com/office/drawing/2014/main" id="{05167DD4-9044-4F45-9D28-600CF05EF309}"/>
              </a:ext>
            </a:extLst>
          </p:cNvPr>
          <p:cNvSpPr txBox="1"/>
          <p:nvPr/>
        </p:nvSpPr>
        <p:spPr>
          <a:xfrm>
            <a:off x="212455" y="440004"/>
            <a:ext cx="5967628" cy="463012"/>
          </a:xfrm>
          <a:prstGeom prst="rect">
            <a:avLst/>
          </a:prstGeom>
          <a:noFill/>
        </p:spPr>
        <p:txBody>
          <a:bodyPr wrap="square" rtlCol="0">
            <a:spAutoFit/>
          </a:bodyPr>
          <a:lstStyle/>
          <a:p>
            <a:pPr>
              <a:lnSpc>
                <a:spcPct val="150000"/>
              </a:lnSpc>
            </a:pPr>
            <a:r>
              <a:rPr lang="en-US" b="1" dirty="0">
                <a:latin typeface="+mj-lt"/>
              </a:rPr>
              <a:t>Embedding size</a:t>
            </a:r>
          </a:p>
        </p:txBody>
      </p:sp>
      <p:sp>
        <p:nvSpPr>
          <p:cNvPr id="2" name="Rectangle 1">
            <a:extLst>
              <a:ext uri="{FF2B5EF4-FFF2-40B4-BE49-F238E27FC236}">
                <a16:creationId xmlns:a16="http://schemas.microsoft.com/office/drawing/2014/main" id="{CA8A4C48-09DA-EB4A-A809-FFCC475A9FD8}"/>
              </a:ext>
            </a:extLst>
          </p:cNvPr>
          <p:cNvSpPr/>
          <p:nvPr/>
        </p:nvSpPr>
        <p:spPr>
          <a:xfrm>
            <a:off x="6348247" y="2589368"/>
            <a:ext cx="5749154" cy="1200329"/>
          </a:xfrm>
          <a:prstGeom prst="rect">
            <a:avLst/>
          </a:prstGeom>
        </p:spPr>
        <p:txBody>
          <a:bodyPr wrap="square">
            <a:spAutoFit/>
          </a:bodyPr>
          <a:lstStyle/>
          <a:p>
            <a:r>
              <a:rPr lang="en-US" sz="1200" b="1" dirty="0">
                <a:solidFill>
                  <a:schemeClr val="accent6">
                    <a:lumMod val="75000"/>
                    <a:lumOff val="25000"/>
                  </a:schemeClr>
                </a:solidFill>
              </a:rPr>
              <a:t>Handling larger sizes</a:t>
            </a:r>
          </a:p>
          <a:p>
            <a:endParaRPr lang="en-US" sz="1200" dirty="0"/>
          </a:p>
          <a:p>
            <a:r>
              <a:rPr lang="en-US" sz="1200" dirty="0"/>
              <a:t>Custom code that splits the paragraph into multiple segments, each with an overlap (“doc stride”), up to the maximum length. At inference time, a label for each segment is predicted, and the with the largest probability is used for the final predicted outcome of that example.</a:t>
            </a:r>
          </a:p>
        </p:txBody>
      </p:sp>
      <p:sp>
        <p:nvSpPr>
          <p:cNvPr id="11" name="Rectangle 10">
            <a:extLst>
              <a:ext uri="{FF2B5EF4-FFF2-40B4-BE49-F238E27FC236}">
                <a16:creationId xmlns:a16="http://schemas.microsoft.com/office/drawing/2014/main" id="{B47D765C-8289-2D41-911B-4ABC5B11D003}"/>
              </a:ext>
            </a:extLst>
          </p:cNvPr>
          <p:cNvSpPr/>
          <p:nvPr/>
        </p:nvSpPr>
        <p:spPr>
          <a:xfrm>
            <a:off x="6348248" y="1764333"/>
            <a:ext cx="5749153" cy="461665"/>
          </a:xfrm>
          <a:prstGeom prst="rect">
            <a:avLst/>
          </a:prstGeom>
        </p:spPr>
        <p:txBody>
          <a:bodyPr wrap="square">
            <a:spAutoFit/>
          </a:bodyPr>
          <a:lstStyle/>
          <a:p>
            <a:r>
              <a:rPr lang="en-US" sz="1200" b="1" dirty="0">
                <a:solidFill>
                  <a:schemeClr val="accent6">
                    <a:lumMod val="75000"/>
                    <a:lumOff val="25000"/>
                  </a:schemeClr>
                </a:solidFill>
              </a:rPr>
              <a:t>Choice of embedding size greatly impacts efficiency of </a:t>
            </a:r>
            <a:r>
              <a:rPr lang="en-US" sz="1200" b="1" dirty="0" err="1">
                <a:solidFill>
                  <a:schemeClr val="accent6">
                    <a:lumMod val="75000"/>
                    <a:lumOff val="25000"/>
                  </a:schemeClr>
                </a:solidFill>
              </a:rPr>
              <a:t>BERTVision</a:t>
            </a:r>
            <a:endParaRPr lang="en-US" sz="1200" b="1" dirty="0">
              <a:solidFill>
                <a:schemeClr val="accent6">
                  <a:lumMod val="75000"/>
                  <a:lumOff val="25000"/>
                </a:schemeClr>
              </a:solidFill>
            </a:endParaRPr>
          </a:p>
          <a:p>
            <a:endParaRPr lang="en-US" sz="1200" dirty="0"/>
          </a:p>
        </p:txBody>
      </p:sp>
      <p:pic>
        <p:nvPicPr>
          <p:cNvPr id="9" name="Picture 8" descr="Chart, histogram&#10;&#10;Description automatically generated">
            <a:extLst>
              <a:ext uri="{FF2B5EF4-FFF2-40B4-BE49-F238E27FC236}">
                <a16:creationId xmlns:a16="http://schemas.microsoft.com/office/drawing/2014/main" id="{9D4DCD6B-A66E-9F47-89D3-C86CEADDC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054" y="1349371"/>
            <a:ext cx="5023940" cy="3933638"/>
          </a:xfrm>
          <a:prstGeom prst="rect">
            <a:avLst/>
          </a:prstGeom>
        </p:spPr>
      </p:pic>
    </p:spTree>
    <p:extLst>
      <p:ext uri="{BB962C8B-B14F-4D97-AF65-F5344CB8AC3E}">
        <p14:creationId xmlns:p14="http://schemas.microsoft.com/office/powerpoint/2010/main" val="3515160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Table&#10;&#10;Description automatically generated">
            <a:extLst>
              <a:ext uri="{FF2B5EF4-FFF2-40B4-BE49-F238E27FC236}">
                <a16:creationId xmlns:a16="http://schemas.microsoft.com/office/drawing/2014/main" id="{2520DDEA-062E-A449-92FC-2BA0DCC0D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24" y="2013272"/>
            <a:ext cx="5968124" cy="2615443"/>
          </a:xfrm>
          <a:prstGeom prst="rect">
            <a:avLst/>
          </a:prstGeom>
        </p:spPr>
      </p:pic>
      <p:sp>
        <p:nvSpPr>
          <p:cNvPr id="8" name="TextBox 7">
            <a:extLst>
              <a:ext uri="{FF2B5EF4-FFF2-40B4-BE49-F238E27FC236}">
                <a16:creationId xmlns:a16="http://schemas.microsoft.com/office/drawing/2014/main" id="{84E9B88E-2CE1-4427-993B-3DE9E9C7B38B}"/>
              </a:ext>
            </a:extLst>
          </p:cNvPr>
          <p:cNvSpPr txBox="1"/>
          <p:nvPr/>
        </p:nvSpPr>
        <p:spPr>
          <a:xfrm>
            <a:off x="49889" y="671510"/>
            <a:ext cx="4784870" cy="646331"/>
          </a:xfrm>
          <a:prstGeom prst="rect">
            <a:avLst/>
          </a:prstGeom>
          <a:solidFill>
            <a:schemeClr val="tx1"/>
          </a:solidFill>
        </p:spPr>
        <p:txBody>
          <a:bodyPr wrap="square" rtlCol="0">
            <a:spAutoFit/>
          </a:bodyPr>
          <a:lstStyle/>
          <a:p>
            <a:pPr algn="r"/>
            <a:r>
              <a:rPr lang="en-US" sz="3600" b="1" dirty="0">
                <a:solidFill>
                  <a:schemeClr val="bg1"/>
                </a:solidFill>
                <a:latin typeface="+mj-lt"/>
              </a:rPr>
              <a:t>Data and Metrics</a:t>
            </a:r>
          </a:p>
        </p:txBody>
      </p:sp>
      <p:sp>
        <p:nvSpPr>
          <p:cNvPr id="9" name="TextBox 8">
            <a:extLst>
              <a:ext uri="{FF2B5EF4-FFF2-40B4-BE49-F238E27FC236}">
                <a16:creationId xmlns:a16="http://schemas.microsoft.com/office/drawing/2014/main" id="{C1DB9416-3E18-4E91-8770-29EBC0995AE1}"/>
              </a:ext>
            </a:extLst>
          </p:cNvPr>
          <p:cNvSpPr txBox="1"/>
          <p:nvPr/>
        </p:nvSpPr>
        <p:spPr>
          <a:xfrm>
            <a:off x="8278556" y="5838595"/>
            <a:ext cx="3913446" cy="369332"/>
          </a:xfrm>
          <a:prstGeom prst="rect">
            <a:avLst/>
          </a:prstGeom>
          <a:solidFill>
            <a:schemeClr val="accent1"/>
          </a:solidFill>
        </p:spPr>
        <p:txBody>
          <a:bodyPr wrap="square" rtlCol="0">
            <a:spAutoFit/>
          </a:bodyPr>
          <a:lstStyle/>
          <a:p>
            <a:pPr algn="r"/>
            <a:r>
              <a:rPr lang="en-US" b="1" dirty="0">
                <a:solidFill>
                  <a:schemeClr val="bg1"/>
                </a:solidFill>
                <a:latin typeface="+mj-lt"/>
              </a:rPr>
              <a:t>Evaluating Performance</a:t>
            </a:r>
          </a:p>
        </p:txBody>
      </p:sp>
      <p:sp>
        <p:nvSpPr>
          <p:cNvPr id="7" name="Rectangle 6">
            <a:extLst>
              <a:ext uri="{FF2B5EF4-FFF2-40B4-BE49-F238E27FC236}">
                <a16:creationId xmlns:a16="http://schemas.microsoft.com/office/drawing/2014/main" id="{8298DE85-298A-034C-81FC-2BB43E556B68}"/>
              </a:ext>
            </a:extLst>
          </p:cNvPr>
          <p:cNvSpPr/>
          <p:nvPr/>
        </p:nvSpPr>
        <p:spPr>
          <a:xfrm>
            <a:off x="325824" y="1653725"/>
            <a:ext cx="4246178" cy="400110"/>
          </a:xfrm>
          <a:prstGeom prst="rect">
            <a:avLst/>
          </a:prstGeom>
        </p:spPr>
        <p:txBody>
          <a:bodyPr wrap="square">
            <a:spAutoFit/>
          </a:bodyPr>
          <a:lstStyle/>
          <a:p>
            <a:r>
              <a:rPr lang="en-US" sz="2000" b="1" dirty="0"/>
              <a:t>Performance and Dataset</a:t>
            </a:r>
          </a:p>
        </p:txBody>
      </p:sp>
      <p:sp>
        <p:nvSpPr>
          <p:cNvPr id="10" name="Rectangle 9">
            <a:extLst>
              <a:ext uri="{FF2B5EF4-FFF2-40B4-BE49-F238E27FC236}">
                <a16:creationId xmlns:a16="http://schemas.microsoft.com/office/drawing/2014/main" id="{451128A2-0832-C04F-B4CE-969955FD7C2C}"/>
              </a:ext>
            </a:extLst>
          </p:cNvPr>
          <p:cNvSpPr/>
          <p:nvPr/>
        </p:nvSpPr>
        <p:spPr>
          <a:xfrm>
            <a:off x="7583217" y="2126913"/>
            <a:ext cx="6400799" cy="1246495"/>
          </a:xfrm>
          <a:prstGeom prst="rect">
            <a:avLst/>
          </a:prstGeom>
        </p:spPr>
        <p:txBody>
          <a:bodyPr wrap="square">
            <a:spAutoFit/>
          </a:bodyPr>
          <a:lstStyle/>
          <a:p>
            <a:pPr marL="285750" indent="-285750">
              <a:buSzPct val="125000"/>
              <a:buFont typeface="Arial" panose="020B0604020202020204" pitchFamily="34" charset="0"/>
              <a:buChar char="•"/>
            </a:pPr>
            <a:r>
              <a:rPr lang="en-US" sz="1500" dirty="0"/>
              <a:t>Fraction of BERT’s parameters</a:t>
            </a:r>
          </a:p>
          <a:p>
            <a:pPr marL="285750" indent="-285750">
              <a:buSzPct val="125000"/>
              <a:buFont typeface="Arial" panose="020B0604020202020204" pitchFamily="34" charset="0"/>
              <a:buChar char="•"/>
            </a:pPr>
            <a:r>
              <a:rPr lang="en-US" sz="1500" dirty="0"/>
              <a:t>Estimate for FLOPS (speedup)</a:t>
            </a:r>
          </a:p>
          <a:p>
            <a:pPr marL="742950" lvl="1" indent="-285750">
              <a:buFont typeface="System Font Regular"/>
              <a:buChar char="−"/>
            </a:pPr>
            <a:r>
              <a:rPr lang="en-US" sz="1500" dirty="0"/>
              <a:t>Training</a:t>
            </a:r>
          </a:p>
          <a:p>
            <a:pPr marL="742950" lvl="1" indent="-285750">
              <a:buFont typeface="System Font Regular"/>
              <a:buChar char="−"/>
            </a:pPr>
            <a:r>
              <a:rPr lang="en-US" sz="1500" dirty="0"/>
              <a:t>Inference</a:t>
            </a:r>
          </a:p>
          <a:p>
            <a:endParaRPr lang="en-US" sz="1500" dirty="0"/>
          </a:p>
        </p:txBody>
      </p:sp>
      <p:sp>
        <p:nvSpPr>
          <p:cNvPr id="11" name="Rectangle 10">
            <a:extLst>
              <a:ext uri="{FF2B5EF4-FFF2-40B4-BE49-F238E27FC236}">
                <a16:creationId xmlns:a16="http://schemas.microsoft.com/office/drawing/2014/main" id="{EC3128F7-2A55-ED4A-89A7-CBF42250B1DA}"/>
              </a:ext>
            </a:extLst>
          </p:cNvPr>
          <p:cNvSpPr/>
          <p:nvPr/>
        </p:nvSpPr>
        <p:spPr>
          <a:xfrm>
            <a:off x="7436072" y="1671548"/>
            <a:ext cx="4246178" cy="400110"/>
          </a:xfrm>
          <a:prstGeom prst="rect">
            <a:avLst/>
          </a:prstGeom>
        </p:spPr>
        <p:txBody>
          <a:bodyPr wrap="square">
            <a:spAutoFit/>
          </a:bodyPr>
          <a:lstStyle/>
          <a:p>
            <a:r>
              <a:rPr lang="en-US" sz="2000" b="1" dirty="0"/>
              <a:t>Efficiency</a:t>
            </a:r>
          </a:p>
        </p:txBody>
      </p:sp>
      <p:sp>
        <p:nvSpPr>
          <p:cNvPr id="2" name="Rectangle 1">
            <a:extLst>
              <a:ext uri="{FF2B5EF4-FFF2-40B4-BE49-F238E27FC236}">
                <a16:creationId xmlns:a16="http://schemas.microsoft.com/office/drawing/2014/main" id="{C959F226-1AE8-6B42-B901-014D2C277DD6}"/>
              </a:ext>
            </a:extLst>
          </p:cNvPr>
          <p:cNvSpPr/>
          <p:nvPr/>
        </p:nvSpPr>
        <p:spPr>
          <a:xfrm>
            <a:off x="533365" y="5230649"/>
            <a:ext cx="4146920" cy="707886"/>
          </a:xfrm>
          <a:prstGeom prst="rect">
            <a:avLst/>
          </a:prstGeom>
        </p:spPr>
        <p:txBody>
          <a:bodyPr wrap="square">
            <a:spAutoFit/>
          </a:bodyPr>
          <a:lstStyle/>
          <a:p>
            <a:r>
              <a:rPr lang="en-US" sz="2000" b="1" dirty="0"/>
              <a:t>Comparisons made to BERT and other compression models</a:t>
            </a:r>
          </a:p>
        </p:txBody>
      </p:sp>
      <p:sp>
        <p:nvSpPr>
          <p:cNvPr id="12" name="TextBox 11">
            <a:extLst>
              <a:ext uri="{FF2B5EF4-FFF2-40B4-BE49-F238E27FC236}">
                <a16:creationId xmlns:a16="http://schemas.microsoft.com/office/drawing/2014/main" id="{9A1883C6-4510-C443-85A1-D7A7CEC5EDCB}"/>
              </a:ext>
            </a:extLst>
          </p:cNvPr>
          <p:cNvSpPr txBox="1"/>
          <p:nvPr/>
        </p:nvSpPr>
        <p:spPr>
          <a:xfrm>
            <a:off x="-2662" y="6362544"/>
            <a:ext cx="8376743" cy="507831"/>
          </a:xfrm>
          <a:prstGeom prst="rect">
            <a:avLst/>
          </a:prstGeom>
          <a:solidFill>
            <a:schemeClr val="bg1"/>
          </a:solidFill>
        </p:spPr>
        <p:txBody>
          <a:bodyPr wrap="square" rtlCol="0">
            <a:spAutoFit/>
          </a:bodyPr>
          <a:lstStyle/>
          <a:p>
            <a:r>
              <a:rPr lang="en-US" sz="900" dirty="0"/>
              <a:t>Table Citation:</a:t>
            </a:r>
          </a:p>
          <a:p>
            <a:r>
              <a:rPr lang="en-US" sz="900" dirty="0"/>
              <a:t>Wang, Alex, et al. “GLUE: A Multi-Task Benchmark and Analysis Platform for Natural Language Understanding.” </a:t>
            </a:r>
            <a:r>
              <a:rPr lang="en-US" sz="900" i="1" dirty="0"/>
              <a:t>ACL Anthology</a:t>
            </a:r>
            <a:r>
              <a:rPr lang="en-US" sz="900" dirty="0"/>
              <a:t>, </a:t>
            </a:r>
            <a:r>
              <a:rPr lang="en-US" sz="900" dirty="0" err="1"/>
              <a:t>www.aclweb.org</a:t>
            </a:r>
            <a:r>
              <a:rPr lang="en-US" sz="900" dirty="0"/>
              <a:t>/anthology/W18-5446/. </a:t>
            </a:r>
            <a:endParaRPr lang="en-US" sz="900" dirty="0">
              <a:effectLst/>
            </a:endParaRPr>
          </a:p>
        </p:txBody>
      </p:sp>
      <p:sp>
        <p:nvSpPr>
          <p:cNvPr id="13" name="TextBox 12">
            <a:extLst>
              <a:ext uri="{FF2B5EF4-FFF2-40B4-BE49-F238E27FC236}">
                <a16:creationId xmlns:a16="http://schemas.microsoft.com/office/drawing/2014/main" id="{FC5BD0E0-017F-1F41-BEA2-AF258F0A4878}"/>
              </a:ext>
            </a:extLst>
          </p:cNvPr>
          <p:cNvSpPr txBox="1"/>
          <p:nvPr/>
        </p:nvSpPr>
        <p:spPr>
          <a:xfrm>
            <a:off x="1105887" y="4343427"/>
            <a:ext cx="719326" cy="230832"/>
          </a:xfrm>
          <a:prstGeom prst="rect">
            <a:avLst/>
          </a:prstGeom>
          <a:solidFill>
            <a:schemeClr val="bg1"/>
          </a:solidFill>
        </p:spPr>
        <p:txBody>
          <a:bodyPr wrap="square" rtlCol="0">
            <a:spAutoFit/>
          </a:bodyPr>
          <a:lstStyle/>
          <a:p>
            <a:r>
              <a:rPr lang="en-US" sz="900" dirty="0"/>
              <a:t>131K</a:t>
            </a:r>
          </a:p>
        </p:txBody>
      </p:sp>
      <p:sp>
        <p:nvSpPr>
          <p:cNvPr id="19" name="TextBox 18">
            <a:extLst>
              <a:ext uri="{FF2B5EF4-FFF2-40B4-BE49-F238E27FC236}">
                <a16:creationId xmlns:a16="http://schemas.microsoft.com/office/drawing/2014/main" id="{13C4FC16-3B18-EA40-8662-9B2D12DDCDF7}"/>
              </a:ext>
            </a:extLst>
          </p:cNvPr>
          <p:cNvSpPr txBox="1"/>
          <p:nvPr/>
        </p:nvSpPr>
        <p:spPr>
          <a:xfrm>
            <a:off x="1661421" y="4336504"/>
            <a:ext cx="493198" cy="237756"/>
          </a:xfrm>
          <a:prstGeom prst="rect">
            <a:avLst/>
          </a:prstGeom>
          <a:solidFill>
            <a:schemeClr val="bg1"/>
          </a:solidFill>
        </p:spPr>
        <p:txBody>
          <a:bodyPr wrap="square" rtlCol="0">
            <a:spAutoFit/>
          </a:bodyPr>
          <a:lstStyle/>
          <a:p>
            <a:r>
              <a:rPr lang="en-US" sz="900" dirty="0"/>
              <a:t>18k</a:t>
            </a:r>
          </a:p>
        </p:txBody>
      </p:sp>
      <p:sp>
        <p:nvSpPr>
          <p:cNvPr id="20" name="TextBox 19">
            <a:extLst>
              <a:ext uri="{FF2B5EF4-FFF2-40B4-BE49-F238E27FC236}">
                <a16:creationId xmlns:a16="http://schemas.microsoft.com/office/drawing/2014/main" id="{A1FAD427-3003-F34F-AD33-214630074212}"/>
              </a:ext>
            </a:extLst>
          </p:cNvPr>
          <p:cNvSpPr txBox="1"/>
          <p:nvPr/>
        </p:nvSpPr>
        <p:spPr>
          <a:xfrm>
            <a:off x="389380" y="4348980"/>
            <a:ext cx="748037" cy="230832"/>
          </a:xfrm>
          <a:prstGeom prst="rect">
            <a:avLst/>
          </a:prstGeom>
          <a:solidFill>
            <a:schemeClr val="bg1"/>
          </a:solidFill>
        </p:spPr>
        <p:txBody>
          <a:bodyPr wrap="square" rtlCol="0">
            <a:spAutoFit/>
          </a:bodyPr>
          <a:lstStyle/>
          <a:p>
            <a:r>
              <a:rPr lang="en-US" sz="900" dirty="0" err="1"/>
              <a:t>SQuAD</a:t>
            </a:r>
            <a:r>
              <a:rPr lang="en-US" sz="900" dirty="0"/>
              <a:t> v2</a:t>
            </a:r>
          </a:p>
        </p:txBody>
      </p:sp>
      <p:sp>
        <p:nvSpPr>
          <p:cNvPr id="21" name="TextBox 20">
            <a:extLst>
              <a:ext uri="{FF2B5EF4-FFF2-40B4-BE49-F238E27FC236}">
                <a16:creationId xmlns:a16="http://schemas.microsoft.com/office/drawing/2014/main" id="{B69FEA00-D355-B54F-8A83-328419D3E097}"/>
              </a:ext>
            </a:extLst>
          </p:cNvPr>
          <p:cNvSpPr txBox="1"/>
          <p:nvPr/>
        </p:nvSpPr>
        <p:spPr>
          <a:xfrm>
            <a:off x="3176199" y="4344221"/>
            <a:ext cx="1889787" cy="230038"/>
          </a:xfrm>
          <a:prstGeom prst="rect">
            <a:avLst/>
          </a:prstGeom>
          <a:solidFill>
            <a:schemeClr val="bg1"/>
          </a:solidFill>
        </p:spPr>
        <p:txBody>
          <a:bodyPr wrap="square" rtlCol="0">
            <a:spAutoFit/>
          </a:bodyPr>
          <a:lstStyle/>
          <a:p>
            <a:r>
              <a:rPr lang="en-US" sz="900" dirty="0"/>
              <a:t>acc./F1</a:t>
            </a:r>
          </a:p>
        </p:txBody>
      </p:sp>
      <p:sp>
        <p:nvSpPr>
          <p:cNvPr id="22" name="TextBox 21">
            <a:extLst>
              <a:ext uri="{FF2B5EF4-FFF2-40B4-BE49-F238E27FC236}">
                <a16:creationId xmlns:a16="http://schemas.microsoft.com/office/drawing/2014/main" id="{739C8CB2-CB57-C34F-90A2-DCB97CDBE090}"/>
              </a:ext>
            </a:extLst>
          </p:cNvPr>
          <p:cNvSpPr txBox="1"/>
          <p:nvPr/>
        </p:nvSpPr>
        <p:spPr>
          <a:xfrm>
            <a:off x="4948631" y="4360200"/>
            <a:ext cx="1377343" cy="230038"/>
          </a:xfrm>
          <a:prstGeom prst="rect">
            <a:avLst/>
          </a:prstGeom>
          <a:solidFill>
            <a:schemeClr val="bg1"/>
          </a:solidFill>
        </p:spPr>
        <p:txBody>
          <a:bodyPr wrap="square" rtlCol="0">
            <a:spAutoFit/>
          </a:bodyPr>
          <a:lstStyle/>
          <a:p>
            <a:r>
              <a:rPr lang="en-US" sz="900" dirty="0"/>
              <a:t>Many</a:t>
            </a:r>
          </a:p>
        </p:txBody>
      </p:sp>
      <p:sp>
        <p:nvSpPr>
          <p:cNvPr id="23" name="TextBox 22">
            <a:extLst>
              <a:ext uri="{FF2B5EF4-FFF2-40B4-BE49-F238E27FC236}">
                <a16:creationId xmlns:a16="http://schemas.microsoft.com/office/drawing/2014/main" id="{DC22122A-370F-044F-AC92-7C0FCFBBA9E3}"/>
              </a:ext>
            </a:extLst>
          </p:cNvPr>
          <p:cNvSpPr txBox="1"/>
          <p:nvPr/>
        </p:nvSpPr>
        <p:spPr>
          <a:xfrm>
            <a:off x="2005963" y="4347830"/>
            <a:ext cx="1262753" cy="230832"/>
          </a:xfrm>
          <a:prstGeom prst="rect">
            <a:avLst/>
          </a:prstGeom>
          <a:solidFill>
            <a:schemeClr val="bg1"/>
          </a:solidFill>
        </p:spPr>
        <p:txBody>
          <a:bodyPr wrap="square" rtlCol="0">
            <a:spAutoFit/>
          </a:bodyPr>
          <a:lstStyle/>
          <a:p>
            <a:r>
              <a:rPr lang="en-US" sz="900" dirty="0"/>
              <a:t>QA/NLI	</a:t>
            </a:r>
          </a:p>
        </p:txBody>
      </p:sp>
    </p:spTree>
    <p:extLst>
      <p:ext uri="{BB962C8B-B14F-4D97-AF65-F5344CB8AC3E}">
        <p14:creationId xmlns:p14="http://schemas.microsoft.com/office/powerpoint/2010/main" val="12295066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Suavedigital">
      <a:dk1>
        <a:srgbClr val="242527"/>
      </a:dk1>
      <a:lt1>
        <a:srgbClr val="FFFFFF"/>
      </a:lt1>
      <a:dk2>
        <a:srgbClr val="262626"/>
      </a:dk2>
      <a:lt2>
        <a:srgbClr val="FFFFFF"/>
      </a:lt2>
      <a:accent1>
        <a:srgbClr val="F89406"/>
      </a:accent1>
      <a:accent2>
        <a:srgbClr val="535353"/>
      </a:accent2>
      <a:accent3>
        <a:srgbClr val="A7A7A7"/>
      </a:accent3>
      <a:accent4>
        <a:srgbClr val="D2DDD9"/>
      </a:accent4>
      <a:accent5>
        <a:srgbClr val="3F3F3F"/>
      </a:accent5>
      <a:accent6>
        <a:srgbClr val="2C2C2C"/>
      </a:accent6>
      <a:hlink>
        <a:srgbClr val="0563C1"/>
      </a:hlink>
      <a:folHlink>
        <a:srgbClr val="954F72"/>
      </a:folHlink>
    </a:clrScheme>
    <a:fontScheme name="Samantha">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6092</TotalTime>
  <Words>1093</Words>
  <Application>Microsoft Office PowerPoint</Application>
  <PresentationFormat>Widescreen</PresentationFormat>
  <Paragraphs>139</Paragraphs>
  <Slides>19</Slides>
  <Notes>3</Notes>
  <HiddenSlides>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Cambria Math</vt:lpstr>
      <vt:lpstr>Lucida Grande</vt:lpstr>
      <vt:lpstr>Minion Pro</vt:lpstr>
      <vt:lpstr>Montserrat</vt:lpstr>
      <vt:lpstr>Open Sans</vt:lpstr>
      <vt:lpstr>System Font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Cris Benge</cp:lastModifiedBy>
  <cp:revision>313</cp:revision>
  <dcterms:created xsi:type="dcterms:W3CDTF">2018-07-16T06:54:29Z</dcterms:created>
  <dcterms:modified xsi:type="dcterms:W3CDTF">2021-04-06T17:01:45Z</dcterms:modified>
</cp:coreProperties>
</file>