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varScale="1">
        <p:scale>
          <a:sx n="155" d="100"/>
          <a:sy n="155" d="100"/>
        </p:scale>
        <p:origin x="84" y="296"/>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02/04/2021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4" name="Picture 3" descr="Table&#10;&#10;Description automatically generated">
            <a:extLst>
              <a:ext uri="{FF2B5EF4-FFF2-40B4-BE49-F238E27FC236}">
                <a16:creationId xmlns:a16="http://schemas.microsoft.com/office/drawing/2014/main" id="{624A3D68-F1C2-4633-BE7B-615962B6E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374" y="1730646"/>
            <a:ext cx="6431251" cy="4545035"/>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GLUE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3287" name="Group 3286">
            <a:extLst>
              <a:ext uri="{FF2B5EF4-FFF2-40B4-BE49-F238E27FC236}">
                <a16:creationId xmlns:a16="http://schemas.microsoft.com/office/drawing/2014/main" id="{94F124C2-4329-45E6-8434-556686FF5690}"/>
              </a:ext>
            </a:extLst>
          </p:cNvPr>
          <p:cNvGrpSpPr/>
          <p:nvPr/>
        </p:nvGrpSpPr>
        <p:grpSpPr>
          <a:xfrm>
            <a:off x="3638680" y="1583533"/>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6074</TotalTime>
  <Words>958</Words>
  <Application>Microsoft Office PowerPoint</Application>
  <PresentationFormat>Widescreen</PresentationFormat>
  <Paragraphs>143</Paragraphs>
  <Slides>19</Slides>
  <Notes>3</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305</cp:revision>
  <dcterms:created xsi:type="dcterms:W3CDTF">2018-07-16T06:54:29Z</dcterms:created>
  <dcterms:modified xsi:type="dcterms:W3CDTF">2021-04-02T16:32:08Z</dcterms:modified>
</cp:coreProperties>
</file>